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0_369BE995.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07_132CF85F.xml" ContentType="application/vnd.ms-powerpoint.comments+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4" r:id="rId3"/>
    <p:sldId id="322" r:id="rId4"/>
    <p:sldId id="257" r:id="rId5"/>
    <p:sldId id="320" r:id="rId6"/>
    <p:sldId id="319" r:id="rId7"/>
    <p:sldId id="321" r:id="rId8"/>
    <p:sldId id="266" r:id="rId9"/>
    <p:sldId id="263" r:id="rId10"/>
    <p:sldId id="262" r:id="rId11"/>
  </p:sldIdLst>
  <p:sldSz cx="12192000" cy="6858000"/>
  <p:notesSz cx="6873875" cy="1006157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F2CB92-C4AE-78DF-DE07-335EE0E87B20}" name="Pénélope LAMARQUE" initials="PL" userId="S::p.lamarque@cra.wallonie.be::55b959f4-46ca-4d02-9188-a32c62c3889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85B"/>
    <a:srgbClr val="006885"/>
    <a:srgbClr val="4E83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B8C8F3-E000-4BEF-8091-15F1E930BA3A}" v="588" dt="2026-06-02T10:09:37.3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5" autoAdjust="0"/>
    <p:restoredTop sz="60291" autoAdjust="0"/>
  </p:normalViewPr>
  <p:slideViewPr>
    <p:cSldViewPr snapToGrid="0">
      <p:cViewPr>
        <p:scale>
          <a:sx n="66" d="100"/>
          <a:sy n="66" d="100"/>
        </p:scale>
        <p:origin x="1446" y="78"/>
      </p:cViewPr>
      <p:guideLst/>
    </p:cSldViewPr>
  </p:slideViewPr>
  <p:notesTextViewPr>
    <p:cViewPr>
      <p:scale>
        <a:sx n="3" d="2"/>
        <a:sy n="3" d="2"/>
      </p:scale>
      <p:origin x="0" y="-5"/>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éline Berger" userId="2db1e88e-c764-44b0-9e75-00219ede302c" providerId="ADAL" clId="{7B14113C-C284-4C4E-8103-8420D7ACF67F}"/>
    <pc:docChg chg="undo redo custSel addSld delSld modSld sldOrd modNotesMaster">
      <pc:chgData name="Céline Berger" userId="2db1e88e-c764-44b0-9e75-00219ede302c" providerId="ADAL" clId="{7B14113C-C284-4C4E-8103-8420D7ACF67F}" dt="2026-06-02T10:09:37.359" v="3702"/>
      <pc:docMkLst>
        <pc:docMk/>
      </pc:docMkLst>
      <pc:sldChg chg="modSp mod">
        <pc:chgData name="Céline Berger" userId="2db1e88e-c764-44b0-9e75-00219ede302c" providerId="ADAL" clId="{7B14113C-C284-4C4E-8103-8420D7ACF67F}" dt="2026-06-01T14:19:18.659" v="931" actId="20577"/>
        <pc:sldMkLst>
          <pc:docMk/>
          <pc:sldMk cId="916187541" sldId="256"/>
        </pc:sldMkLst>
        <pc:spChg chg="mod">
          <ac:chgData name="Céline Berger" userId="2db1e88e-c764-44b0-9e75-00219ede302c" providerId="ADAL" clId="{7B14113C-C284-4C4E-8103-8420D7ACF67F}" dt="2026-06-01T14:19:04.700" v="929" actId="20577"/>
          <ac:spMkLst>
            <pc:docMk/>
            <pc:sldMk cId="916187541" sldId="256"/>
            <ac:spMk id="2" creationId="{6DD0E81F-F56C-5481-1F34-112EC100F9E2}"/>
          </ac:spMkLst>
        </pc:spChg>
        <pc:spChg chg="mod">
          <ac:chgData name="Céline Berger" userId="2db1e88e-c764-44b0-9e75-00219ede302c" providerId="ADAL" clId="{7B14113C-C284-4C4E-8103-8420D7ACF67F}" dt="2026-06-01T14:19:18.659" v="931" actId="20577"/>
          <ac:spMkLst>
            <pc:docMk/>
            <pc:sldMk cId="916187541" sldId="256"/>
            <ac:spMk id="8" creationId="{961D33C1-F2AC-3B80-836D-C9ED975AC74A}"/>
          </ac:spMkLst>
        </pc:spChg>
      </pc:sldChg>
      <pc:sldChg chg="addSp delSp modSp mod modAnim">
        <pc:chgData name="Céline Berger" userId="2db1e88e-c764-44b0-9e75-00219ede302c" providerId="ADAL" clId="{7B14113C-C284-4C4E-8103-8420D7ACF67F}" dt="2026-06-01T15:13:54.238" v="1715"/>
        <pc:sldMkLst>
          <pc:docMk/>
          <pc:sldMk cId="1853546398" sldId="257"/>
        </pc:sldMkLst>
        <pc:spChg chg="mod">
          <ac:chgData name="Céline Berger" userId="2db1e88e-c764-44b0-9e75-00219ede302c" providerId="ADAL" clId="{7B14113C-C284-4C4E-8103-8420D7ACF67F}" dt="2026-06-01T14:34:20.425" v="1691" actId="20577"/>
          <ac:spMkLst>
            <pc:docMk/>
            <pc:sldMk cId="1853546398" sldId="257"/>
            <ac:spMk id="2" creationId="{78FAF21E-0E0F-723C-13CC-D1906856C12C}"/>
          </ac:spMkLst>
        </pc:spChg>
        <pc:spChg chg="del">
          <ac:chgData name="Céline Berger" userId="2db1e88e-c764-44b0-9e75-00219ede302c" providerId="ADAL" clId="{7B14113C-C284-4C4E-8103-8420D7ACF67F}" dt="2026-06-01T14:00:27.974" v="555" actId="478"/>
          <ac:spMkLst>
            <pc:docMk/>
            <pc:sldMk cId="1853546398" sldId="257"/>
            <ac:spMk id="3" creationId="{887DA381-DDB7-3442-9A9A-9D321EE3C041}"/>
          </ac:spMkLst>
        </pc:spChg>
        <pc:spChg chg="add mod">
          <ac:chgData name="Céline Berger" userId="2db1e88e-c764-44b0-9e75-00219ede302c" providerId="ADAL" clId="{7B14113C-C284-4C4E-8103-8420D7ACF67F}" dt="2026-06-01T14:17:45.672" v="907" actId="1076"/>
          <ac:spMkLst>
            <pc:docMk/>
            <pc:sldMk cId="1853546398" sldId="257"/>
            <ac:spMk id="6" creationId="{393AEB08-1A0D-8522-6D03-452546377287}"/>
          </ac:spMkLst>
        </pc:spChg>
        <pc:spChg chg="add mod">
          <ac:chgData name="Céline Berger" userId="2db1e88e-c764-44b0-9e75-00219ede302c" providerId="ADAL" clId="{7B14113C-C284-4C4E-8103-8420D7ACF67F}" dt="2026-06-01T14:09:45.236" v="711" actId="1076"/>
          <ac:spMkLst>
            <pc:docMk/>
            <pc:sldMk cId="1853546398" sldId="257"/>
            <ac:spMk id="10" creationId="{18B25BCC-C7C5-435B-33DA-9616941D2A3C}"/>
          </ac:spMkLst>
        </pc:spChg>
        <pc:spChg chg="add mod">
          <ac:chgData name="Céline Berger" userId="2db1e88e-c764-44b0-9e75-00219ede302c" providerId="ADAL" clId="{7B14113C-C284-4C4E-8103-8420D7ACF67F}" dt="2026-06-01T14:13:29.972" v="906" actId="20577"/>
          <ac:spMkLst>
            <pc:docMk/>
            <pc:sldMk cId="1853546398" sldId="257"/>
            <ac:spMk id="11" creationId="{E665D70B-8992-6F2A-DDCE-585633567A28}"/>
          </ac:spMkLst>
        </pc:spChg>
        <pc:graphicFrameChg chg="add mod">
          <ac:chgData name="Céline Berger" userId="2db1e88e-c764-44b0-9e75-00219ede302c" providerId="ADAL" clId="{7B14113C-C284-4C4E-8103-8420D7ACF67F}" dt="2026-06-01T14:07:21.455" v="632" actId="1076"/>
          <ac:graphicFrameMkLst>
            <pc:docMk/>
            <pc:sldMk cId="1853546398" sldId="257"/>
            <ac:graphicFrameMk id="4" creationId="{0289148A-7F95-4783-999C-DCD6E736503A}"/>
          </ac:graphicFrameMkLst>
        </pc:graphicFrameChg>
        <pc:graphicFrameChg chg="add mod">
          <ac:chgData name="Céline Berger" userId="2db1e88e-c764-44b0-9e75-00219ede302c" providerId="ADAL" clId="{7B14113C-C284-4C4E-8103-8420D7ACF67F}" dt="2026-06-01T14:06:55.210" v="626"/>
          <ac:graphicFrameMkLst>
            <pc:docMk/>
            <pc:sldMk cId="1853546398" sldId="257"/>
            <ac:graphicFrameMk id="8" creationId="{30230A60-A6EF-AD52-70DD-F352513ABC02}"/>
          </ac:graphicFrameMkLst>
        </pc:graphicFrameChg>
        <pc:graphicFrameChg chg="add mod">
          <ac:chgData name="Céline Berger" userId="2db1e88e-c764-44b0-9e75-00219ede302c" providerId="ADAL" clId="{7B14113C-C284-4C4E-8103-8420D7ACF67F}" dt="2026-06-01T14:08:51.650" v="643" actId="1076"/>
          <ac:graphicFrameMkLst>
            <pc:docMk/>
            <pc:sldMk cId="1853546398" sldId="257"/>
            <ac:graphicFrameMk id="9" creationId="{30230A60-A6EF-AD52-70DD-F352513ABC02}"/>
          </ac:graphicFrameMkLst>
        </pc:graphicFrameChg>
        <pc:picChg chg="add del mod">
          <ac:chgData name="Céline Berger" userId="2db1e88e-c764-44b0-9e75-00219ede302c" providerId="ADAL" clId="{7B14113C-C284-4C4E-8103-8420D7ACF67F}" dt="2026-06-01T14:06:57.200" v="627" actId="478"/>
          <ac:picMkLst>
            <pc:docMk/>
            <pc:sldMk cId="1853546398" sldId="257"/>
            <ac:picMk id="7" creationId="{09A4C826-F1FC-36A6-73CB-4E291200FFD8}"/>
          </ac:picMkLst>
        </pc:picChg>
      </pc:sldChg>
      <pc:sldChg chg="delSp modSp del mod">
        <pc:chgData name="Céline Berger" userId="2db1e88e-c764-44b0-9e75-00219ede302c" providerId="ADAL" clId="{7B14113C-C284-4C4E-8103-8420D7ACF67F}" dt="2026-06-01T13:19:27.759" v="107" actId="2696"/>
        <pc:sldMkLst>
          <pc:docMk/>
          <pc:sldMk cId="2945778014" sldId="258"/>
        </pc:sldMkLst>
        <pc:picChg chg="del mod">
          <ac:chgData name="Céline Berger" userId="2db1e88e-c764-44b0-9e75-00219ede302c" providerId="ADAL" clId="{7B14113C-C284-4C4E-8103-8420D7ACF67F}" dt="2026-06-01T13:19:22.899" v="106" actId="478"/>
          <ac:picMkLst>
            <pc:docMk/>
            <pc:sldMk cId="2945778014" sldId="258"/>
            <ac:picMk id="5" creationId="{6A58FB85-E037-61FB-3594-4160DB57674B}"/>
          </ac:picMkLst>
        </pc:picChg>
      </pc:sldChg>
      <pc:sldChg chg="del">
        <pc:chgData name="Céline Berger" userId="2db1e88e-c764-44b0-9e75-00219ede302c" providerId="ADAL" clId="{7B14113C-C284-4C4E-8103-8420D7ACF67F}" dt="2026-06-01T13:25:47.784" v="241" actId="47"/>
        <pc:sldMkLst>
          <pc:docMk/>
          <pc:sldMk cId="656878906" sldId="259"/>
        </pc:sldMkLst>
      </pc:sldChg>
      <pc:sldChg chg="addSp delSp modSp mod setBg">
        <pc:chgData name="Céline Berger" userId="2db1e88e-c764-44b0-9e75-00219ede302c" providerId="ADAL" clId="{7B14113C-C284-4C4E-8103-8420D7ACF67F}" dt="2026-06-01T16:32:16.909" v="2845" actId="26606"/>
        <pc:sldMkLst>
          <pc:docMk/>
          <pc:sldMk cId="2499603856" sldId="262"/>
        </pc:sldMkLst>
        <pc:spChg chg="mod ord">
          <ac:chgData name="Céline Berger" userId="2db1e88e-c764-44b0-9e75-00219ede302c" providerId="ADAL" clId="{7B14113C-C284-4C4E-8103-8420D7ACF67F}" dt="2026-06-01T16:32:16.909" v="2845" actId="26606"/>
          <ac:spMkLst>
            <pc:docMk/>
            <pc:sldMk cId="2499603856" sldId="262"/>
            <ac:spMk id="2" creationId="{E071EDB8-4CAF-485B-9465-435EFFAB8F6E}"/>
          </ac:spMkLst>
        </pc:spChg>
        <pc:spChg chg="del mod">
          <ac:chgData name="Céline Berger" userId="2db1e88e-c764-44b0-9e75-00219ede302c" providerId="ADAL" clId="{7B14113C-C284-4C4E-8103-8420D7ACF67F}" dt="2026-06-01T16:32:05.435" v="2844" actId="931"/>
          <ac:spMkLst>
            <pc:docMk/>
            <pc:sldMk cId="2499603856" sldId="262"/>
            <ac:spMk id="3" creationId="{8328963A-D52C-68E5-A553-73717AFE0E5E}"/>
          </ac:spMkLst>
        </pc:spChg>
        <pc:spChg chg="add">
          <ac:chgData name="Céline Berger" userId="2db1e88e-c764-44b0-9e75-00219ede302c" providerId="ADAL" clId="{7B14113C-C284-4C4E-8103-8420D7ACF67F}" dt="2026-06-01T16:32:16.909" v="2845" actId="26606"/>
          <ac:spMkLst>
            <pc:docMk/>
            <pc:sldMk cId="2499603856" sldId="262"/>
            <ac:spMk id="10" creationId="{37C89E4B-3C9F-44B9-8B86-D9E3D112D8EC}"/>
          </ac:spMkLst>
        </pc:spChg>
        <pc:picChg chg="add mod ord">
          <ac:chgData name="Céline Berger" userId="2db1e88e-c764-44b0-9e75-00219ede302c" providerId="ADAL" clId="{7B14113C-C284-4C4E-8103-8420D7ACF67F}" dt="2026-06-01T16:32:16.909" v="2845" actId="26606"/>
          <ac:picMkLst>
            <pc:docMk/>
            <pc:sldMk cId="2499603856" sldId="262"/>
            <ac:picMk id="5" creationId="{F0BFA693-DC41-9910-8EC4-17EFF4403926}"/>
          </ac:picMkLst>
        </pc:picChg>
        <pc:cxnChg chg="add">
          <ac:chgData name="Céline Berger" userId="2db1e88e-c764-44b0-9e75-00219ede302c" providerId="ADAL" clId="{7B14113C-C284-4C4E-8103-8420D7ACF67F}" dt="2026-06-01T16:32:16.909" v="2845" actId="26606"/>
          <ac:cxnSpMkLst>
            <pc:docMk/>
            <pc:sldMk cId="2499603856" sldId="262"/>
            <ac:cxnSpMk id="12" creationId="{AA2EAA10-076F-46BD-8F0F-B9A2FB77A85C}"/>
          </ac:cxnSpMkLst>
        </pc:cxnChg>
        <pc:cxnChg chg="add">
          <ac:chgData name="Céline Berger" userId="2db1e88e-c764-44b0-9e75-00219ede302c" providerId="ADAL" clId="{7B14113C-C284-4C4E-8103-8420D7ACF67F}" dt="2026-06-01T16:32:16.909" v="2845" actId="26606"/>
          <ac:cxnSpMkLst>
            <pc:docMk/>
            <pc:sldMk cId="2499603856" sldId="262"/>
            <ac:cxnSpMk id="14" creationId="{D891E407-403B-4764-86C9-33A56D3BCAA3}"/>
          </ac:cxnSpMkLst>
        </pc:cxnChg>
      </pc:sldChg>
      <pc:sldChg chg="addSp delSp modSp mod modAnim modNotesTx">
        <pc:chgData name="Céline Berger" userId="2db1e88e-c764-44b0-9e75-00219ede302c" providerId="ADAL" clId="{7B14113C-C284-4C4E-8103-8420D7ACF67F}" dt="2026-06-02T10:09:37.359" v="3702"/>
        <pc:sldMkLst>
          <pc:docMk/>
          <pc:sldMk cId="321714271" sldId="263"/>
        </pc:sldMkLst>
        <pc:spChg chg="mod">
          <ac:chgData name="Céline Berger" userId="2db1e88e-c764-44b0-9e75-00219ede302c" providerId="ADAL" clId="{7B14113C-C284-4C4E-8103-8420D7ACF67F}" dt="2026-06-02T09:52:25.654" v="3318" actId="1076"/>
          <ac:spMkLst>
            <pc:docMk/>
            <pc:sldMk cId="321714271" sldId="263"/>
            <ac:spMk id="2" creationId="{56097CFA-045D-AB8E-D3F2-35E2B0BBA0EC}"/>
          </ac:spMkLst>
        </pc:spChg>
        <pc:spChg chg="del">
          <ac:chgData name="Céline Berger" userId="2db1e88e-c764-44b0-9e75-00219ede302c" providerId="ADAL" clId="{7B14113C-C284-4C4E-8103-8420D7ACF67F}" dt="2026-06-01T13:40:09.428" v="551" actId="478"/>
          <ac:spMkLst>
            <pc:docMk/>
            <pc:sldMk cId="321714271" sldId="263"/>
            <ac:spMk id="3" creationId="{FB72577C-45D5-7B2D-104A-CC03EE3B8CC0}"/>
          </ac:spMkLst>
        </pc:spChg>
        <pc:spChg chg="add mod">
          <ac:chgData name="Céline Berger" userId="2db1e88e-c764-44b0-9e75-00219ede302c" providerId="ADAL" clId="{7B14113C-C284-4C4E-8103-8420D7ACF67F}" dt="2026-06-02T10:00:41.906" v="3507" actId="1076"/>
          <ac:spMkLst>
            <pc:docMk/>
            <pc:sldMk cId="321714271" sldId="263"/>
            <ac:spMk id="6" creationId="{75DC790F-329D-0E19-75D0-3F6D3E9C3EA7}"/>
          </ac:spMkLst>
        </pc:spChg>
        <pc:spChg chg="add del mod topLvl">
          <ac:chgData name="Céline Berger" userId="2db1e88e-c764-44b0-9e75-00219ede302c" providerId="ADAL" clId="{7B14113C-C284-4C4E-8103-8420D7ACF67F}" dt="2026-06-02T09:52:04.949" v="3315" actId="478"/>
          <ac:spMkLst>
            <pc:docMk/>
            <pc:sldMk cId="321714271" sldId="263"/>
            <ac:spMk id="7" creationId="{95F6F429-E066-E980-E42B-1E3B9AB98184}"/>
          </ac:spMkLst>
        </pc:spChg>
        <pc:spChg chg="add mod">
          <ac:chgData name="Céline Berger" userId="2db1e88e-c764-44b0-9e75-00219ede302c" providerId="ADAL" clId="{7B14113C-C284-4C4E-8103-8420D7ACF67F}" dt="2026-06-02T10:00:27.757" v="3504" actId="1076"/>
          <ac:spMkLst>
            <pc:docMk/>
            <pc:sldMk cId="321714271" sldId="263"/>
            <ac:spMk id="10" creationId="{569B6DBD-1894-2A6C-F389-2DFB0DB8B602}"/>
          </ac:spMkLst>
        </pc:spChg>
        <pc:spChg chg="add del mod">
          <ac:chgData name="Céline Berger" userId="2db1e88e-c764-44b0-9e75-00219ede302c" providerId="ADAL" clId="{7B14113C-C284-4C4E-8103-8420D7ACF67F}" dt="2026-06-02T09:52:16.704" v="3316" actId="478"/>
          <ac:spMkLst>
            <pc:docMk/>
            <pc:sldMk cId="321714271" sldId="263"/>
            <ac:spMk id="11" creationId="{EAB250BD-9202-F71D-5B2A-C951442D28BD}"/>
          </ac:spMkLst>
        </pc:spChg>
        <pc:spChg chg="del mod topLvl">
          <ac:chgData name="Céline Berger" userId="2db1e88e-c764-44b0-9e75-00219ede302c" providerId="ADAL" clId="{7B14113C-C284-4C4E-8103-8420D7ACF67F}" dt="2026-06-02T09:50:38.835" v="3294" actId="478"/>
          <ac:spMkLst>
            <pc:docMk/>
            <pc:sldMk cId="321714271" sldId="263"/>
            <ac:spMk id="14" creationId="{6E1689E6-AB7D-281E-4326-6DA73B7C12D4}"/>
          </ac:spMkLst>
        </pc:spChg>
        <pc:spChg chg="add mod">
          <ac:chgData name="Céline Berger" userId="2db1e88e-c764-44b0-9e75-00219ede302c" providerId="ADAL" clId="{7B14113C-C284-4C4E-8103-8420D7ACF67F}" dt="2026-06-02T10:07:27.091" v="3689" actId="20577"/>
          <ac:spMkLst>
            <pc:docMk/>
            <pc:sldMk cId="321714271" sldId="263"/>
            <ac:spMk id="15" creationId="{1A6E1D74-32A7-8C62-7444-086617155522}"/>
          </ac:spMkLst>
        </pc:spChg>
        <pc:spChg chg="add mod">
          <ac:chgData name="Céline Berger" userId="2db1e88e-c764-44b0-9e75-00219ede302c" providerId="ADAL" clId="{7B14113C-C284-4C4E-8103-8420D7ACF67F}" dt="2026-06-02T10:07:04.511" v="3685" actId="1038"/>
          <ac:spMkLst>
            <pc:docMk/>
            <pc:sldMk cId="321714271" sldId="263"/>
            <ac:spMk id="16" creationId="{BF4A5B4A-A604-67DA-124A-0B9BC8CB0174}"/>
          </ac:spMkLst>
        </pc:spChg>
        <pc:spChg chg="add mod">
          <ac:chgData name="Céline Berger" userId="2db1e88e-c764-44b0-9e75-00219ede302c" providerId="ADAL" clId="{7B14113C-C284-4C4E-8103-8420D7ACF67F}" dt="2026-06-02T10:07:30.253" v="3690" actId="1076"/>
          <ac:spMkLst>
            <pc:docMk/>
            <pc:sldMk cId="321714271" sldId="263"/>
            <ac:spMk id="17" creationId="{8DA9643B-02F6-3C14-A445-096B1D158705}"/>
          </ac:spMkLst>
        </pc:spChg>
        <pc:spChg chg="add del mod">
          <ac:chgData name="Céline Berger" userId="2db1e88e-c764-44b0-9e75-00219ede302c" providerId="ADAL" clId="{7B14113C-C284-4C4E-8103-8420D7ACF67F}" dt="2026-06-02T10:08:18.260" v="3695" actId="478"/>
          <ac:spMkLst>
            <pc:docMk/>
            <pc:sldMk cId="321714271" sldId="263"/>
            <ac:spMk id="18" creationId="{923281B4-E5C7-1E12-D061-8368BC38DA60}"/>
          </ac:spMkLst>
        </pc:spChg>
        <pc:grpChg chg="add del mod ord">
          <ac:chgData name="Céline Berger" userId="2db1e88e-c764-44b0-9e75-00219ede302c" providerId="ADAL" clId="{7B14113C-C284-4C4E-8103-8420D7ACF67F}" dt="2026-06-02T09:52:00.315" v="3314" actId="165"/>
          <ac:grpSpMkLst>
            <pc:docMk/>
            <pc:sldMk cId="321714271" sldId="263"/>
            <ac:grpSpMk id="9" creationId="{427ED76D-A8E4-2310-D4CF-1C7C6475879B}"/>
          </ac:grpSpMkLst>
        </pc:grpChg>
        <pc:grpChg chg="add del mod">
          <ac:chgData name="Céline Berger" userId="2db1e88e-c764-44b0-9e75-00219ede302c" providerId="ADAL" clId="{7B14113C-C284-4C4E-8103-8420D7ACF67F}" dt="2026-06-02T09:50:38.835" v="3294" actId="478"/>
          <ac:grpSpMkLst>
            <pc:docMk/>
            <pc:sldMk cId="321714271" sldId="263"/>
            <ac:grpSpMk id="12" creationId="{C93EFF63-ED94-F46F-02CD-B841B54B05F8}"/>
          </ac:grpSpMkLst>
        </pc:grpChg>
        <pc:picChg chg="add mod">
          <ac:chgData name="Céline Berger" userId="2db1e88e-c764-44b0-9e75-00219ede302c" providerId="ADAL" clId="{7B14113C-C284-4C4E-8103-8420D7ACF67F}" dt="2026-06-02T10:08:25.100" v="3696" actId="1076"/>
          <ac:picMkLst>
            <pc:docMk/>
            <pc:sldMk cId="321714271" sldId="263"/>
            <ac:picMk id="5" creationId="{3D3A307B-EFB3-CC7A-C334-482FC3585C54}"/>
          </ac:picMkLst>
        </pc:picChg>
        <pc:picChg chg="mod ord topLvl modCrop">
          <ac:chgData name="Céline Berger" userId="2db1e88e-c764-44b0-9e75-00219ede302c" providerId="ADAL" clId="{7B14113C-C284-4C4E-8103-8420D7ACF67F}" dt="2026-06-02T10:00:47.416" v="3509" actId="1076"/>
          <ac:picMkLst>
            <pc:docMk/>
            <pc:sldMk cId="321714271" sldId="263"/>
            <ac:picMk id="8" creationId="{7003A53F-2DD7-236A-C68B-14A371B34929}"/>
          </ac:picMkLst>
        </pc:picChg>
        <pc:picChg chg="mod topLvl modCrop">
          <ac:chgData name="Céline Berger" userId="2db1e88e-c764-44b0-9e75-00219ede302c" providerId="ADAL" clId="{7B14113C-C284-4C4E-8103-8420D7ACF67F}" dt="2026-06-02T10:00:45.247" v="3508" actId="14100"/>
          <ac:picMkLst>
            <pc:docMk/>
            <pc:sldMk cId="321714271" sldId="263"/>
            <ac:picMk id="13" creationId="{41C47224-E1F1-0293-2731-F3A9BD08D860}"/>
          </ac:picMkLst>
        </pc:picChg>
      </pc:sldChg>
      <pc:sldChg chg="addSp delSp modSp mod">
        <pc:chgData name="Céline Berger" userId="2db1e88e-c764-44b0-9e75-00219ede302c" providerId="ADAL" clId="{7B14113C-C284-4C4E-8103-8420D7ACF67F}" dt="2026-06-01T14:22:20.713" v="944" actId="207"/>
        <pc:sldMkLst>
          <pc:docMk/>
          <pc:sldMk cId="1611519478" sldId="264"/>
        </pc:sldMkLst>
        <pc:spChg chg="add mod">
          <ac:chgData name="Céline Berger" userId="2db1e88e-c764-44b0-9e75-00219ede302c" providerId="ADAL" clId="{7B14113C-C284-4C4E-8103-8420D7ACF67F}" dt="2026-06-01T14:21:48.339" v="933" actId="1076"/>
          <ac:spMkLst>
            <pc:docMk/>
            <pc:sldMk cId="1611519478" sldId="264"/>
            <ac:spMk id="17" creationId="{19CEAF5D-B943-154B-30D8-2347D724A84A}"/>
          </ac:spMkLst>
        </pc:spChg>
        <pc:spChg chg="add mod">
          <ac:chgData name="Céline Berger" userId="2db1e88e-c764-44b0-9e75-00219ede302c" providerId="ADAL" clId="{7B14113C-C284-4C4E-8103-8420D7ACF67F}" dt="2026-06-01T14:22:20.713" v="944" actId="207"/>
          <ac:spMkLst>
            <pc:docMk/>
            <pc:sldMk cId="1611519478" sldId="264"/>
            <ac:spMk id="18" creationId="{7DFD3ECB-745F-AFC4-9562-5C96C4C4AA55}"/>
          </ac:spMkLst>
        </pc:spChg>
        <pc:picChg chg="add mod">
          <ac:chgData name="Céline Berger" userId="2db1e88e-c764-44b0-9e75-00219ede302c" providerId="ADAL" clId="{7B14113C-C284-4C4E-8103-8420D7ACF67F}" dt="2026-06-01T08:48:26.136" v="35" actId="1076"/>
          <ac:picMkLst>
            <pc:docMk/>
            <pc:sldMk cId="1611519478" sldId="264"/>
            <ac:picMk id="5" creationId="{6B0E5777-51B9-322A-9567-A9DE3487B5E2}"/>
          </ac:picMkLst>
        </pc:picChg>
        <pc:picChg chg="add del mod">
          <ac:chgData name="Céline Berger" userId="2db1e88e-c764-44b0-9e75-00219ede302c" providerId="ADAL" clId="{7B14113C-C284-4C4E-8103-8420D7ACF67F}" dt="2026-06-01T08:43:42.373" v="14" actId="478"/>
          <ac:picMkLst>
            <pc:docMk/>
            <pc:sldMk cId="1611519478" sldId="264"/>
            <ac:picMk id="7" creationId="{A207BB08-97CE-0E6E-A045-A46A50A6A223}"/>
          </ac:picMkLst>
        </pc:picChg>
        <pc:picChg chg="mod">
          <ac:chgData name="Céline Berger" userId="2db1e88e-c764-44b0-9e75-00219ede302c" providerId="ADAL" clId="{7B14113C-C284-4C4E-8103-8420D7ACF67F}" dt="2026-06-01T08:48:37.892" v="39" actId="1076"/>
          <ac:picMkLst>
            <pc:docMk/>
            <pc:sldMk cId="1611519478" sldId="264"/>
            <ac:picMk id="9" creationId="{53DED4DA-C4E1-0E53-E94D-A66F252FECF3}"/>
          </ac:picMkLst>
        </pc:picChg>
        <pc:picChg chg="add del mod">
          <ac:chgData name="Céline Berger" userId="2db1e88e-c764-44b0-9e75-00219ede302c" providerId="ADAL" clId="{7B14113C-C284-4C4E-8103-8420D7ACF67F}" dt="2026-06-01T08:43:40.678" v="13" actId="478"/>
          <ac:picMkLst>
            <pc:docMk/>
            <pc:sldMk cId="1611519478" sldId="264"/>
            <ac:picMk id="10" creationId="{1026C31B-E086-766D-A4D8-265FDB487765}"/>
          </ac:picMkLst>
        </pc:picChg>
        <pc:picChg chg="mod">
          <ac:chgData name="Céline Berger" userId="2db1e88e-c764-44b0-9e75-00219ede302c" providerId="ADAL" clId="{7B14113C-C284-4C4E-8103-8420D7ACF67F}" dt="2026-06-01T08:40:50.410" v="1" actId="1076"/>
          <ac:picMkLst>
            <pc:docMk/>
            <pc:sldMk cId="1611519478" sldId="264"/>
            <ac:picMk id="11" creationId="{B1C9F861-546E-3172-BF41-758CCB9E3C3F}"/>
          </ac:picMkLst>
        </pc:picChg>
        <pc:picChg chg="mod">
          <ac:chgData name="Céline Berger" userId="2db1e88e-c764-44b0-9e75-00219ede302c" providerId="ADAL" clId="{7B14113C-C284-4C4E-8103-8420D7ACF67F}" dt="2026-06-01T08:48:49.695" v="44" actId="1076"/>
          <ac:picMkLst>
            <pc:docMk/>
            <pc:sldMk cId="1611519478" sldId="264"/>
            <ac:picMk id="13" creationId="{EB15E847-03A8-C60A-850B-9C0E67060100}"/>
          </ac:picMkLst>
        </pc:picChg>
        <pc:picChg chg="add del mod">
          <ac:chgData name="Céline Berger" userId="2db1e88e-c764-44b0-9e75-00219ede302c" providerId="ADAL" clId="{7B14113C-C284-4C4E-8103-8420D7ACF67F}" dt="2026-06-01T08:46:58.997" v="21" actId="478"/>
          <ac:picMkLst>
            <pc:docMk/>
            <pc:sldMk cId="1611519478" sldId="264"/>
            <ac:picMk id="14" creationId="{8DFCC0BF-60C9-FDFD-24ED-68EDC4D0504C}"/>
          </ac:picMkLst>
        </pc:picChg>
        <pc:picChg chg="add mod">
          <ac:chgData name="Céline Berger" userId="2db1e88e-c764-44b0-9e75-00219ede302c" providerId="ADAL" clId="{7B14113C-C284-4C4E-8103-8420D7ACF67F}" dt="2026-06-01T08:48:36.456" v="38" actId="1076"/>
          <ac:picMkLst>
            <pc:docMk/>
            <pc:sldMk cId="1611519478" sldId="264"/>
            <ac:picMk id="16" creationId="{EF554644-1584-8624-E77C-5480F55CC971}"/>
          </ac:picMkLst>
        </pc:picChg>
      </pc:sldChg>
      <pc:sldChg chg="addSp delSp modSp mod delAnim modAnim modNotesTx">
        <pc:chgData name="Céline Berger" userId="2db1e88e-c764-44b0-9e75-00219ede302c" providerId="ADAL" clId="{7B14113C-C284-4C4E-8103-8420D7ACF67F}" dt="2026-06-02T09:44:54.300" v="3084" actId="1035"/>
        <pc:sldMkLst>
          <pc:docMk/>
          <pc:sldMk cId="2633390179" sldId="266"/>
        </pc:sldMkLst>
        <pc:spChg chg="mod">
          <ac:chgData name="Céline Berger" userId="2db1e88e-c764-44b0-9e75-00219ede302c" providerId="ADAL" clId="{7B14113C-C284-4C4E-8103-8420D7ACF67F}" dt="2026-06-02T09:21:14.435" v="2880" actId="5793"/>
          <ac:spMkLst>
            <pc:docMk/>
            <pc:sldMk cId="2633390179" sldId="266"/>
            <ac:spMk id="4" creationId="{DCC0332A-8409-2E25-C3A6-F32F5C5103A1}"/>
          </ac:spMkLst>
        </pc:spChg>
        <pc:spChg chg="add mod">
          <ac:chgData name="Céline Berger" userId="2db1e88e-c764-44b0-9e75-00219ede302c" providerId="ADAL" clId="{7B14113C-C284-4C4E-8103-8420D7ACF67F}" dt="2026-06-02T09:44:17.408" v="3037" actId="1076"/>
          <ac:spMkLst>
            <pc:docMk/>
            <pc:sldMk cId="2633390179" sldId="266"/>
            <ac:spMk id="5" creationId="{2A23C157-CF15-A1EE-6D09-BABFD957D763}"/>
          </ac:spMkLst>
        </pc:spChg>
        <pc:spChg chg="add mod">
          <ac:chgData name="Céline Berger" userId="2db1e88e-c764-44b0-9e75-00219ede302c" providerId="ADAL" clId="{7B14113C-C284-4C4E-8103-8420D7ACF67F}" dt="2026-06-02T09:44:21.081" v="3038" actId="1076"/>
          <ac:spMkLst>
            <pc:docMk/>
            <pc:sldMk cId="2633390179" sldId="266"/>
            <ac:spMk id="6" creationId="{8F37B5A6-CEE4-2E37-5D85-9FDCB34BC720}"/>
          </ac:spMkLst>
        </pc:spChg>
        <pc:spChg chg="add del mod">
          <ac:chgData name="Céline Berger" userId="2db1e88e-c764-44b0-9e75-00219ede302c" providerId="ADAL" clId="{7B14113C-C284-4C4E-8103-8420D7ACF67F}" dt="2026-06-01T16:23:11.021" v="2793" actId="478"/>
          <ac:spMkLst>
            <pc:docMk/>
            <pc:sldMk cId="2633390179" sldId="266"/>
            <ac:spMk id="7" creationId="{31E0511B-7913-C565-3128-9AE723312DFB}"/>
          </ac:spMkLst>
        </pc:spChg>
        <pc:spChg chg="add mod">
          <ac:chgData name="Céline Berger" userId="2db1e88e-c764-44b0-9e75-00219ede302c" providerId="ADAL" clId="{7B14113C-C284-4C4E-8103-8420D7ACF67F}" dt="2026-06-02T09:44:44.860" v="3044" actId="1076"/>
          <ac:spMkLst>
            <pc:docMk/>
            <pc:sldMk cId="2633390179" sldId="266"/>
            <ac:spMk id="8" creationId="{1BE1397E-C776-0FD5-577C-D008A6131B1C}"/>
          </ac:spMkLst>
        </pc:spChg>
        <pc:spChg chg="del mod">
          <ac:chgData name="Céline Berger" userId="2db1e88e-c764-44b0-9e75-00219ede302c" providerId="ADAL" clId="{7B14113C-C284-4C4E-8103-8420D7ACF67F}" dt="2026-06-01T16:17:51.946" v="2589" actId="478"/>
          <ac:spMkLst>
            <pc:docMk/>
            <pc:sldMk cId="2633390179" sldId="266"/>
            <ac:spMk id="10" creationId="{8FD262F4-EA76-A8C9-2FE7-A9C0748D3625}"/>
          </ac:spMkLst>
        </pc:spChg>
        <pc:spChg chg="add mod">
          <ac:chgData name="Céline Berger" userId="2db1e88e-c764-44b0-9e75-00219ede302c" providerId="ADAL" clId="{7B14113C-C284-4C4E-8103-8420D7ACF67F}" dt="2026-06-02T09:44:54.300" v="3084" actId="1035"/>
          <ac:spMkLst>
            <pc:docMk/>
            <pc:sldMk cId="2633390179" sldId="266"/>
            <ac:spMk id="11" creationId="{5F6F575A-D236-F70F-23E6-5F6312D7565A}"/>
          </ac:spMkLst>
        </pc:spChg>
        <pc:spChg chg="add del mod">
          <ac:chgData name="Céline Berger" userId="2db1e88e-c764-44b0-9e75-00219ede302c" providerId="ADAL" clId="{7B14113C-C284-4C4E-8103-8420D7ACF67F}" dt="2026-06-01T16:23:26.917" v="2795" actId="478"/>
          <ac:spMkLst>
            <pc:docMk/>
            <pc:sldMk cId="2633390179" sldId="266"/>
            <ac:spMk id="13" creationId="{823016E5-3381-12FE-BCEA-B3B2BC2D9868}"/>
          </ac:spMkLst>
        </pc:spChg>
        <pc:picChg chg="mod">
          <ac:chgData name="Céline Berger" userId="2db1e88e-c764-44b0-9e75-00219ede302c" providerId="ADAL" clId="{7B14113C-C284-4C4E-8103-8420D7ACF67F}" dt="2026-06-02T09:44:54.300" v="3084" actId="1035"/>
          <ac:picMkLst>
            <pc:docMk/>
            <pc:sldMk cId="2633390179" sldId="266"/>
            <ac:picMk id="9" creationId="{211024FE-5270-A89D-3415-E875E5697761}"/>
          </ac:picMkLst>
        </pc:picChg>
        <pc:picChg chg="mod">
          <ac:chgData name="Céline Berger" userId="2db1e88e-c764-44b0-9e75-00219ede302c" providerId="ADAL" clId="{7B14113C-C284-4C4E-8103-8420D7ACF67F}" dt="2026-06-02T09:44:13.401" v="3036" actId="1076"/>
          <ac:picMkLst>
            <pc:docMk/>
            <pc:sldMk cId="2633390179" sldId="266"/>
            <ac:picMk id="12" creationId="{93AE9DD7-6E18-1957-159C-4C14544B06F8}"/>
          </ac:picMkLst>
        </pc:picChg>
        <pc:picChg chg="add del mod">
          <ac:chgData name="Céline Berger" userId="2db1e88e-c764-44b0-9e75-00219ede302c" providerId="ADAL" clId="{7B14113C-C284-4C4E-8103-8420D7ACF67F}" dt="2026-06-02T09:41:12.796" v="3015" actId="21"/>
          <ac:picMkLst>
            <pc:docMk/>
            <pc:sldMk cId="2633390179" sldId="266"/>
            <ac:picMk id="14" creationId="{5F73EE19-D098-82F1-0BB2-DA5DE2E49B8D}"/>
          </ac:picMkLst>
        </pc:picChg>
        <pc:picChg chg="add mod">
          <ac:chgData name="Céline Berger" userId="2db1e88e-c764-44b0-9e75-00219ede302c" providerId="ADAL" clId="{7B14113C-C284-4C4E-8103-8420D7ACF67F}" dt="2026-06-02T09:44:54.300" v="3084" actId="1035"/>
          <ac:picMkLst>
            <pc:docMk/>
            <pc:sldMk cId="2633390179" sldId="266"/>
            <ac:picMk id="15" creationId="{28AADB83-2246-8B68-3E09-067B0FE49417}"/>
          </ac:picMkLst>
        </pc:picChg>
        <pc:picChg chg="mod">
          <ac:chgData name="Céline Berger" userId="2db1e88e-c764-44b0-9e75-00219ede302c" providerId="ADAL" clId="{7B14113C-C284-4C4E-8103-8420D7ACF67F}" dt="2026-06-02T09:44:41.743" v="3043" actId="1076"/>
          <ac:picMkLst>
            <pc:docMk/>
            <pc:sldMk cId="2633390179" sldId="266"/>
            <ac:picMk id="16" creationId="{E413B10C-E673-7529-FC0D-8CA3D4D0111F}"/>
          </ac:picMkLst>
        </pc:picChg>
        <pc:picChg chg="add del mod">
          <ac:chgData name="Céline Berger" userId="2db1e88e-c764-44b0-9e75-00219ede302c" providerId="ADAL" clId="{7B14113C-C284-4C4E-8103-8420D7ACF67F}" dt="2026-06-01T16:19:31.919" v="2670" actId="478"/>
          <ac:picMkLst>
            <pc:docMk/>
            <pc:sldMk cId="2633390179" sldId="266"/>
            <ac:picMk id="17" creationId="{92D9BBE4-A378-15DA-2111-56F4B6917372}"/>
          </ac:picMkLst>
        </pc:picChg>
        <pc:picChg chg="add del mod">
          <ac:chgData name="Céline Berger" userId="2db1e88e-c764-44b0-9e75-00219ede302c" providerId="ADAL" clId="{7B14113C-C284-4C4E-8103-8420D7ACF67F}" dt="2026-06-01T16:19:45.106" v="2673" actId="478"/>
          <ac:picMkLst>
            <pc:docMk/>
            <pc:sldMk cId="2633390179" sldId="266"/>
            <ac:picMk id="18" creationId="{F78C05C7-0898-2C3B-3547-6FFDA50909E1}"/>
          </ac:picMkLst>
        </pc:picChg>
        <pc:picChg chg="add del mod">
          <ac:chgData name="Céline Berger" userId="2db1e88e-c764-44b0-9e75-00219ede302c" providerId="ADAL" clId="{7B14113C-C284-4C4E-8103-8420D7ACF67F}" dt="2026-06-02T09:26:09.141" v="2987" actId="1076"/>
          <ac:picMkLst>
            <pc:docMk/>
            <pc:sldMk cId="2633390179" sldId="266"/>
            <ac:picMk id="2049" creationId="{4ED8B275-B634-8F18-5A99-EA881BDA2AA6}"/>
          </ac:picMkLst>
        </pc:picChg>
      </pc:sldChg>
      <pc:sldChg chg="del">
        <pc:chgData name="Céline Berger" userId="2db1e88e-c764-44b0-9e75-00219ede302c" providerId="ADAL" clId="{7B14113C-C284-4C4E-8103-8420D7ACF67F}" dt="2026-06-02T10:08:33.200" v="3698" actId="47"/>
        <pc:sldMkLst>
          <pc:docMk/>
          <pc:sldMk cId="837098851" sldId="318"/>
        </pc:sldMkLst>
      </pc:sldChg>
      <pc:sldChg chg="addSp delSp modSp mod ord modAnim modNotesTx">
        <pc:chgData name="Céline Berger" userId="2db1e88e-c764-44b0-9e75-00219ede302c" providerId="ADAL" clId="{7B14113C-C284-4C4E-8103-8420D7ACF67F}" dt="2026-06-02T09:20:52.641" v="2855"/>
        <pc:sldMkLst>
          <pc:docMk/>
          <pc:sldMk cId="1540283823" sldId="319"/>
        </pc:sldMkLst>
        <pc:spChg chg="mod">
          <ac:chgData name="Céline Berger" userId="2db1e88e-c764-44b0-9e75-00219ede302c" providerId="ADAL" clId="{7B14113C-C284-4C4E-8103-8420D7ACF67F}" dt="2026-06-01T16:08:37.415" v="2352" actId="208"/>
          <ac:spMkLst>
            <pc:docMk/>
            <pc:sldMk cId="1540283823" sldId="319"/>
            <ac:spMk id="3" creationId="{CEC65042-78FD-658F-F724-6893BC5DC044}"/>
          </ac:spMkLst>
        </pc:spChg>
        <pc:spChg chg="add mod">
          <ac:chgData name="Céline Berger" userId="2db1e88e-c764-44b0-9e75-00219ede302c" providerId="ADAL" clId="{7B14113C-C284-4C4E-8103-8420D7ACF67F}" dt="2026-06-01T16:02:41.724" v="2308" actId="1076"/>
          <ac:spMkLst>
            <pc:docMk/>
            <pc:sldMk cId="1540283823" sldId="319"/>
            <ac:spMk id="5" creationId="{791F2A79-A4F0-5357-33E7-74F00B1D2793}"/>
          </ac:spMkLst>
        </pc:spChg>
        <pc:spChg chg="mod">
          <ac:chgData name="Céline Berger" userId="2db1e88e-c764-44b0-9e75-00219ede302c" providerId="ADAL" clId="{7B14113C-C284-4C4E-8103-8420D7ACF67F}" dt="2026-06-01T16:08:25.435" v="2350" actId="208"/>
          <ac:spMkLst>
            <pc:docMk/>
            <pc:sldMk cId="1540283823" sldId="319"/>
            <ac:spMk id="6" creationId="{6EC86B97-D113-DAFC-9A9C-DE0CA0103BAF}"/>
          </ac:spMkLst>
        </pc:spChg>
        <pc:spChg chg="add mod">
          <ac:chgData name="Céline Berger" userId="2db1e88e-c764-44b0-9e75-00219ede302c" providerId="ADAL" clId="{7B14113C-C284-4C4E-8103-8420D7ACF67F}" dt="2026-06-01T16:08:33.139" v="2351" actId="208"/>
          <ac:spMkLst>
            <pc:docMk/>
            <pc:sldMk cId="1540283823" sldId="319"/>
            <ac:spMk id="7" creationId="{55784599-ED89-1A7C-4D77-75FD9717E7EA}"/>
          </ac:spMkLst>
        </pc:spChg>
        <pc:spChg chg="add del mod">
          <ac:chgData name="Céline Berger" userId="2db1e88e-c764-44b0-9e75-00219ede302c" providerId="ADAL" clId="{7B14113C-C284-4C4E-8103-8420D7ACF67F}" dt="2026-06-01T16:25:13.887" v="2815" actId="478"/>
          <ac:spMkLst>
            <pc:docMk/>
            <pc:sldMk cId="1540283823" sldId="319"/>
            <ac:spMk id="12" creationId="{EBD9C475-7432-5A1C-17AF-FBE6812B4FB5}"/>
          </ac:spMkLst>
        </pc:spChg>
        <pc:picChg chg="mod">
          <ac:chgData name="Céline Berger" userId="2db1e88e-c764-44b0-9e75-00219ede302c" providerId="ADAL" clId="{7B14113C-C284-4C4E-8103-8420D7ACF67F}" dt="2026-06-01T13:27:03.657" v="257" actId="14100"/>
          <ac:picMkLst>
            <pc:docMk/>
            <pc:sldMk cId="1540283823" sldId="319"/>
            <ac:picMk id="2049" creationId="{BBF80B08-EE9C-776D-1D82-C439A6C631B6}"/>
          </ac:picMkLst>
        </pc:picChg>
        <pc:cxnChg chg="add mod">
          <ac:chgData name="Céline Berger" userId="2db1e88e-c764-44b0-9e75-00219ede302c" providerId="ADAL" clId="{7B14113C-C284-4C4E-8103-8420D7ACF67F}" dt="2026-06-01T16:08:42.766" v="2353" actId="208"/>
          <ac:cxnSpMkLst>
            <pc:docMk/>
            <pc:sldMk cId="1540283823" sldId="319"/>
            <ac:cxnSpMk id="9" creationId="{163F295F-50F9-DF53-618B-5C2A4B88A084}"/>
          </ac:cxnSpMkLst>
        </pc:cxnChg>
        <pc:cxnChg chg="add mod">
          <ac:chgData name="Céline Berger" userId="2db1e88e-c764-44b0-9e75-00219ede302c" providerId="ADAL" clId="{7B14113C-C284-4C4E-8103-8420D7ACF67F}" dt="2026-06-01T16:04:44.894" v="2337" actId="1035"/>
          <ac:cxnSpMkLst>
            <pc:docMk/>
            <pc:sldMk cId="1540283823" sldId="319"/>
            <ac:cxnSpMk id="10" creationId="{D7397E35-9FBD-61E2-8BD6-A2712FA220E8}"/>
          </ac:cxnSpMkLst>
        </pc:cxnChg>
        <pc:cxnChg chg="add mod">
          <ac:chgData name="Céline Berger" userId="2db1e88e-c764-44b0-9e75-00219ede302c" providerId="ADAL" clId="{7B14113C-C284-4C4E-8103-8420D7ACF67F}" dt="2026-06-01T16:04:35.398" v="2332" actId="1076"/>
          <ac:cxnSpMkLst>
            <pc:docMk/>
            <pc:sldMk cId="1540283823" sldId="319"/>
            <ac:cxnSpMk id="11" creationId="{C03EDE07-9EA9-ED72-8E1C-9F33EDAAA230}"/>
          </ac:cxnSpMkLst>
        </pc:cxnChg>
        <pc:cxnChg chg="add del mod">
          <ac:chgData name="Céline Berger" userId="2db1e88e-c764-44b0-9e75-00219ede302c" providerId="ADAL" clId="{7B14113C-C284-4C4E-8103-8420D7ACF67F}" dt="2026-06-01T16:18:28.749" v="2594" actId="478"/>
          <ac:cxnSpMkLst>
            <pc:docMk/>
            <pc:sldMk cId="1540283823" sldId="319"/>
            <ac:cxnSpMk id="13" creationId="{566770AC-C0AE-E2E9-18B1-BBE98443806E}"/>
          </ac:cxnSpMkLst>
        </pc:cxnChg>
        <pc:cxnChg chg="add mod">
          <ac:chgData name="Céline Berger" userId="2db1e88e-c764-44b0-9e75-00219ede302c" providerId="ADAL" clId="{7B14113C-C284-4C4E-8103-8420D7ACF67F}" dt="2026-06-01T16:10:27.823" v="2359" actId="1076"/>
          <ac:cxnSpMkLst>
            <pc:docMk/>
            <pc:sldMk cId="1540283823" sldId="319"/>
            <ac:cxnSpMk id="16" creationId="{8F7F3B88-86C3-81D1-2654-FF0AE70C2DDC}"/>
          </ac:cxnSpMkLst>
        </pc:cxnChg>
        <pc:cxnChg chg="add mod">
          <ac:chgData name="Céline Berger" userId="2db1e88e-c764-44b0-9e75-00219ede302c" providerId="ADAL" clId="{7B14113C-C284-4C4E-8103-8420D7ACF67F}" dt="2026-06-01T16:10:32.432" v="2361" actId="1076"/>
          <ac:cxnSpMkLst>
            <pc:docMk/>
            <pc:sldMk cId="1540283823" sldId="319"/>
            <ac:cxnSpMk id="17" creationId="{AFF5F250-3BF8-4474-8B5E-5F35FAF864E6}"/>
          </ac:cxnSpMkLst>
        </pc:cxnChg>
        <pc:cxnChg chg="add mod">
          <ac:chgData name="Céline Berger" userId="2db1e88e-c764-44b0-9e75-00219ede302c" providerId="ADAL" clId="{7B14113C-C284-4C4E-8103-8420D7ACF67F}" dt="2026-06-01T16:10:36.764" v="2363" actId="1076"/>
          <ac:cxnSpMkLst>
            <pc:docMk/>
            <pc:sldMk cId="1540283823" sldId="319"/>
            <ac:cxnSpMk id="18" creationId="{231320E9-8D49-3D98-4C48-76BF9629A1CC}"/>
          </ac:cxnSpMkLst>
        </pc:cxnChg>
      </pc:sldChg>
      <pc:sldChg chg="addSp delSp modSp new mod modAnim">
        <pc:chgData name="Céline Berger" userId="2db1e88e-c764-44b0-9e75-00219ede302c" providerId="ADAL" clId="{7B14113C-C284-4C4E-8103-8420D7ACF67F}" dt="2026-06-01T14:54:24.685" v="1710"/>
        <pc:sldMkLst>
          <pc:docMk/>
          <pc:sldMk cId="1785598673" sldId="320"/>
        </pc:sldMkLst>
        <pc:spChg chg="add mod">
          <ac:chgData name="Céline Berger" userId="2db1e88e-c764-44b0-9e75-00219ede302c" providerId="ADAL" clId="{7B14113C-C284-4C4E-8103-8420D7ACF67F}" dt="2026-06-01T13:17:09.138" v="85" actId="207"/>
          <ac:spMkLst>
            <pc:docMk/>
            <pc:sldMk cId="1785598673" sldId="320"/>
            <ac:spMk id="6" creationId="{0C05610F-BE80-B623-4B90-AC759137F591}"/>
          </ac:spMkLst>
        </pc:spChg>
        <pc:spChg chg="add mod">
          <ac:chgData name="Céline Berger" userId="2db1e88e-c764-44b0-9e75-00219ede302c" providerId="ADAL" clId="{7B14113C-C284-4C4E-8103-8420D7ACF67F}" dt="2026-06-01T13:17:55.708" v="96" actId="13822"/>
          <ac:spMkLst>
            <pc:docMk/>
            <pc:sldMk cId="1785598673" sldId="320"/>
            <ac:spMk id="7" creationId="{2EDC1E62-4F0B-81D7-1D41-5B7C4036BDFF}"/>
          </ac:spMkLst>
        </pc:spChg>
        <pc:spChg chg="add mod">
          <ac:chgData name="Céline Berger" userId="2db1e88e-c764-44b0-9e75-00219ede302c" providerId="ADAL" clId="{7B14113C-C284-4C4E-8103-8420D7ACF67F}" dt="2026-06-01T13:32:51.310" v="336" actId="14100"/>
          <ac:spMkLst>
            <pc:docMk/>
            <pc:sldMk cId="1785598673" sldId="320"/>
            <ac:spMk id="8" creationId="{52F7F47E-47C7-AD18-A2A5-5E07FDF75950}"/>
          </ac:spMkLst>
        </pc:spChg>
        <pc:spChg chg="add del mod">
          <ac:chgData name="Céline Berger" userId="2db1e88e-c764-44b0-9e75-00219ede302c" providerId="ADAL" clId="{7B14113C-C284-4C4E-8103-8420D7ACF67F}" dt="2026-06-01T13:32:34.518" v="324" actId="14100"/>
          <ac:spMkLst>
            <pc:docMk/>
            <pc:sldMk cId="1785598673" sldId="320"/>
            <ac:spMk id="9" creationId="{5E1544FF-A66F-92AE-15C2-E117A2597E6C}"/>
          </ac:spMkLst>
        </pc:spChg>
        <pc:spChg chg="add mod">
          <ac:chgData name="Céline Berger" userId="2db1e88e-c764-44b0-9e75-00219ede302c" providerId="ADAL" clId="{7B14113C-C284-4C4E-8103-8420D7ACF67F}" dt="2026-06-01T13:34:13.836" v="372" actId="20577"/>
          <ac:spMkLst>
            <pc:docMk/>
            <pc:sldMk cId="1785598673" sldId="320"/>
            <ac:spMk id="10" creationId="{38D8A208-12A4-1E28-6896-CE131B3F60B5}"/>
          </ac:spMkLst>
        </pc:spChg>
        <pc:spChg chg="add del mod">
          <ac:chgData name="Céline Berger" userId="2db1e88e-c764-44b0-9e75-00219ede302c" providerId="ADAL" clId="{7B14113C-C284-4C4E-8103-8420D7ACF67F}" dt="2026-06-01T13:34:20.542" v="374" actId="21"/>
          <ac:spMkLst>
            <pc:docMk/>
            <pc:sldMk cId="1785598673" sldId="320"/>
            <ac:spMk id="11" creationId="{67CD58C0-6D2C-8F60-4815-17C8C7A50E2E}"/>
          </ac:spMkLst>
        </pc:spChg>
        <pc:spChg chg="add mod">
          <ac:chgData name="Céline Berger" userId="2db1e88e-c764-44b0-9e75-00219ede302c" providerId="ADAL" clId="{7B14113C-C284-4C4E-8103-8420D7ACF67F}" dt="2026-06-01T14:52:58.448" v="1698" actId="207"/>
          <ac:spMkLst>
            <pc:docMk/>
            <pc:sldMk cId="1785598673" sldId="320"/>
            <ac:spMk id="12" creationId="{14A84657-E1BD-59C4-EF5B-9189385705B9}"/>
          </ac:spMkLst>
        </pc:spChg>
        <pc:spChg chg="add mod">
          <ac:chgData name="Céline Berger" userId="2db1e88e-c764-44b0-9e75-00219ede302c" providerId="ADAL" clId="{7B14113C-C284-4C4E-8103-8420D7ACF67F}" dt="2026-06-01T14:53:31.419" v="1704" actId="14100"/>
          <ac:spMkLst>
            <pc:docMk/>
            <pc:sldMk cId="1785598673" sldId="320"/>
            <ac:spMk id="13" creationId="{D41AA0B6-C2F5-A288-E843-BDA76F32A8FC}"/>
          </ac:spMkLst>
        </pc:spChg>
        <pc:spChg chg="add mod">
          <ac:chgData name="Céline Berger" userId="2db1e88e-c764-44b0-9e75-00219ede302c" providerId="ADAL" clId="{7B14113C-C284-4C4E-8103-8420D7ACF67F}" dt="2026-06-01T14:53:41.765" v="1706" actId="1076"/>
          <ac:spMkLst>
            <pc:docMk/>
            <pc:sldMk cId="1785598673" sldId="320"/>
            <ac:spMk id="14" creationId="{22F44DDE-1241-7167-BB32-E9645A710706}"/>
          </ac:spMkLst>
        </pc:spChg>
        <pc:picChg chg="add del mod">
          <ac:chgData name="Céline Berger" userId="2db1e88e-c764-44b0-9e75-00219ede302c" providerId="ADAL" clId="{7B14113C-C284-4C4E-8103-8420D7ACF67F}" dt="2026-06-01T13:13:52.322" v="54" actId="478"/>
          <ac:picMkLst>
            <pc:docMk/>
            <pc:sldMk cId="1785598673" sldId="320"/>
            <ac:picMk id="3" creationId="{29662388-47AC-C949-D1F7-18A8DF603CF8}"/>
          </ac:picMkLst>
        </pc:picChg>
        <pc:picChg chg="add mod ord modCrop">
          <ac:chgData name="Céline Berger" userId="2db1e88e-c764-44b0-9e75-00219ede302c" providerId="ADAL" clId="{7B14113C-C284-4C4E-8103-8420D7ACF67F}" dt="2026-06-01T14:52:41.405" v="1696" actId="167"/>
          <ac:picMkLst>
            <pc:docMk/>
            <pc:sldMk cId="1785598673" sldId="320"/>
            <ac:picMk id="5" creationId="{5001E640-C3BD-B405-E566-5805CED00E20}"/>
          </ac:picMkLst>
        </pc:picChg>
      </pc:sldChg>
      <pc:sldChg chg="addSp delSp modSp add del mod delAnim modAnim modNotesTx">
        <pc:chgData name="Céline Berger" userId="2db1e88e-c764-44b0-9e75-00219ede302c" providerId="ADAL" clId="{7B14113C-C284-4C4E-8103-8420D7ACF67F}" dt="2026-06-02T09:22:08.699" v="2909" actId="5793"/>
        <pc:sldMkLst>
          <pc:docMk/>
          <pc:sldMk cId="549762971" sldId="321"/>
        </pc:sldMkLst>
        <pc:spChg chg="add mod">
          <ac:chgData name="Céline Berger" userId="2db1e88e-c764-44b0-9e75-00219ede302c" providerId="ADAL" clId="{7B14113C-C284-4C4E-8103-8420D7ACF67F}" dt="2026-06-01T15:26:19.937" v="2266" actId="1582"/>
          <ac:spMkLst>
            <pc:docMk/>
            <pc:sldMk cId="549762971" sldId="321"/>
            <ac:spMk id="4" creationId="{3C889B2D-D916-9872-3342-64118E85F478}"/>
          </ac:spMkLst>
        </pc:spChg>
        <pc:spChg chg="add mod">
          <ac:chgData name="Céline Berger" userId="2db1e88e-c764-44b0-9e75-00219ede302c" providerId="ADAL" clId="{7B14113C-C284-4C4E-8103-8420D7ACF67F}" dt="2026-06-01T15:25:49.657" v="2261" actId="1582"/>
          <ac:spMkLst>
            <pc:docMk/>
            <pc:sldMk cId="549762971" sldId="321"/>
            <ac:spMk id="6" creationId="{B280905A-7262-4422-4A57-3EAD7029CB1D}"/>
          </ac:spMkLst>
        </pc:spChg>
        <pc:spChg chg="add del mod">
          <ac:chgData name="Céline Berger" userId="2db1e88e-c764-44b0-9e75-00219ede302c" providerId="ADAL" clId="{7B14113C-C284-4C4E-8103-8420D7ACF67F}" dt="2026-06-01T15:57:14.333" v="2289" actId="478"/>
          <ac:spMkLst>
            <pc:docMk/>
            <pc:sldMk cId="549762971" sldId="321"/>
            <ac:spMk id="7" creationId="{E9112417-040B-E677-441F-B757F40B5108}"/>
          </ac:spMkLst>
        </pc:spChg>
        <pc:spChg chg="add del mod">
          <ac:chgData name="Céline Berger" userId="2db1e88e-c764-44b0-9e75-00219ede302c" providerId="ADAL" clId="{7B14113C-C284-4C4E-8103-8420D7ACF67F}" dt="2026-06-01T13:24:29.174" v="229" actId="478"/>
          <ac:spMkLst>
            <pc:docMk/>
            <pc:sldMk cId="549762971" sldId="321"/>
            <ac:spMk id="8" creationId="{860A5E49-71CF-CC0B-93C3-9CAB55219CF2}"/>
          </ac:spMkLst>
        </pc:spChg>
        <pc:spChg chg="add mod">
          <ac:chgData name="Céline Berger" userId="2db1e88e-c764-44b0-9e75-00219ede302c" providerId="ADAL" clId="{7B14113C-C284-4C4E-8103-8420D7ACF67F}" dt="2026-06-01T15:25:25.672" v="2260" actId="1582"/>
          <ac:spMkLst>
            <pc:docMk/>
            <pc:sldMk cId="549762971" sldId="321"/>
            <ac:spMk id="9" creationId="{EE12BC27-A2BA-6241-A687-F51949A38924}"/>
          </ac:spMkLst>
        </pc:spChg>
        <pc:spChg chg="add mod">
          <ac:chgData name="Céline Berger" userId="2db1e88e-c764-44b0-9e75-00219ede302c" providerId="ADAL" clId="{7B14113C-C284-4C4E-8103-8420D7ACF67F}" dt="2026-06-01T15:25:25.672" v="2260" actId="1582"/>
          <ac:spMkLst>
            <pc:docMk/>
            <pc:sldMk cId="549762971" sldId="321"/>
            <ac:spMk id="10" creationId="{44FABAEB-D86C-D281-75F9-BECBBBD2592E}"/>
          </ac:spMkLst>
        </pc:spChg>
        <pc:spChg chg="add mod">
          <ac:chgData name="Céline Berger" userId="2db1e88e-c764-44b0-9e75-00219ede302c" providerId="ADAL" clId="{7B14113C-C284-4C4E-8103-8420D7ACF67F}" dt="2026-06-02T09:22:08.699" v="2909" actId="5793"/>
          <ac:spMkLst>
            <pc:docMk/>
            <pc:sldMk cId="549762971" sldId="321"/>
            <ac:spMk id="11" creationId="{67CD58C0-6D2C-8F60-4815-17C8C7A50E2E}"/>
          </ac:spMkLst>
        </pc:spChg>
        <pc:spChg chg="add mod">
          <ac:chgData name="Céline Berger" userId="2db1e88e-c764-44b0-9e75-00219ede302c" providerId="ADAL" clId="{7B14113C-C284-4C4E-8103-8420D7ACF67F}" dt="2026-06-01T15:44:18.525" v="2288" actId="1076"/>
          <ac:spMkLst>
            <pc:docMk/>
            <pc:sldMk cId="549762971" sldId="321"/>
            <ac:spMk id="13" creationId="{75435C86-087D-453D-37CA-2B8717D40768}"/>
          </ac:spMkLst>
        </pc:spChg>
        <pc:spChg chg="add del mod">
          <ac:chgData name="Céline Berger" userId="2db1e88e-c764-44b0-9e75-00219ede302c" providerId="ADAL" clId="{7B14113C-C284-4C4E-8103-8420D7ACF67F}" dt="2026-06-01T15:18:57.542" v="1882" actId="478"/>
          <ac:spMkLst>
            <pc:docMk/>
            <pc:sldMk cId="549762971" sldId="321"/>
            <ac:spMk id="14" creationId="{2528E961-E5FC-9DFD-94EF-161821937C0D}"/>
          </ac:spMkLst>
        </pc:spChg>
        <pc:spChg chg="add mod">
          <ac:chgData name="Céline Berger" userId="2db1e88e-c764-44b0-9e75-00219ede302c" providerId="ADAL" clId="{7B14113C-C284-4C4E-8103-8420D7ACF67F}" dt="2026-06-01T15:57:24.926" v="2293" actId="1076"/>
          <ac:spMkLst>
            <pc:docMk/>
            <pc:sldMk cId="549762971" sldId="321"/>
            <ac:spMk id="15" creationId="{4418EE1D-EA31-350E-0FB0-AC84D43BCEFA}"/>
          </ac:spMkLst>
        </pc:spChg>
        <pc:spChg chg="add mod">
          <ac:chgData name="Céline Berger" userId="2db1e88e-c764-44b0-9e75-00219ede302c" providerId="ADAL" clId="{7B14113C-C284-4C4E-8103-8420D7ACF67F}" dt="2026-06-01T15:57:32.667" v="2294" actId="1076"/>
          <ac:spMkLst>
            <pc:docMk/>
            <pc:sldMk cId="549762971" sldId="321"/>
            <ac:spMk id="16" creationId="{4C8ABE52-CD6E-CD69-3D91-23B6FA44929D}"/>
          </ac:spMkLst>
        </pc:spChg>
        <pc:picChg chg="add del mod modCrop">
          <ac:chgData name="Céline Berger" userId="2db1e88e-c764-44b0-9e75-00219ede302c" providerId="ADAL" clId="{7B14113C-C284-4C4E-8103-8420D7ACF67F}" dt="2026-06-01T15:57:18.574" v="2291" actId="1076"/>
          <ac:picMkLst>
            <pc:docMk/>
            <pc:sldMk cId="549762971" sldId="321"/>
            <ac:picMk id="3" creationId="{B37C94B0-B16E-9255-9F70-6C2441113922}"/>
          </ac:picMkLst>
        </pc:picChg>
        <pc:picChg chg="del">
          <ac:chgData name="Céline Berger" userId="2db1e88e-c764-44b0-9e75-00219ede302c" providerId="ADAL" clId="{7B14113C-C284-4C4E-8103-8420D7ACF67F}" dt="2026-06-01T13:15:25.840" v="65" actId="478"/>
          <ac:picMkLst>
            <pc:docMk/>
            <pc:sldMk cId="549762971" sldId="321"/>
            <ac:picMk id="5" creationId="{1A952406-FF52-C1E1-D60C-60E3E999F923}"/>
          </ac:picMkLst>
        </pc:picChg>
        <pc:picChg chg="add mod ord">
          <ac:chgData name="Céline Berger" userId="2db1e88e-c764-44b0-9e75-00219ede302c" providerId="ADAL" clId="{7B14113C-C284-4C4E-8103-8420D7ACF67F}" dt="2026-06-01T13:35:00.046" v="399" actId="167"/>
          <ac:picMkLst>
            <pc:docMk/>
            <pc:sldMk cId="549762971" sldId="321"/>
            <ac:picMk id="12" creationId="{448ABFAC-9BB5-066F-E0D2-30BA3EFF8211}"/>
          </ac:picMkLst>
        </pc:picChg>
      </pc:sldChg>
      <pc:sldChg chg="addSp modSp new mod addAnim delAnim modAnim">
        <pc:chgData name="Céline Berger" userId="2db1e88e-c764-44b0-9e75-00219ede302c" providerId="ADAL" clId="{7B14113C-C284-4C4E-8103-8420D7ACF67F}" dt="2026-06-02T09:42:47.644" v="3031" actId="20578"/>
        <pc:sldMkLst>
          <pc:docMk/>
          <pc:sldMk cId="2424500977" sldId="322"/>
        </pc:sldMkLst>
        <pc:spChg chg="mod">
          <ac:chgData name="Céline Berger" userId="2db1e88e-c764-44b0-9e75-00219ede302c" providerId="ADAL" clId="{7B14113C-C284-4C4E-8103-8420D7ACF67F}" dt="2026-06-01T14:31:27.448" v="1645" actId="20577"/>
          <ac:spMkLst>
            <pc:docMk/>
            <pc:sldMk cId="2424500977" sldId="322"/>
            <ac:spMk id="2" creationId="{46B61169-D4F2-C891-9DD8-B644D71D2E8A}"/>
          </ac:spMkLst>
        </pc:spChg>
        <pc:spChg chg="mod">
          <ac:chgData name="Céline Berger" userId="2db1e88e-c764-44b0-9e75-00219ede302c" providerId="ADAL" clId="{7B14113C-C284-4C4E-8103-8420D7ACF67F}" dt="2026-06-02T09:42:04.502" v="3026" actId="27636"/>
          <ac:spMkLst>
            <pc:docMk/>
            <pc:sldMk cId="2424500977" sldId="322"/>
            <ac:spMk id="3" creationId="{E5D14B8E-D603-503A-838A-2237793F1689}"/>
          </ac:spMkLst>
        </pc:spChg>
        <pc:spChg chg="add mod">
          <ac:chgData name="Céline Berger" userId="2db1e88e-c764-44b0-9e75-00219ede302c" providerId="ADAL" clId="{7B14113C-C284-4C4E-8103-8420D7ACF67F}" dt="2026-06-02T09:42:47.644" v="3031" actId="20578"/>
          <ac:spMkLst>
            <pc:docMk/>
            <pc:sldMk cId="2424500977" sldId="322"/>
            <ac:spMk id="4" creationId="{389722F4-8382-C41C-434F-C96655673C71}"/>
          </ac:spMkLst>
        </pc:spChg>
        <pc:picChg chg="add mod">
          <ac:chgData name="Céline Berger" userId="2db1e88e-c764-44b0-9e75-00219ede302c" providerId="ADAL" clId="{7B14113C-C284-4C4E-8103-8420D7ACF67F}" dt="2026-06-02T09:42:20.786" v="3030" actId="1076"/>
          <ac:picMkLst>
            <pc:docMk/>
            <pc:sldMk cId="2424500977" sldId="322"/>
            <ac:picMk id="14" creationId="{5F73EE19-D098-82F1-0BB2-DA5DE2E49B8D}"/>
          </ac:picMkLst>
        </pc:picChg>
      </pc:sldChg>
      <pc:sldChg chg="new del">
        <pc:chgData name="Céline Berger" userId="2db1e88e-c764-44b0-9e75-00219ede302c" providerId="ADAL" clId="{7B14113C-C284-4C4E-8103-8420D7ACF67F}" dt="2026-06-01T13:25:15.571" v="238" actId="680"/>
        <pc:sldMkLst>
          <pc:docMk/>
          <pc:sldMk cId="2866912197" sldId="322"/>
        </pc:sldMkLst>
      </pc:sldChg>
      <pc:sldChg chg="addSp new del mod">
        <pc:chgData name="Céline Berger" userId="2db1e88e-c764-44b0-9e75-00219ede302c" providerId="ADAL" clId="{7B14113C-C284-4C4E-8103-8420D7ACF67F}" dt="2026-06-01T13:33:54.437" v="351" actId="47"/>
        <pc:sldMkLst>
          <pc:docMk/>
          <pc:sldMk cId="4038893641" sldId="322"/>
        </pc:sldMkLst>
        <pc:spChg chg="add">
          <ac:chgData name="Céline Berger" userId="2db1e88e-c764-44b0-9e75-00219ede302c" providerId="ADAL" clId="{7B14113C-C284-4C4E-8103-8420D7ACF67F}" dt="2026-06-01T13:25:40.054" v="240" actId="22"/>
          <ac:spMkLst>
            <pc:docMk/>
            <pc:sldMk cId="4038893641" sldId="322"/>
            <ac:spMk id="3" creationId="{626BB669-EDD0-2257-5B65-505E5227492A}"/>
          </ac:spMkLst>
        </pc:spChg>
      </pc:sldChg>
      <pc:sldChg chg="add del">
        <pc:chgData name="Céline Berger" userId="2db1e88e-c764-44b0-9e75-00219ede302c" providerId="ADAL" clId="{7B14113C-C284-4C4E-8103-8420D7ACF67F}" dt="2026-06-02T10:08:29.764" v="3697" actId="47"/>
        <pc:sldMkLst>
          <pc:docMk/>
          <pc:sldMk cId="2649829682" sldId="323"/>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biowallonie-my.sharepoint.com/personal/nas_biowallonie_be/Documents/Biowallonie/08-Info/02.%20IB/Num&#233;ros/IB88%20-%20Assobio%20en%20grandes%20cultures/3.%20Dossier-%20Assobio/1%20-%20Paysage%20g&#233;n&#233;ral%20&#233;t&#233;%20fili&#232;re%20-Ari%20PY/IB87-Dossier-Chiffres-g"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biowallonie-my.sharepoint.com/personal/nas_biowallonie_be/Documents/Biowallonie/08-Info/02.%20IB/Num&#233;ros/IB88%20-%20Assobio%20en%20grandes%20cultures/3.%20Dossier-%20Assobio/1%20-%20Paysage%20g&#233;n&#233;ral%20&#233;t&#233;%20fili&#232;re%20-Ari%20PY/IB87-Dossier-Chiffres-g"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463957399413725E-2"/>
          <c:y val="0.17884898790860768"/>
          <c:w val="0.81307208520117247"/>
          <c:h val="0.7867353240824837"/>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45C-4260-AC67-77199A91D70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45C-4260-AC67-77199A91D70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45C-4260-AC67-77199A91D70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45C-4260-AC67-77199A91D70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45C-4260-AC67-77199A91D706}"/>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745C-4260-AC67-77199A91D706}"/>
              </c:ext>
            </c:extLst>
          </c:dPt>
          <c:dLbls>
            <c:dLbl>
              <c:idx val="0"/>
              <c:tx>
                <c:rich>
                  <a:bodyPr/>
                  <a:lstStyle/>
                  <a:p>
                    <a:fld id="{A81A08A7-BC7A-4B6C-ADB8-145957EEB38E}" type="CATEGORYNAME">
                      <a:rPr lang="en-US" smtClean="0"/>
                      <a:pPr/>
                      <a:t>[NOM DE CATÉGORIE]</a:t>
                    </a:fld>
                    <a:r>
                      <a:rPr lang="en-US" baseline="0" dirty="0"/>
                      <a:t> - </a:t>
                    </a:r>
                    <a:fld id="{6B09427B-8322-4A5A-9225-8569F4144B05}" type="PERCENTAGE">
                      <a:rPr lang="en-US" baseline="0" smtClean="0">
                        <a:solidFill>
                          <a:schemeClr val="tx2">
                            <a:lumMod val="75000"/>
                            <a:lumOff val="25000"/>
                          </a:schemeClr>
                        </a:solidFill>
                      </a:rPr>
                      <a:pPr/>
                      <a:t>[POURCENTAGE]</a:t>
                    </a:fld>
                    <a:endParaRPr lang="en-US" baseline="0" dirty="0"/>
                  </a:p>
                </c:rich>
              </c:tx>
              <c:dLblPos val="outEnd"/>
              <c:showLegendKey val="0"/>
              <c:showVal val="0"/>
              <c:showCatName val="1"/>
              <c:showSerName val="0"/>
              <c:showPercent val="1"/>
              <c:showBubbleSize val="0"/>
              <c:extLst>
                <c:ext xmlns:c15="http://schemas.microsoft.com/office/drawing/2012/chart" uri="{CE6537A1-D6FC-4f65-9D91-7224C49458BB}">
                  <c15:layout>
                    <c:manualLayout>
                      <c:w val="0.20302240513529535"/>
                      <c:h val="0.21293681955846816"/>
                    </c:manualLayout>
                  </c15:layout>
                  <c15:dlblFieldTable/>
                  <c15:showDataLabelsRange val="0"/>
                </c:ext>
                <c:ext xmlns:c16="http://schemas.microsoft.com/office/drawing/2014/chart" uri="{C3380CC4-5D6E-409C-BE32-E72D297353CC}">
                  <c16:uniqueId val="{00000001-745C-4260-AC67-77199A91D706}"/>
                </c:ext>
              </c:extLst>
            </c:dLbl>
            <c:dLbl>
              <c:idx val="1"/>
              <c:tx>
                <c:rich>
                  <a:bodyPr/>
                  <a:lstStyle/>
                  <a:p>
                    <a:fld id="{3EAA370A-9255-4A4E-9914-24FD0542ED04}" type="CATEGORYNAME">
                      <a:rPr lang="en-US"/>
                      <a:pPr/>
                      <a:t>[NOM DE CATÉGORIE]</a:t>
                    </a:fld>
                    <a:r>
                      <a:rPr lang="en-US" baseline="0" dirty="0"/>
                      <a:t>
</a:t>
                    </a:r>
                    <a:fld id="{98F669FF-0383-4248-92D7-6A607386B61A}" type="PERCENTAGE">
                      <a:rPr lang="en-US" baseline="0">
                        <a:solidFill>
                          <a:schemeClr val="accent2"/>
                        </a:solidFill>
                      </a:rPr>
                      <a:pPr/>
                      <a:t>[POURCENTAGE]</a:t>
                    </a:fld>
                    <a:endParaRPr lang="en-US" baseline="0" dirty="0"/>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745C-4260-AC67-77199A91D706}"/>
                </c:ext>
              </c:extLst>
            </c:dLbl>
            <c:dLbl>
              <c:idx val="2"/>
              <c:layout>
                <c:manualLayout>
                  <c:x val="-3.6429141018065408E-2"/>
                  <c:y val="0.13503803320401742"/>
                </c:manualLayout>
              </c:layout>
              <c:tx>
                <c:rich>
                  <a:bodyPr/>
                  <a:lstStyle/>
                  <a:p>
                    <a:fld id="{91564A05-B574-4985-B435-6DD6358C41D8}" type="CATEGORYNAME">
                      <a:rPr lang="en-US"/>
                      <a:pPr/>
                      <a:t>[NOM DE CATÉGORIE]</a:t>
                    </a:fld>
                    <a:r>
                      <a:rPr lang="en-US" baseline="0" dirty="0"/>
                      <a:t>
</a:t>
                    </a:r>
                    <a:fld id="{3941D704-45D3-4926-8841-7CE262535ACB}" type="PERCENTAGE">
                      <a:rPr lang="en-US" baseline="0">
                        <a:solidFill>
                          <a:schemeClr val="accent3"/>
                        </a:solidFill>
                      </a:rPr>
                      <a:pPr/>
                      <a:t>[POURCENTAGE]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0735175810873846"/>
                      <c:h val="0.27999210325580043"/>
                    </c:manualLayout>
                  </c15:layout>
                  <c15:dlblFieldTable/>
                  <c15:showDataLabelsRange val="0"/>
                </c:ext>
                <c:ext xmlns:c16="http://schemas.microsoft.com/office/drawing/2014/chart" uri="{C3380CC4-5D6E-409C-BE32-E72D297353CC}">
                  <c16:uniqueId val="{00000005-745C-4260-AC67-77199A91D706}"/>
                </c:ext>
              </c:extLst>
            </c:dLbl>
            <c:dLbl>
              <c:idx val="3"/>
              <c:layout>
                <c:manualLayout>
                  <c:x val="-0.1081157771498599"/>
                  <c:y val="2.5912195990023409E-2"/>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tx1">
                            <a:lumMod val="75000"/>
                            <a:lumOff val="25000"/>
                          </a:schemeClr>
                        </a:solidFill>
                        <a:latin typeface="Fineness Pro Light" pitchFamily="50" charset="0"/>
                        <a:ea typeface="+mn-ea"/>
                        <a:cs typeface="+mn-cs"/>
                      </a:defRPr>
                    </a:pPr>
                    <a:r>
                      <a:rPr lang="en-US" dirty="0" err="1"/>
                      <a:t>PdT</a:t>
                    </a:r>
                    <a:r>
                      <a:rPr lang="en-US" dirty="0"/>
                      <a:t> - </a:t>
                    </a:r>
                    <a:fld id="{6C38BC95-C65D-4E4C-9D38-D8426D53EEC8}" type="PERCENTAGE">
                      <a:rPr lang="en-US" baseline="0" smtClean="0">
                        <a:solidFill>
                          <a:srgbClr val="00B0F0"/>
                        </a:solidFill>
                      </a:rPr>
                      <a:pPr>
                        <a:defRPr sz="1400">
                          <a:latin typeface="Fineness Pro Light" pitchFamily="50" charset="0"/>
                        </a:defRPr>
                      </a:pPr>
                      <a:t>[POURCENTAGE]</a:t>
                    </a:fld>
                    <a:endParaRPr lang="en-US"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lumMod val="75000"/>
                          <a:lumOff val="25000"/>
                        </a:schemeClr>
                      </a:solidFill>
                      <a:latin typeface="Fineness Pro Light" pitchFamily="50" charset="0"/>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17974989883245818"/>
                      <c:h val="9.9150791049244361E-2"/>
                    </c:manualLayout>
                  </c15:layout>
                  <c15:dlblFieldTable/>
                  <c15:showDataLabelsRange val="0"/>
                </c:ext>
                <c:ext xmlns:c16="http://schemas.microsoft.com/office/drawing/2014/chart" uri="{C3380CC4-5D6E-409C-BE32-E72D297353CC}">
                  <c16:uniqueId val="{00000007-745C-4260-AC67-77199A91D706}"/>
                </c:ext>
              </c:extLst>
            </c:dLbl>
            <c:dLbl>
              <c:idx val="4"/>
              <c:layout>
                <c:manualLayout>
                  <c:x val="9.8044720850745809E-2"/>
                  <c:y val="-0.10666488133413013"/>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tx1">
                            <a:lumMod val="75000"/>
                            <a:lumOff val="25000"/>
                          </a:schemeClr>
                        </a:solidFill>
                        <a:latin typeface="Fineness Pro Light" pitchFamily="50" charset="0"/>
                        <a:ea typeface="+mn-ea"/>
                        <a:cs typeface="+mn-cs"/>
                      </a:defRPr>
                    </a:pPr>
                    <a:fld id="{4F2A244C-5970-4FB0-901E-04D104F0C681}" type="CATEGORYNAME">
                      <a:rPr lang="en-US" smtClean="0"/>
                      <a:pPr>
                        <a:defRPr sz="1400">
                          <a:latin typeface="Fineness Pro Light" pitchFamily="50" charset="0"/>
                        </a:defRPr>
                      </a:pPr>
                      <a:t>[NOM DE CATÉGORIE]</a:t>
                    </a:fld>
                    <a:r>
                      <a:rPr lang="en-US" baseline="0" dirty="0"/>
                      <a:t> -</a:t>
                    </a:r>
                    <a:fld id="{B8554668-49B8-489C-AD4A-7D29C95EC118}" type="PERCENTAGE">
                      <a:rPr lang="en-US" baseline="0" smtClean="0">
                        <a:solidFill>
                          <a:schemeClr val="accent5">
                            <a:lumMod val="75000"/>
                          </a:schemeClr>
                        </a:solidFill>
                      </a:rPr>
                      <a:pPr>
                        <a:defRPr sz="1400">
                          <a:latin typeface="Fineness Pro Light" pitchFamily="50" charset="0"/>
                        </a:defRPr>
                      </a:pPr>
                      <a:t>[POURCENTAGE]</a:t>
                    </a:fld>
                    <a:endParaRPr lang="en-US" baseline="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lumMod val="75000"/>
                          <a:lumOff val="25000"/>
                        </a:schemeClr>
                      </a:solidFill>
                      <a:latin typeface="Fineness Pro Light" pitchFamily="50" charset="0"/>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41362498416843818"/>
                      <c:h val="0.12661638413767767"/>
                    </c:manualLayout>
                  </c15:layout>
                  <c15:dlblFieldTable/>
                  <c15:showDataLabelsRange val="0"/>
                </c:ext>
                <c:ext xmlns:c16="http://schemas.microsoft.com/office/drawing/2014/chart" uri="{C3380CC4-5D6E-409C-BE32-E72D297353CC}">
                  <c16:uniqueId val="{00000009-745C-4260-AC67-77199A91D706}"/>
                </c:ext>
              </c:extLst>
            </c:dLbl>
            <c:dLbl>
              <c:idx val="5"/>
              <c:layout>
                <c:manualLayout>
                  <c:x val="0.34360513017625877"/>
                  <c:y val="-1.5694470147310121E-2"/>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tx1">
                            <a:lumMod val="75000"/>
                            <a:lumOff val="25000"/>
                          </a:schemeClr>
                        </a:solidFill>
                        <a:latin typeface="Fineness Pro Light" pitchFamily="50" charset="0"/>
                        <a:ea typeface="+mn-ea"/>
                        <a:cs typeface="+mn-cs"/>
                      </a:defRPr>
                    </a:pPr>
                    <a:fld id="{C66AA4A7-1600-412F-957B-C9089E49B6BE}" type="CATEGORYNAME">
                      <a:rPr lang="en-US" smtClean="0"/>
                      <a:pPr>
                        <a:defRPr sz="1400">
                          <a:latin typeface="Fineness Pro Light" pitchFamily="50" charset="0"/>
                        </a:defRPr>
                      </a:pPr>
                      <a:t>[NOM DE CATÉGORIE]</a:t>
                    </a:fld>
                    <a:r>
                      <a:rPr lang="en-US" baseline="0" dirty="0"/>
                      <a:t> - </a:t>
                    </a:r>
                    <a:fld id="{9D12C46F-0234-4095-8530-FF6A094BE13F}" type="PERCENTAGE">
                      <a:rPr lang="en-US" baseline="0" smtClean="0">
                        <a:solidFill>
                          <a:srgbClr val="00B050"/>
                        </a:solidFill>
                      </a:rPr>
                      <a:pPr>
                        <a:defRPr sz="1400">
                          <a:latin typeface="Fineness Pro Light" pitchFamily="50" charset="0"/>
                        </a:defRPr>
                      </a:pPr>
                      <a:t>[POURCENTAGE]</a:t>
                    </a:fld>
                    <a:endParaRPr lang="en-US" baseline="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lumMod val="75000"/>
                          <a:lumOff val="25000"/>
                        </a:schemeClr>
                      </a:solidFill>
                      <a:latin typeface="Fineness Pro Light" pitchFamily="50" charset="0"/>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38306642901304166"/>
                      <c:h val="0.11092175951571577"/>
                    </c:manualLayout>
                  </c15:layout>
                  <c15:dlblFieldTable/>
                  <c15:showDataLabelsRange val="0"/>
                </c:ext>
                <c:ext xmlns:c16="http://schemas.microsoft.com/office/drawing/2014/chart" uri="{C3380CC4-5D6E-409C-BE32-E72D297353CC}">
                  <c16:uniqueId val="{0000000B-745C-4260-AC67-77199A91D70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Fineness Pro Light" pitchFamily="50" charset="0"/>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'[IB87-Dossier-Chiffres-graphe-CBE.xlsx]Feuil1'!$O$5:$O$10</c:f>
              <c:strCache>
                <c:ptCount val="6"/>
                <c:pt idx="0">
                  <c:v>Céréales pures </c:v>
                </c:pt>
                <c:pt idx="1">
                  <c:v>Cultures associées</c:v>
                </c:pt>
                <c:pt idx="2">
                  <c:v>Cultures fourragères</c:v>
                </c:pt>
                <c:pt idx="3">
                  <c:v>Pommes de terre</c:v>
                </c:pt>
                <c:pt idx="4">
                  <c:v>Protéagineux purs</c:v>
                </c:pt>
                <c:pt idx="5">
                  <c:v>Oléagineux purs</c:v>
                </c:pt>
              </c:strCache>
            </c:strRef>
          </c:cat>
          <c:val>
            <c:numRef>
              <c:f>'[IB87-Dossier-Chiffres-graphe-CBE.xlsx]Feuil1'!$P$5:$P$10</c:f>
              <c:numCache>
                <c:formatCode>General</c:formatCode>
                <c:ptCount val="6"/>
                <c:pt idx="0" formatCode="0">
                  <c:v>8977.0870000000014</c:v>
                </c:pt>
                <c:pt idx="1">
                  <c:v>5581.079999999999</c:v>
                </c:pt>
                <c:pt idx="2">
                  <c:v>2019.9300000000012</c:v>
                </c:pt>
                <c:pt idx="3">
                  <c:v>1018.649999999999</c:v>
                </c:pt>
                <c:pt idx="4">
                  <c:v>396.71999999999991</c:v>
                </c:pt>
                <c:pt idx="5">
                  <c:v>622.64999999999986</c:v>
                </c:pt>
              </c:numCache>
            </c:numRef>
          </c:val>
          <c:extLst>
            <c:ext xmlns:c16="http://schemas.microsoft.com/office/drawing/2014/chart" uri="{C3380CC4-5D6E-409C-BE32-E72D297353CC}">
              <c16:uniqueId val="{0000000C-745C-4260-AC67-77199A91D706}"/>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zero"/>
    <c:showDLblsOverMax val="0"/>
  </c:chart>
  <c:spPr>
    <a:solidFill>
      <a:schemeClr val="bg1"/>
    </a:solidFill>
    <a:ln w="9525" cap="flat" cmpd="sng" algn="ctr">
      <a:noFill/>
      <a:round/>
    </a:ln>
    <a:effectLst/>
  </c:spPr>
  <c:txPr>
    <a:bodyPr/>
    <a:lstStyle/>
    <a:p>
      <a:pPr>
        <a:defRPr>
          <a:latin typeface="Fineness Pro Light" pitchFamily="2" charset="77"/>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col"/>
        <c:grouping val="clustered"/>
        <c:varyColors val="0"/>
        <c:ser>
          <c:idx val="1"/>
          <c:order val="1"/>
          <c:tx>
            <c:strRef>
              <c:f>'[IB87-Dossier-Chiffres-graphe-CBE.xlsx]Feuil1'!$J$25</c:f>
              <c:strCache>
                <c:ptCount val="1"/>
                <c:pt idx="0">
                  <c:v>% des surfaces de grandes cultures bio</c:v>
                </c:pt>
              </c:strCache>
            </c:strRef>
          </c:tx>
          <c:spPr>
            <a:solidFill>
              <a:schemeClr val="accent3">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'[IB87-Dossier-Chiffres-graphe-CBE.xlsx]Feuil1'!$K$23:$R$23</c:f>
              <c:numCache>
                <c:formatCode>General</c:formatCode>
                <c:ptCount val="8"/>
                <c:pt idx="0">
                  <c:v>2018</c:v>
                </c:pt>
                <c:pt idx="1">
                  <c:v>2019</c:v>
                </c:pt>
                <c:pt idx="2">
                  <c:v>2020</c:v>
                </c:pt>
                <c:pt idx="3">
                  <c:v>2021</c:v>
                </c:pt>
                <c:pt idx="4">
                  <c:v>2022</c:v>
                </c:pt>
                <c:pt idx="5">
                  <c:v>2023</c:v>
                </c:pt>
                <c:pt idx="6">
                  <c:v>2024</c:v>
                </c:pt>
                <c:pt idx="7">
                  <c:v>2025</c:v>
                </c:pt>
              </c:numCache>
            </c:numRef>
          </c:cat>
          <c:val>
            <c:numRef>
              <c:f>'[IB87-Dossier-Chiffres-graphe-CBE.xlsx]Feuil1'!$K$25:$R$25</c:f>
              <c:numCache>
                <c:formatCode>0%</c:formatCode>
                <c:ptCount val="8"/>
                <c:pt idx="0">
                  <c:v>0.28296850309033045</c:v>
                </c:pt>
                <c:pt idx="1">
                  <c:v>0.27698872690649951</c:v>
                </c:pt>
                <c:pt idx="2">
                  <c:v>0.32462842923305196</c:v>
                </c:pt>
                <c:pt idx="3">
                  <c:v>0.33882407956942812</c:v>
                </c:pt>
                <c:pt idx="4">
                  <c:v>0.29504811161930627</c:v>
                </c:pt>
                <c:pt idx="5">
                  <c:v>0.30255387317189769</c:v>
                </c:pt>
                <c:pt idx="6">
                  <c:v>0.31300011110024545</c:v>
                </c:pt>
                <c:pt idx="7">
                  <c:v>0.29885611442701526</c:v>
                </c:pt>
              </c:numCache>
            </c:numRef>
          </c:val>
          <c:extLst>
            <c:ext xmlns:c16="http://schemas.microsoft.com/office/drawing/2014/chart" uri="{C3380CC4-5D6E-409C-BE32-E72D297353CC}">
              <c16:uniqueId val="{00000000-0F29-4AEC-BB87-0E8428685100}"/>
            </c:ext>
          </c:extLst>
        </c:ser>
        <c:dLbls>
          <c:showLegendKey val="0"/>
          <c:showVal val="0"/>
          <c:showCatName val="0"/>
          <c:showSerName val="0"/>
          <c:showPercent val="0"/>
          <c:showBubbleSize val="0"/>
        </c:dLbls>
        <c:gapWidth val="219"/>
        <c:axId val="965645519"/>
        <c:axId val="965654639"/>
      </c:barChart>
      <c:lineChart>
        <c:grouping val="stacked"/>
        <c:varyColors val="0"/>
        <c:ser>
          <c:idx val="0"/>
          <c:order val="0"/>
          <c:tx>
            <c:strRef>
              <c:f>'[IB87-Dossier-Chiffres-graphe-CBE.xlsx]Feuil1'!$J$24</c:f>
              <c:strCache>
                <c:ptCount val="1"/>
                <c:pt idx="0">
                  <c:v>Surfaces bio de cultures associées</c:v>
                </c:pt>
              </c:strCache>
            </c:strRef>
          </c:tx>
          <c:spPr>
            <a:ln w="28575" cap="rnd">
              <a:solidFill>
                <a:schemeClr val="accent2"/>
              </a:solidFill>
              <a:round/>
            </a:ln>
            <a:effectLst/>
          </c:spPr>
          <c:marker>
            <c:symbol val="circle"/>
            <c:size val="5"/>
            <c:spPr>
              <a:solidFill>
                <a:schemeClr val="accent3">
                  <a:shade val="76000"/>
                </a:schemeClr>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'[IB87-Dossier-Chiffres-graphe-CBE.xlsx]Feuil1'!$K$23:$R$23</c:f>
              <c:numCache>
                <c:formatCode>General</c:formatCode>
                <c:ptCount val="8"/>
                <c:pt idx="0">
                  <c:v>2018</c:v>
                </c:pt>
                <c:pt idx="1">
                  <c:v>2019</c:v>
                </c:pt>
                <c:pt idx="2">
                  <c:v>2020</c:v>
                </c:pt>
                <c:pt idx="3">
                  <c:v>2021</c:v>
                </c:pt>
                <c:pt idx="4">
                  <c:v>2022</c:v>
                </c:pt>
                <c:pt idx="5">
                  <c:v>2023</c:v>
                </c:pt>
                <c:pt idx="6">
                  <c:v>2024</c:v>
                </c:pt>
                <c:pt idx="7">
                  <c:v>2025</c:v>
                </c:pt>
              </c:numCache>
            </c:numRef>
          </c:cat>
          <c:val>
            <c:numRef>
              <c:f>'[IB87-Dossier-Chiffres-graphe-CBE.xlsx]Feuil1'!$K$24:$R$24</c:f>
              <c:numCache>
                <c:formatCode>#,##0</c:formatCode>
                <c:ptCount val="8"/>
                <c:pt idx="0">
                  <c:v>4500</c:v>
                </c:pt>
                <c:pt idx="1">
                  <c:v>4780</c:v>
                </c:pt>
                <c:pt idx="2">
                  <c:v>6320.05</c:v>
                </c:pt>
                <c:pt idx="3">
                  <c:v>6999.1499999999951</c:v>
                </c:pt>
                <c:pt idx="4">
                  <c:v>6081</c:v>
                </c:pt>
                <c:pt idx="5">
                  <c:v>6277.8899999999976</c:v>
                </c:pt>
                <c:pt idx="6">
                  <c:v>6113.489999999988</c:v>
                </c:pt>
                <c:pt idx="7">
                  <c:v>5579.5800000000072</c:v>
                </c:pt>
              </c:numCache>
            </c:numRef>
          </c:val>
          <c:smooth val="0"/>
          <c:extLst>
            <c:ext xmlns:c16="http://schemas.microsoft.com/office/drawing/2014/chart" uri="{C3380CC4-5D6E-409C-BE32-E72D297353CC}">
              <c16:uniqueId val="{00000001-0F29-4AEC-BB87-0E8428685100}"/>
            </c:ext>
          </c:extLst>
        </c:ser>
        <c:dLbls>
          <c:showLegendKey val="0"/>
          <c:showVal val="0"/>
          <c:showCatName val="0"/>
          <c:showSerName val="0"/>
          <c:showPercent val="0"/>
          <c:showBubbleSize val="0"/>
        </c:dLbls>
        <c:marker val="1"/>
        <c:smooth val="0"/>
        <c:axId val="965645999"/>
        <c:axId val="965651279"/>
      </c:lineChart>
      <c:catAx>
        <c:axId val="9656459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965651279"/>
        <c:crosses val="autoZero"/>
        <c:auto val="1"/>
        <c:lblAlgn val="ctr"/>
        <c:lblOffset val="100"/>
        <c:noMultiLvlLbl val="0"/>
      </c:catAx>
      <c:valAx>
        <c:axId val="96565127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965645999"/>
        <c:crosses val="autoZero"/>
        <c:crossBetween val="between"/>
      </c:valAx>
      <c:valAx>
        <c:axId val="965654639"/>
        <c:scaling>
          <c:orientation val="minMax"/>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965645519"/>
        <c:crosses val="max"/>
        <c:crossBetween val="between"/>
      </c:valAx>
      <c:catAx>
        <c:axId val="965645519"/>
        <c:scaling>
          <c:orientation val="minMax"/>
        </c:scaling>
        <c:delete val="1"/>
        <c:axPos val="b"/>
        <c:numFmt formatCode="General" sourceLinked="1"/>
        <c:majorTickMark val="none"/>
        <c:minorTickMark val="none"/>
        <c:tickLblPos val="nextTo"/>
        <c:crossAx val="965654639"/>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00_369BE995.xml><?xml version="1.0" encoding="utf-8"?>
<p188:cmLst xmlns:a="http://schemas.openxmlformats.org/drawingml/2006/main" xmlns:r="http://schemas.openxmlformats.org/officeDocument/2006/relationships" xmlns:p188="http://schemas.microsoft.com/office/powerpoint/2018/8/main">
  <p188:cm id="{65D6BEB3-A2AB-4D53-8CB3-2B6F37161353}" authorId="{D1F2CB92-C4AE-78DF-DE07-335EE0E87B20}" created="2026-05-28T12:56:27.804">
    <pc:sldMkLst xmlns:pc="http://schemas.microsoft.com/office/powerpoint/2013/main/command">
      <pc:docMk/>
      <pc:sldMk cId="916187541" sldId="256"/>
    </pc:sldMkLst>
    <p188:txBody>
      <a:bodyPr/>
      <a:lstStyle/>
      <a:p>
        <a:r>
          <a:rPr lang="fr-BE"/>
          <a:t>Je ne sais pas si on laisse association céréales dans le titre ou si on focalise juste sur protéagineux</a:t>
        </a:r>
      </a:p>
    </p188:txBody>
  </p188:cm>
  <p188:cm id="{2F19E9BB-20DE-4E25-98A4-7CF0AD95FBBA}" authorId="{D1F2CB92-C4AE-78DF-DE07-335EE0E87B20}" created="2026-05-28T14:32:09.829">
    <pc:sldMkLst xmlns:pc="http://schemas.microsoft.com/office/powerpoint/2013/main/command">
      <pc:docMk/>
      <pc:sldMk cId="916187541" sldId="256"/>
    </pc:sldMkLst>
    <p188:txBody>
      <a:bodyPr/>
      <a:lstStyle/>
      <a:p>
        <a:r>
          <a:rPr lang="fr-BE"/>
          <a:t>Mon chef demande à ce que Morgane et moi (CRA-W) soyons bien associé à cette présentation et projets</a:t>
        </a:r>
      </a:p>
    </p188:txBody>
  </p188:cm>
</p188:cmLst>
</file>

<file path=ppt/comments/modernComment_107_132CF85F.xml><?xml version="1.0" encoding="utf-8"?>
<p188:cmLst xmlns:a="http://schemas.openxmlformats.org/drawingml/2006/main" xmlns:r="http://schemas.openxmlformats.org/officeDocument/2006/relationships" xmlns:p188="http://schemas.microsoft.com/office/powerpoint/2018/8/main">
  <p188:cm id="{E4278657-0CD5-4D39-AD7A-314189701210}" authorId="{D1F2CB92-C4AE-78DF-DE07-335EE0E87B20}" created="2026-05-28T15:13:15.867">
    <pc:sldMkLst xmlns:pc="http://schemas.microsoft.com/office/powerpoint/2013/main/command">
      <pc:docMk/>
      <pc:sldMk cId="321714271" sldId="263"/>
    </pc:sldMkLst>
    <p188:txBody>
      <a:bodyPr/>
      <a:lstStyle/>
      <a:p>
        <a:r>
          <a:rPr lang="fr-BE"/>
          <a:t>J’ai demandé à copilot de me proposer un shéma de conclusion … ; mais je ne suis pas convaincue a 100% (et il y a des fautes dans le texte)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8679" cy="504827"/>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93606" y="0"/>
            <a:ext cx="2978679" cy="504827"/>
          </a:xfrm>
          <a:prstGeom prst="rect">
            <a:avLst/>
          </a:prstGeom>
        </p:spPr>
        <p:txBody>
          <a:bodyPr vert="horz" lIns="91440" tIns="45720" rIns="91440" bIns="45720" rtlCol="0"/>
          <a:lstStyle>
            <a:lvl1pPr algn="r">
              <a:defRPr sz="1200"/>
            </a:lvl1pPr>
          </a:lstStyle>
          <a:p>
            <a:fld id="{A1530D4D-C9A9-4296-9C4D-1B4FAFA13A81}" type="datetimeFigureOut">
              <a:rPr lang="fr-BE" smtClean="0"/>
              <a:t>01-06-26</a:t>
            </a:fld>
            <a:endParaRPr lang="fr-BE"/>
          </a:p>
        </p:txBody>
      </p:sp>
      <p:sp>
        <p:nvSpPr>
          <p:cNvPr id="4" name="Espace réservé de l'image des diapositives 3"/>
          <p:cNvSpPr>
            <a:spLocks noGrp="1" noRot="1" noChangeAspect="1"/>
          </p:cNvSpPr>
          <p:nvPr>
            <p:ph type="sldImg" idx="2"/>
          </p:nvPr>
        </p:nvSpPr>
        <p:spPr>
          <a:xfrm>
            <a:off x="419100" y="1257300"/>
            <a:ext cx="6035675" cy="3395663"/>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7388" y="4842133"/>
            <a:ext cx="5499100" cy="3961746"/>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556752"/>
            <a:ext cx="2978679" cy="504826"/>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93606" y="9556752"/>
            <a:ext cx="2978679" cy="504826"/>
          </a:xfrm>
          <a:prstGeom prst="rect">
            <a:avLst/>
          </a:prstGeom>
        </p:spPr>
        <p:txBody>
          <a:bodyPr vert="horz" lIns="91440" tIns="45720" rIns="91440" bIns="45720" rtlCol="0" anchor="b"/>
          <a:lstStyle>
            <a:lvl1pPr algn="r">
              <a:defRPr sz="1200"/>
            </a:lvl1pPr>
          </a:lstStyle>
          <a:p>
            <a:fld id="{0D631045-D98B-4881-92AC-29EB2F2ACF28}" type="slidenum">
              <a:rPr lang="fr-BE" smtClean="0"/>
              <a:t>‹N°›</a:t>
            </a:fld>
            <a:endParaRPr lang="fr-BE"/>
          </a:p>
        </p:txBody>
      </p:sp>
    </p:spTree>
    <p:extLst>
      <p:ext uri="{BB962C8B-B14F-4D97-AF65-F5344CB8AC3E}">
        <p14:creationId xmlns:p14="http://schemas.microsoft.com/office/powerpoint/2010/main" val="1049317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biowallonie.com/annuaires/cartographie-des-trieurs-wallon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Attention focus sur protéagineux et pas céréales</a:t>
            </a:r>
          </a:p>
        </p:txBody>
      </p:sp>
      <p:sp>
        <p:nvSpPr>
          <p:cNvPr id="4" name="Espace réservé du numéro de diapositive 3"/>
          <p:cNvSpPr>
            <a:spLocks noGrp="1"/>
          </p:cNvSpPr>
          <p:nvPr>
            <p:ph type="sldNum" sz="quarter" idx="5"/>
          </p:nvPr>
        </p:nvSpPr>
        <p:spPr/>
        <p:txBody>
          <a:bodyPr/>
          <a:lstStyle/>
          <a:p>
            <a:fld id="{0D631045-D98B-4881-92AC-29EB2F2ACF28}" type="slidenum">
              <a:rPr lang="fr-BE" smtClean="0"/>
              <a:t>1</a:t>
            </a:fld>
            <a:endParaRPr lang="fr-BE"/>
          </a:p>
        </p:txBody>
      </p:sp>
    </p:spTree>
    <p:extLst>
      <p:ext uri="{BB962C8B-B14F-4D97-AF65-F5344CB8AC3E}">
        <p14:creationId xmlns:p14="http://schemas.microsoft.com/office/powerpoint/2010/main" val="527185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Faire tout ensemble !</a:t>
            </a:r>
          </a:p>
          <a:p>
            <a:endParaRPr lang="en-US" dirty="0"/>
          </a:p>
          <a:p>
            <a:endParaRPr lang="en-US" dirty="0"/>
          </a:p>
          <a:p>
            <a:endParaRPr lang="en-US" dirty="0"/>
          </a:p>
          <a:p>
            <a:r>
              <a:rPr lang="en-US" dirty="0"/>
              <a:t>Mtn : on </a:t>
            </a:r>
            <a:r>
              <a:rPr lang="en-US" dirty="0" err="1"/>
              <a:t>espère</a:t>
            </a:r>
            <a:r>
              <a:rPr lang="en-US" dirty="0"/>
              <a:t> </a:t>
            </a:r>
            <a:r>
              <a:rPr lang="en-US" dirty="0" err="1"/>
              <a:t>meilleure</a:t>
            </a:r>
            <a:r>
              <a:rPr lang="en-US" dirty="0"/>
              <a:t> </a:t>
            </a:r>
            <a:r>
              <a:rPr lang="en-US" dirty="0" err="1"/>
              <a:t>compréhension</a:t>
            </a:r>
            <a:r>
              <a:rPr lang="en-US" dirty="0"/>
              <a:t> des </a:t>
            </a:r>
            <a:r>
              <a:rPr lang="en-US" dirty="0" err="1"/>
              <a:t>enjeux</a:t>
            </a:r>
            <a:r>
              <a:rPr lang="en-US" dirty="0"/>
              <a:t> de </a:t>
            </a:r>
            <a:r>
              <a:rPr lang="en-US" dirty="0" err="1"/>
              <a:t>chaque</a:t>
            </a:r>
            <a:r>
              <a:rPr lang="en-US" dirty="0"/>
              <a:t> </a:t>
            </a:r>
            <a:r>
              <a:rPr lang="en-US" dirty="0" err="1"/>
              <a:t>maillon</a:t>
            </a:r>
            <a:r>
              <a:rPr lang="en-US" dirty="0"/>
              <a:t> </a:t>
            </a:r>
            <a:br>
              <a:rPr lang="en-US" dirty="0">
                <a:cs typeface="+mn-lt"/>
              </a:rPr>
            </a:br>
            <a:r>
              <a:rPr lang="en-US" dirty="0"/>
              <a:t>-&gt; fin du </a:t>
            </a:r>
            <a:r>
              <a:rPr lang="en-US" dirty="0" err="1"/>
              <a:t>projet</a:t>
            </a:r>
            <a:r>
              <a:rPr lang="en-US" dirty="0"/>
              <a:t> pour nous </a:t>
            </a:r>
            <a:r>
              <a:rPr lang="en-US" dirty="0" err="1"/>
              <a:t>mais</a:t>
            </a:r>
            <a:r>
              <a:rPr lang="en-US" dirty="0"/>
              <a:t> on </a:t>
            </a:r>
            <a:r>
              <a:rPr lang="en-US" dirty="0" err="1"/>
              <a:t>espère</a:t>
            </a:r>
            <a:r>
              <a:rPr lang="en-US" dirty="0"/>
              <a:t> </a:t>
            </a:r>
            <a:r>
              <a:rPr lang="en-US" dirty="0" err="1"/>
              <a:t>que</a:t>
            </a:r>
            <a:r>
              <a:rPr lang="en-US" dirty="0"/>
              <a:t> le dialogue continue à se </a:t>
            </a:r>
            <a:r>
              <a:rPr lang="en-US" dirty="0" err="1"/>
              <a:t>créer</a:t>
            </a:r>
            <a:r>
              <a:rPr lang="en-US" dirty="0"/>
              <a:t> et </a:t>
            </a:r>
            <a:r>
              <a:rPr lang="en-US" dirty="0" err="1"/>
              <a:t>avancer</a:t>
            </a:r>
            <a:r>
              <a:rPr lang="en-US" dirty="0"/>
              <a:t> </a:t>
            </a:r>
            <a:br>
              <a:rPr lang="en-US" dirty="0">
                <a:cs typeface="+mn-lt"/>
              </a:rPr>
            </a:br>
            <a:r>
              <a:rPr lang="en-US" dirty="0"/>
              <a:t>-&gt; entre </a:t>
            </a:r>
            <a:r>
              <a:rPr lang="en-US" dirty="0" err="1"/>
              <a:t>leurs</a:t>
            </a:r>
            <a:r>
              <a:rPr lang="en-US" dirty="0"/>
              <a:t> mains... </a:t>
            </a:r>
          </a:p>
          <a:p>
            <a:r>
              <a:rPr lang="en-US" dirty="0"/>
              <a:t>Un grand merci à </a:t>
            </a:r>
            <a:r>
              <a:rPr lang="en-US" dirty="0" err="1"/>
              <a:t>toutes</a:t>
            </a:r>
            <a:r>
              <a:rPr lang="en-US" dirty="0"/>
              <a:t> et </a:t>
            </a:r>
            <a:r>
              <a:rPr lang="en-US" dirty="0" err="1"/>
              <a:t>tous</a:t>
            </a:r>
            <a:r>
              <a:rPr lang="en-US" dirty="0"/>
              <a:t> pour participation !</a:t>
            </a:r>
          </a:p>
          <a:p>
            <a:endParaRPr lang="en-US" dirty="0"/>
          </a:p>
          <a:p>
            <a:r>
              <a:rPr lang="en-US" dirty="0"/>
              <a:t>A vous de decider </a:t>
            </a:r>
            <a:r>
              <a:rPr lang="en-US" dirty="0" err="1"/>
              <a:t>ce</a:t>
            </a:r>
            <a:r>
              <a:rPr lang="en-US" dirty="0"/>
              <a:t> </a:t>
            </a:r>
            <a:r>
              <a:rPr lang="en-US" dirty="0" err="1"/>
              <a:t>qu’on</a:t>
            </a:r>
            <a:r>
              <a:rPr lang="en-US" dirty="0"/>
              <a:t> fait de la suite, </a:t>
            </a:r>
          </a:p>
          <a:p>
            <a:endParaRPr lang="fr-BE" dirty="0"/>
          </a:p>
        </p:txBody>
      </p:sp>
      <p:sp>
        <p:nvSpPr>
          <p:cNvPr id="4" name="Espace réservé du numéro de diapositive 3"/>
          <p:cNvSpPr>
            <a:spLocks noGrp="1"/>
          </p:cNvSpPr>
          <p:nvPr>
            <p:ph type="sldNum" sz="quarter" idx="5"/>
          </p:nvPr>
        </p:nvSpPr>
        <p:spPr/>
        <p:txBody>
          <a:bodyPr/>
          <a:lstStyle/>
          <a:p>
            <a:fld id="{0D631045-D98B-4881-92AC-29EB2F2ACF28}" type="slidenum">
              <a:rPr lang="fr-BE" smtClean="0"/>
              <a:t>10</a:t>
            </a:fld>
            <a:endParaRPr lang="fr-BE"/>
          </a:p>
        </p:txBody>
      </p:sp>
    </p:spTree>
    <p:extLst>
      <p:ext uri="{BB962C8B-B14F-4D97-AF65-F5344CB8AC3E}">
        <p14:creationId xmlns:p14="http://schemas.microsoft.com/office/powerpoint/2010/main" val="1357181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Les protéagineux en association : deux projets (partenariat </a:t>
            </a:r>
            <a:r>
              <a:rPr lang="fr-BE" dirty="0" err="1"/>
              <a:t>Biowallonie</a:t>
            </a:r>
            <a:r>
              <a:rPr lang="fr-BE" dirty="0"/>
              <a:t>, CRA-W) : Symbiose + </a:t>
            </a:r>
            <a:r>
              <a:rPr lang="fr-BE" dirty="0" err="1"/>
              <a:t>Assobio</a:t>
            </a:r>
            <a:r>
              <a:rPr lang="fr-BE" dirty="0"/>
              <a:t> (+ fiche </a:t>
            </a:r>
            <a:r>
              <a:rPr lang="fr-BE" dirty="0" err="1"/>
              <a:t>bioceres</a:t>
            </a:r>
            <a:r>
              <a:rPr lang="fr-BE" dirty="0"/>
              <a:t>)</a:t>
            </a:r>
          </a:p>
          <a:p>
            <a:endParaRPr lang="fr-BE" dirty="0"/>
          </a:p>
          <a:p>
            <a:r>
              <a:rPr lang="fr-BE" dirty="0" err="1"/>
              <a:t>AssoBIO</a:t>
            </a:r>
            <a:r>
              <a:rPr lang="fr-BE" dirty="0"/>
              <a:t> démarche participative pour lever les freins à la culture et à la valorisation des associations</a:t>
            </a:r>
          </a:p>
        </p:txBody>
      </p:sp>
      <p:sp>
        <p:nvSpPr>
          <p:cNvPr id="4" name="Espace réservé du numéro de diapositive 3"/>
          <p:cNvSpPr>
            <a:spLocks noGrp="1"/>
          </p:cNvSpPr>
          <p:nvPr>
            <p:ph type="sldNum" sz="quarter" idx="5"/>
          </p:nvPr>
        </p:nvSpPr>
        <p:spPr/>
        <p:txBody>
          <a:bodyPr/>
          <a:lstStyle/>
          <a:p>
            <a:fld id="{0D631045-D98B-4881-92AC-29EB2F2ACF28}" type="slidenum">
              <a:rPr lang="fr-BE" smtClean="0"/>
              <a:t>2</a:t>
            </a:fld>
            <a:endParaRPr lang="fr-BE"/>
          </a:p>
        </p:txBody>
      </p:sp>
    </p:spTree>
    <p:extLst>
      <p:ext uri="{BB962C8B-B14F-4D97-AF65-F5344CB8AC3E}">
        <p14:creationId xmlns:p14="http://schemas.microsoft.com/office/powerpoint/2010/main" val="1727406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5"/>
          </p:nvPr>
        </p:nvSpPr>
        <p:spPr/>
        <p:txBody>
          <a:bodyPr/>
          <a:lstStyle/>
          <a:p>
            <a:fld id="{0D631045-D98B-4881-92AC-29EB2F2ACF28}" type="slidenum">
              <a:rPr lang="fr-BE" smtClean="0"/>
              <a:t>3</a:t>
            </a:fld>
            <a:endParaRPr lang="fr-BE"/>
          </a:p>
        </p:txBody>
      </p:sp>
    </p:spTree>
    <p:extLst>
      <p:ext uri="{BB962C8B-B14F-4D97-AF65-F5344CB8AC3E}">
        <p14:creationId xmlns:p14="http://schemas.microsoft.com/office/powerpoint/2010/main" val="1676060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Ici page 11 Que production  (quid part importée)</a:t>
            </a:r>
          </a:p>
          <a:p>
            <a:endParaRPr lang="fr-BE" dirty="0"/>
          </a:p>
          <a:p>
            <a:r>
              <a:rPr lang="fr-BE" dirty="0"/>
              <a:t>? </a:t>
            </a:r>
            <a:r>
              <a:rPr lang="fr-FR" altLang="fr-FR" dirty="0">
                <a:latin typeface="Arial" panose="020B0604020202020204" pitchFamily="34" charset="0"/>
              </a:rPr>
              <a:t>Les chiffres sur plusieurs années depuis 2018</a:t>
            </a:r>
          </a:p>
          <a:p>
            <a:endParaRPr lang="fr-BE" dirty="0"/>
          </a:p>
        </p:txBody>
      </p:sp>
      <p:sp>
        <p:nvSpPr>
          <p:cNvPr id="4" name="Espace réservé du numéro de diapositive 3"/>
          <p:cNvSpPr>
            <a:spLocks noGrp="1"/>
          </p:cNvSpPr>
          <p:nvPr>
            <p:ph type="sldNum" sz="quarter" idx="5"/>
          </p:nvPr>
        </p:nvSpPr>
        <p:spPr/>
        <p:txBody>
          <a:bodyPr/>
          <a:lstStyle/>
          <a:p>
            <a:fld id="{0D631045-D98B-4881-92AC-29EB2F2ACF28}" type="slidenum">
              <a:rPr lang="fr-BE" smtClean="0"/>
              <a:t>4</a:t>
            </a:fld>
            <a:endParaRPr lang="fr-BE"/>
          </a:p>
        </p:txBody>
      </p:sp>
    </p:spTree>
    <p:extLst>
      <p:ext uri="{BB962C8B-B14F-4D97-AF65-F5344CB8AC3E}">
        <p14:creationId xmlns:p14="http://schemas.microsoft.com/office/powerpoint/2010/main" val="3662467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a:t>10 % </a:t>
            </a:r>
            <a:r>
              <a:rPr lang="fr-BE" dirty="0" err="1"/>
              <a:t>food</a:t>
            </a:r>
            <a:r>
              <a:rPr lang="fr-BE" dirty="0"/>
              <a:t> et 90 % </a:t>
            </a:r>
            <a:r>
              <a:rPr lang="fr-BE" dirty="0" err="1"/>
              <a:t>feed</a:t>
            </a:r>
            <a:r>
              <a:rPr lang="fr-BE" dirty="0"/>
              <a:t> </a:t>
            </a:r>
          </a:p>
          <a:p>
            <a:endParaRPr lang="fr-BE" dirty="0"/>
          </a:p>
        </p:txBody>
      </p:sp>
      <p:sp>
        <p:nvSpPr>
          <p:cNvPr id="4" name="Espace réservé du numéro de diapositive 3"/>
          <p:cNvSpPr>
            <a:spLocks noGrp="1"/>
          </p:cNvSpPr>
          <p:nvPr>
            <p:ph type="sldNum" sz="quarter" idx="5"/>
          </p:nvPr>
        </p:nvSpPr>
        <p:spPr/>
        <p:txBody>
          <a:bodyPr/>
          <a:lstStyle/>
          <a:p>
            <a:fld id="{0D631045-D98B-4881-92AC-29EB2F2ACF28}" type="slidenum">
              <a:rPr lang="fr-BE" smtClean="0"/>
              <a:t>5</a:t>
            </a:fld>
            <a:endParaRPr lang="fr-BE"/>
          </a:p>
        </p:txBody>
      </p:sp>
    </p:spTree>
    <p:extLst>
      <p:ext uri="{BB962C8B-B14F-4D97-AF65-F5344CB8AC3E}">
        <p14:creationId xmlns:p14="http://schemas.microsoft.com/office/powerpoint/2010/main" val="2584845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54F67-1C33-21D2-A477-F60A9400C45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97BFC95-94F1-0B73-40CC-FCFFCE42CC9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E0BC879-A64C-BEB3-3A92-5711F96C6050}"/>
              </a:ext>
            </a:extLst>
          </p:cNvPr>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fr-BE" altLang="fr-FR" sz="1200" b="0" i="1"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Diagramme de boucles de causalité illustrant les relations de cause à effet entre les différents freins de la mise en place et valorisation des cultures associées bio avec protéagineux. Pistes de solutions envisagées pour les acteurs pour lever les freins (boites bleues).</a:t>
            </a:r>
            <a:endParaRPr kumimoji="0" lang="fr-BE" altLang="fr-FR" sz="1200" b="0" i="1" u="none" strike="noStrike" cap="none" normalizeH="0" baseline="0" dirty="0">
              <a:ln>
                <a:noFill/>
              </a:ln>
              <a:solidFill>
                <a:schemeClr val="tx1"/>
              </a:solidFill>
              <a:effectLst/>
            </a:endParaRPr>
          </a:p>
          <a:p>
            <a:pPr fontAlgn="t"/>
            <a:endParaRPr lang="fr-FR" sz="1200" b="0" i="0" kern="1200" dirty="0">
              <a:solidFill>
                <a:schemeClr val="tx1"/>
              </a:solidFill>
              <a:effectLst/>
              <a:latin typeface="+mn-lt"/>
              <a:ea typeface="+mn-ea"/>
              <a:cs typeface="+mn-cs"/>
            </a:endParaRPr>
          </a:p>
          <a:p>
            <a:pPr fontAlgn="t"/>
            <a:r>
              <a:rPr lang="fr-FR" sz="1200" b="0" i="0" u="none" strike="noStrike" kern="1200" baseline="0" dirty="0">
                <a:solidFill>
                  <a:schemeClr val="tx1"/>
                </a:solidFill>
                <a:latin typeface="+mn-lt"/>
                <a:ea typeface="+mn-ea"/>
                <a:cs typeface="+mn-cs"/>
              </a:rPr>
              <a:t>Il est important de réfléchir aux solutions de façon systémique avec une vision globale des différents freins au niveau agronomique et de la filière car certains freins peuvent être renforcés par liens causaux. </a:t>
            </a:r>
            <a:endParaRPr lang="fr-FR" sz="1200" b="0" i="0" kern="1200" dirty="0">
              <a:solidFill>
                <a:schemeClr val="tx1"/>
              </a:solidFill>
              <a:effectLst/>
              <a:latin typeface="+mn-lt"/>
              <a:ea typeface="+mn-ea"/>
              <a:cs typeface="+mn-cs"/>
            </a:endParaRPr>
          </a:p>
          <a:p>
            <a:pPr fontAlgn="t"/>
            <a:r>
              <a:rPr lang="fr-FR" sz="1200" b="0" i="0" kern="1200" dirty="0">
                <a:solidFill>
                  <a:schemeClr val="tx1"/>
                </a:solidFill>
                <a:effectLst/>
                <a:latin typeface="+mn-lt"/>
                <a:ea typeface="+mn-ea"/>
                <a:cs typeface="+mn-cs"/>
              </a:rPr>
              <a:t>-  Un des 1ers constats et freins c’est la variabilité des </a:t>
            </a:r>
            <a:r>
              <a:rPr lang="fr-FR" sz="1200" b="1" i="0" kern="1200" dirty="0">
                <a:solidFill>
                  <a:schemeClr val="tx1"/>
                </a:solidFill>
                <a:effectLst/>
                <a:latin typeface="+mn-lt"/>
                <a:ea typeface="+mn-ea"/>
                <a:cs typeface="+mn-cs"/>
              </a:rPr>
              <a:t>rendements</a:t>
            </a:r>
          </a:p>
          <a:p>
            <a:pPr marL="171450" indent="-171450" fontAlgn="t">
              <a:buFontTx/>
              <a:buChar char="-"/>
            </a:pPr>
            <a:r>
              <a:rPr lang="fr-FR" sz="1200" b="0" i="0" kern="1200" dirty="0">
                <a:solidFill>
                  <a:schemeClr val="tx1"/>
                </a:solidFill>
                <a:effectLst/>
                <a:latin typeface="+mn-lt"/>
                <a:ea typeface="+mn-ea"/>
                <a:cs typeface="+mn-cs"/>
              </a:rPr>
              <a:t>les agriculteurs produisent de </a:t>
            </a:r>
            <a:r>
              <a:rPr lang="fr-FR" sz="1200" b="1" i="0" kern="1200" dirty="0">
                <a:solidFill>
                  <a:schemeClr val="tx1"/>
                </a:solidFill>
                <a:effectLst/>
                <a:latin typeface="+mn-lt"/>
                <a:ea typeface="+mn-ea"/>
                <a:cs typeface="+mn-cs"/>
              </a:rPr>
              <a:t>petits volumes</a:t>
            </a:r>
            <a:r>
              <a:rPr lang="fr-FR" sz="1200" b="0" i="0" kern="1200" dirty="0">
                <a:solidFill>
                  <a:schemeClr val="tx1"/>
                </a:solidFill>
                <a:effectLst/>
                <a:latin typeface="+mn-lt"/>
                <a:ea typeface="+mn-ea"/>
                <a:cs typeface="+mn-cs"/>
              </a:rPr>
              <a:t>, en implantant ces cultures sur de petites surfaces afin de </a:t>
            </a:r>
            <a:r>
              <a:rPr lang="fr-FR" sz="1200" b="1" i="0" kern="1200" dirty="0">
                <a:solidFill>
                  <a:schemeClr val="tx1"/>
                </a:solidFill>
                <a:effectLst/>
                <a:latin typeface="+mn-lt"/>
                <a:ea typeface="+mn-ea"/>
                <a:cs typeface="+mn-cs"/>
              </a:rPr>
              <a:t>limiter les risques techniques et économiques</a:t>
            </a:r>
            <a:r>
              <a:rPr lang="fr-FR" sz="1200" b="0" i="0" kern="1200" dirty="0">
                <a:solidFill>
                  <a:schemeClr val="tx1"/>
                </a:solidFill>
                <a:effectLst/>
                <a:latin typeface="+mn-lt"/>
                <a:ea typeface="+mn-ea"/>
                <a:cs typeface="+mn-cs"/>
              </a:rPr>
              <a:t>.</a:t>
            </a:r>
          </a:p>
          <a:p>
            <a:pPr fontAlgn="t"/>
            <a:r>
              <a:rPr lang="fr-FR" sz="1200" b="0" i="0" kern="1200" dirty="0">
                <a:solidFill>
                  <a:schemeClr val="tx1"/>
                </a:solidFill>
                <a:effectLst/>
                <a:latin typeface="+mn-lt"/>
                <a:ea typeface="+mn-ea"/>
                <a:cs typeface="+mn-cs"/>
              </a:rPr>
              <a:t>Cependant, ces faibles volumes entraînent rapidement des </a:t>
            </a:r>
            <a:r>
              <a:rPr lang="fr-FR" sz="1200" b="1" i="0" kern="1200" dirty="0">
                <a:solidFill>
                  <a:schemeClr val="tx1"/>
                </a:solidFill>
                <a:effectLst/>
                <a:latin typeface="+mn-lt"/>
                <a:ea typeface="+mn-ea"/>
                <a:cs typeface="+mn-cs"/>
              </a:rPr>
              <a:t>contraintes logistiques importantes</a:t>
            </a:r>
            <a:r>
              <a:rPr lang="fr-FR" sz="1200" b="0" i="0" kern="1200" dirty="0">
                <a:solidFill>
                  <a:schemeClr val="tx1"/>
                </a:solidFill>
                <a:effectLst/>
                <a:latin typeface="+mn-lt"/>
                <a:ea typeface="+mn-ea"/>
                <a:cs typeface="+mn-cs"/>
              </a:rPr>
              <a:t>. Par exemple, ils ne permettent pas de remplir un camion standard de 30 tonnes, ce qui complique la collecte et oblige à recourir à des solutions de stockage intermédiaires comme les silos ou les big-bags, souvent coûteuses.</a:t>
            </a:r>
          </a:p>
          <a:p>
            <a:pPr fontAlgn="t"/>
            <a:r>
              <a:rPr lang="fr-FR" sz="1200" b="0" i="0" kern="1200" dirty="0">
                <a:solidFill>
                  <a:schemeClr val="tx1"/>
                </a:solidFill>
                <a:effectLst/>
                <a:latin typeface="+mn-lt"/>
                <a:ea typeface="+mn-ea"/>
                <a:cs typeface="+mn-cs"/>
              </a:rPr>
              <a:t>- Cela crée ensuite un véritable </a:t>
            </a:r>
            <a:r>
              <a:rPr lang="fr-FR" sz="1200" b="1" i="0" kern="1200" dirty="0">
                <a:solidFill>
                  <a:schemeClr val="tx1"/>
                </a:solidFill>
                <a:effectLst/>
                <a:latin typeface="+mn-lt"/>
                <a:ea typeface="+mn-ea"/>
                <a:cs typeface="+mn-cs"/>
              </a:rPr>
              <a:t>effet domino</a:t>
            </a:r>
            <a:r>
              <a:rPr lang="fr-FR" sz="1200" b="0" i="0" kern="1200" dirty="0">
                <a:solidFill>
                  <a:schemeClr val="tx1"/>
                </a:solidFill>
                <a:effectLst/>
                <a:latin typeface="+mn-lt"/>
                <a:ea typeface="+mn-ea"/>
                <a:cs typeface="+mn-cs"/>
              </a:rPr>
              <a:t> : les volumes étant dispersés, on se retrouve avec une </a:t>
            </a:r>
            <a:r>
              <a:rPr lang="fr-FR" sz="1200" b="1" i="0" kern="1200" dirty="0">
                <a:solidFill>
                  <a:schemeClr val="tx1"/>
                </a:solidFill>
                <a:effectLst/>
                <a:latin typeface="+mn-lt"/>
                <a:ea typeface="+mn-ea"/>
                <a:cs typeface="+mn-cs"/>
              </a:rPr>
              <a:t>multiplication des lots</a:t>
            </a:r>
            <a:r>
              <a:rPr lang="fr-FR" sz="1200" b="0" i="0" kern="1200" dirty="0">
                <a:solidFill>
                  <a:schemeClr val="tx1"/>
                </a:solidFill>
                <a:effectLst/>
                <a:latin typeface="+mn-lt"/>
                <a:ea typeface="+mn-ea"/>
                <a:cs typeface="+mn-cs"/>
              </a:rPr>
              <a:t>, ce qui nécessite davantage de manipulation, de tri, et parfois même de la sous-traitance. Tous ces éléments génèrent des </a:t>
            </a:r>
            <a:r>
              <a:rPr lang="fr-FR" sz="1200" b="1" i="0" kern="1200" dirty="0">
                <a:solidFill>
                  <a:schemeClr val="tx1"/>
                </a:solidFill>
                <a:effectLst/>
                <a:latin typeface="+mn-lt"/>
                <a:ea typeface="+mn-ea"/>
                <a:cs typeface="+mn-cs"/>
              </a:rPr>
              <a:t>coûts supplémentaires</a:t>
            </a:r>
            <a:r>
              <a:rPr lang="fr-FR" sz="1200" b="0" i="0" kern="1200" dirty="0">
                <a:solidFill>
                  <a:schemeClr val="tx1"/>
                </a:solidFill>
                <a:effectLst/>
                <a:latin typeface="+mn-lt"/>
                <a:ea typeface="+mn-ea"/>
                <a:cs typeface="+mn-cs"/>
              </a:rPr>
              <a:t>.</a:t>
            </a:r>
          </a:p>
          <a:p>
            <a:pPr fontAlgn="t"/>
            <a:r>
              <a:rPr lang="fr-FR" sz="1200" b="0" i="0" kern="1200" dirty="0">
                <a:solidFill>
                  <a:schemeClr val="tx1"/>
                </a:solidFill>
                <a:effectLst/>
                <a:latin typeface="+mn-lt"/>
                <a:ea typeface="+mn-ea"/>
                <a:cs typeface="+mn-cs"/>
              </a:rPr>
              <a:t>- En parallèle, ces petits volumes rendent aussi la </a:t>
            </a:r>
            <a:r>
              <a:rPr lang="fr-FR" sz="1200" b="1" i="0" kern="1200" dirty="0">
                <a:solidFill>
                  <a:schemeClr val="tx1"/>
                </a:solidFill>
                <a:effectLst/>
                <a:latin typeface="+mn-lt"/>
                <a:ea typeface="+mn-ea"/>
                <a:cs typeface="+mn-cs"/>
              </a:rPr>
              <a:t>valorisation plus difficile</a:t>
            </a:r>
            <a:r>
              <a:rPr lang="fr-FR" sz="1200" b="0" i="0" kern="1200" dirty="0">
                <a:solidFill>
                  <a:schemeClr val="tx1"/>
                </a:solidFill>
                <a:effectLst/>
                <a:latin typeface="+mn-lt"/>
                <a:ea typeface="+mn-ea"/>
                <a:cs typeface="+mn-cs"/>
              </a:rPr>
              <a:t>. Il est plus compliqué de trouver un acheteur, et lorsque les lots ne sont pas triés, ils sont souvent moins bien payés, avec parfois un sentiment de sous-évaluation.</a:t>
            </a:r>
          </a:p>
          <a:p>
            <a:pPr fontAlgn="t"/>
            <a:r>
              <a:rPr lang="fr-FR" sz="1200" b="0" i="0" kern="1200" dirty="0">
                <a:solidFill>
                  <a:schemeClr val="tx1"/>
                </a:solidFill>
                <a:effectLst/>
                <a:latin typeface="+mn-lt"/>
                <a:ea typeface="+mn-ea"/>
                <a:cs typeface="+mn-cs"/>
                <a:sym typeface="Wingdings" panose="05000000000000000000" pitchFamily="2" charset="2"/>
              </a:rPr>
              <a:t> </a:t>
            </a:r>
            <a:r>
              <a:rPr lang="fr-FR" sz="1200" b="0" i="0" kern="1200" dirty="0">
                <a:solidFill>
                  <a:schemeClr val="tx1"/>
                </a:solidFill>
                <a:effectLst/>
                <a:latin typeface="+mn-lt"/>
                <a:ea typeface="+mn-ea"/>
                <a:cs typeface="+mn-cs"/>
              </a:rPr>
              <a:t>Au final, ces petits volumes entraînent à la fois </a:t>
            </a:r>
            <a:r>
              <a:rPr lang="fr-FR" sz="1200" b="1" i="0" kern="1200" dirty="0">
                <a:solidFill>
                  <a:schemeClr val="tx1"/>
                </a:solidFill>
                <a:effectLst/>
                <a:latin typeface="+mn-lt"/>
                <a:ea typeface="+mn-ea"/>
                <a:cs typeface="+mn-cs"/>
              </a:rPr>
              <a:t>plus de complexité, plus de coûts et moins de rentabilité</a:t>
            </a:r>
            <a:r>
              <a:rPr lang="fr-FR" sz="1200" b="0" i="0" kern="1200" dirty="0">
                <a:solidFill>
                  <a:schemeClr val="tx1"/>
                </a:solidFill>
                <a:effectLst/>
                <a:latin typeface="+mn-lt"/>
                <a:ea typeface="+mn-ea"/>
                <a:cs typeface="+mn-cs"/>
              </a:rPr>
              <a:t>, ce qui constitue un frein important à l’adoption de ces cultures, malgré leurs bénéfices agronomiques.</a:t>
            </a:r>
          </a:p>
          <a:p>
            <a:endParaRPr lang="fr-BE" dirty="0"/>
          </a:p>
        </p:txBody>
      </p:sp>
      <p:sp>
        <p:nvSpPr>
          <p:cNvPr id="4" name="Espace réservé du numéro de diapositive 3">
            <a:extLst>
              <a:ext uri="{FF2B5EF4-FFF2-40B4-BE49-F238E27FC236}">
                <a16:creationId xmlns:a16="http://schemas.microsoft.com/office/drawing/2014/main" id="{1A989833-9A71-5D18-9673-B6EE2FC9708A}"/>
              </a:ext>
            </a:extLst>
          </p:cNvPr>
          <p:cNvSpPr>
            <a:spLocks noGrp="1"/>
          </p:cNvSpPr>
          <p:nvPr>
            <p:ph type="sldNum" sz="quarter" idx="5"/>
          </p:nvPr>
        </p:nvSpPr>
        <p:spPr/>
        <p:txBody>
          <a:bodyPr/>
          <a:lstStyle/>
          <a:p>
            <a:fld id="{0D631045-D98B-4881-92AC-29EB2F2ACF28}" type="slidenum">
              <a:rPr lang="fr-BE" smtClean="0"/>
              <a:t>6</a:t>
            </a:fld>
            <a:endParaRPr lang="fr-BE"/>
          </a:p>
        </p:txBody>
      </p:sp>
    </p:spTree>
    <p:extLst>
      <p:ext uri="{BB962C8B-B14F-4D97-AF65-F5344CB8AC3E}">
        <p14:creationId xmlns:p14="http://schemas.microsoft.com/office/powerpoint/2010/main" val="789584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fontAlgn="t"/>
            <a:r>
              <a:rPr lang="fr-FR" sz="1200" b="0" i="0" kern="1200" dirty="0">
                <a:solidFill>
                  <a:schemeClr val="tx1"/>
                </a:solidFill>
                <a:effectLst/>
                <a:latin typeface="+mn-lt"/>
                <a:ea typeface="+mn-ea"/>
                <a:cs typeface="+mn-cs"/>
              </a:rPr>
              <a:t>Les associations céréales–protéagineux présentent un réel potentiel, mais leur développement reste freiné par trois enjeux majeurs: </a:t>
            </a:r>
          </a:p>
          <a:p>
            <a:pPr marL="0" indent="0" fontAlgn="t">
              <a:buFontTx/>
              <a:buNone/>
            </a:pPr>
            <a:r>
              <a:rPr lang="fr-FR" sz="1200" b="0" i="0" kern="1200" dirty="0">
                <a:solidFill>
                  <a:schemeClr val="tx1"/>
                </a:solidFill>
                <a:effectLst/>
                <a:latin typeface="+mn-lt"/>
                <a:ea typeface="+mn-ea"/>
                <a:cs typeface="+mn-cs"/>
              </a:rPr>
              <a:t>1/ D’abord, la </a:t>
            </a:r>
            <a:r>
              <a:rPr lang="fr-FR" sz="1200" b="1" i="0" kern="1200" dirty="0">
                <a:solidFill>
                  <a:schemeClr val="tx1"/>
                </a:solidFill>
                <a:effectLst/>
                <a:latin typeface="+mn-lt"/>
                <a:ea typeface="+mn-ea"/>
                <a:cs typeface="+mn-cs"/>
              </a:rPr>
              <a:t>variabilité des rendements</a:t>
            </a:r>
            <a:r>
              <a:rPr lang="fr-FR" sz="1200" b="0" i="0" kern="1200" dirty="0">
                <a:solidFill>
                  <a:schemeClr val="tx1"/>
                </a:solidFill>
                <a:effectLst/>
                <a:latin typeface="+mn-lt"/>
                <a:ea typeface="+mn-ea"/>
                <a:cs typeface="+mn-cs"/>
              </a:rPr>
              <a:t>. Elle est liée aux conditions météo, aux ravageurs ou encore aux difficultés techniques, surtout en bio. </a:t>
            </a:r>
          </a:p>
          <a:p>
            <a:pPr marL="0" indent="0" fontAlgn="t">
              <a:buFontTx/>
              <a:buNone/>
            </a:pPr>
            <a:r>
              <a:rPr lang="fr-FR" sz="1200" b="0" i="0" kern="1200" dirty="0">
                <a:solidFill>
                  <a:schemeClr val="tx1"/>
                </a:solidFill>
                <a:effectLst/>
                <a:latin typeface="+mn-lt"/>
                <a:ea typeface="+mn-ea"/>
                <a:cs typeface="+mn-cs"/>
              </a:rPr>
              <a:t>Cette instabilité rend la production moins prévisible et complique la valorisation. </a:t>
            </a:r>
          </a:p>
          <a:p>
            <a:pPr marL="0" indent="0" fontAlgn="t">
              <a:buFontTx/>
              <a:buNone/>
            </a:pPr>
            <a:r>
              <a:rPr lang="fr-FR" sz="1200" b="0" i="0" kern="1200" dirty="0">
                <a:solidFill>
                  <a:schemeClr val="tx1"/>
                </a:solidFill>
                <a:effectLst/>
                <a:latin typeface="+mn-lt"/>
                <a:ea typeface="+mn-ea"/>
                <a:cs typeface="+mn-cs"/>
                <a:sym typeface="Wingdings" panose="05000000000000000000" pitchFamily="2" charset="2"/>
              </a:rPr>
              <a:t> </a:t>
            </a:r>
            <a:r>
              <a:rPr lang="fr-FR" sz="1200" b="0" i="0" kern="1200" dirty="0">
                <a:solidFill>
                  <a:schemeClr val="tx1"/>
                </a:solidFill>
                <a:effectLst/>
                <a:latin typeface="+mn-lt"/>
                <a:ea typeface="+mn-ea"/>
                <a:cs typeface="+mn-cs"/>
              </a:rPr>
              <a:t>Pour y répondre, certaines pratiques permettent d’</a:t>
            </a:r>
            <a:r>
              <a:rPr lang="fr-FR" sz="1200" b="1" i="0" kern="1200" dirty="0">
                <a:solidFill>
                  <a:schemeClr val="tx1"/>
                </a:solidFill>
                <a:effectLst/>
                <a:latin typeface="+mn-lt"/>
                <a:ea typeface="+mn-ea"/>
                <a:cs typeface="+mn-cs"/>
              </a:rPr>
              <a:t>améliorer la régularité</a:t>
            </a:r>
            <a:r>
              <a:rPr lang="fr-FR" sz="1200" b="0" i="0" kern="1200" dirty="0">
                <a:solidFill>
                  <a:schemeClr val="tx1"/>
                </a:solidFill>
                <a:effectLst/>
                <a:latin typeface="+mn-lt"/>
                <a:ea typeface="+mn-ea"/>
                <a:cs typeface="+mn-cs"/>
              </a:rPr>
              <a:t>, comme l’ajustement des réglages de moissonneuse ou encore le </a:t>
            </a:r>
            <a:r>
              <a:rPr lang="fr-FR" sz="1200" b="1" i="0" kern="1200" dirty="0">
                <a:solidFill>
                  <a:schemeClr val="tx1"/>
                </a:solidFill>
                <a:effectLst/>
                <a:latin typeface="+mn-lt"/>
                <a:ea typeface="+mn-ea"/>
                <a:cs typeface="+mn-cs"/>
              </a:rPr>
              <a:t>fauche-</a:t>
            </a:r>
            <a:r>
              <a:rPr lang="fr-FR" sz="1200" b="1" i="0" kern="1200" dirty="0" err="1">
                <a:solidFill>
                  <a:schemeClr val="tx1"/>
                </a:solidFill>
                <a:effectLst/>
                <a:latin typeface="+mn-lt"/>
                <a:ea typeface="+mn-ea"/>
                <a:cs typeface="+mn-cs"/>
              </a:rPr>
              <a:t>andainage</a:t>
            </a:r>
            <a:r>
              <a:rPr lang="fr-FR" sz="1200" b="0" i="0" kern="1200" dirty="0">
                <a:solidFill>
                  <a:schemeClr val="tx1"/>
                </a:solidFill>
                <a:effectLst/>
                <a:latin typeface="+mn-lt"/>
                <a:ea typeface="+mn-ea"/>
                <a:cs typeface="+mn-cs"/>
              </a:rPr>
              <a:t>, qui aide à homogénéiser la maturité et à réduire l’humidité.</a:t>
            </a:r>
          </a:p>
          <a:p>
            <a:pPr fontAlgn="t"/>
            <a:endParaRPr lang="fr-FR" sz="1200" b="0" i="0" kern="1200" dirty="0">
              <a:solidFill>
                <a:schemeClr val="tx1"/>
              </a:solidFill>
              <a:effectLst/>
              <a:latin typeface="+mn-lt"/>
              <a:ea typeface="+mn-ea"/>
              <a:cs typeface="+mn-cs"/>
            </a:endParaRPr>
          </a:p>
          <a:p>
            <a:pPr fontAlgn="t"/>
            <a:r>
              <a:rPr lang="fr-FR" sz="1200" b="0" i="0" kern="1200" dirty="0">
                <a:solidFill>
                  <a:schemeClr val="tx1"/>
                </a:solidFill>
                <a:effectLst/>
                <a:latin typeface="+mn-lt"/>
                <a:ea typeface="+mn-ea"/>
                <a:cs typeface="+mn-cs"/>
              </a:rPr>
              <a:t>2/ Ensuite, le </a:t>
            </a:r>
            <a:r>
              <a:rPr lang="fr-FR" sz="1200" b="1" i="0" kern="1200" dirty="0">
                <a:solidFill>
                  <a:schemeClr val="tx1"/>
                </a:solidFill>
                <a:effectLst/>
                <a:latin typeface="+mn-lt"/>
                <a:ea typeface="+mn-ea"/>
                <a:cs typeface="+mn-cs"/>
              </a:rPr>
              <a:t>triage</a:t>
            </a:r>
            <a:r>
              <a:rPr lang="fr-FR" sz="1200" b="0" i="0" kern="1200" dirty="0">
                <a:solidFill>
                  <a:schemeClr val="tx1"/>
                </a:solidFill>
                <a:effectLst/>
                <a:latin typeface="+mn-lt"/>
                <a:ea typeface="+mn-ea"/>
                <a:cs typeface="+mn-cs"/>
              </a:rPr>
              <a:t>, qui est une étape indispensable pour accéder au marché. Sans tri, il est difficile de vendre correctement, mais cette opération reste </a:t>
            </a:r>
            <a:r>
              <a:rPr lang="fr-FR" sz="1200" b="1" i="0" kern="1200" dirty="0">
                <a:solidFill>
                  <a:schemeClr val="tx1"/>
                </a:solidFill>
                <a:effectLst/>
                <a:latin typeface="+mn-lt"/>
                <a:ea typeface="+mn-ea"/>
                <a:cs typeface="+mn-cs"/>
              </a:rPr>
              <a:t>coûteuse et techniquement exigeante</a:t>
            </a:r>
            <a:r>
              <a:rPr lang="fr-FR" sz="1200" b="0" i="0" kern="1200" dirty="0">
                <a:solidFill>
                  <a:schemeClr val="tx1"/>
                </a:solidFill>
                <a:effectLst/>
                <a:latin typeface="+mn-lt"/>
                <a:ea typeface="+mn-ea"/>
                <a:cs typeface="+mn-cs"/>
              </a:rPr>
              <a:t>. </a:t>
            </a:r>
          </a:p>
          <a:p>
            <a:pPr fontAlgn="t"/>
            <a:r>
              <a:rPr lang="fr-FR" sz="1200" b="0" i="0" kern="1200" dirty="0">
                <a:solidFill>
                  <a:schemeClr val="tx1"/>
                </a:solidFill>
                <a:effectLst/>
                <a:latin typeface="+mn-lt"/>
                <a:ea typeface="+mn-ea"/>
                <a:cs typeface="+mn-cs"/>
              </a:rPr>
              <a:t>Elle peut aussi entraîner une multiplication des lots et donc des contraintes supplémentaires. </a:t>
            </a:r>
          </a:p>
          <a:p>
            <a:pPr marL="171450" indent="-171450" fontAlgn="t">
              <a:buFont typeface="Wingdings" panose="05000000000000000000" pitchFamily="2" charset="2"/>
              <a:buChar char="è"/>
            </a:pPr>
            <a:r>
              <a:rPr lang="fr-FR" sz="1200" b="0" i="0" kern="1200" dirty="0">
                <a:solidFill>
                  <a:schemeClr val="tx1"/>
                </a:solidFill>
                <a:effectLst/>
                <a:latin typeface="+mn-lt"/>
                <a:ea typeface="+mn-ea"/>
                <a:cs typeface="+mn-cs"/>
              </a:rPr>
              <a:t>Une des pistes consiste à </a:t>
            </a:r>
            <a:r>
              <a:rPr lang="fr-FR" sz="1200" b="1" i="0" kern="1200" dirty="0">
                <a:solidFill>
                  <a:schemeClr val="tx1"/>
                </a:solidFill>
                <a:effectLst/>
                <a:latin typeface="+mn-lt"/>
                <a:ea typeface="+mn-ea"/>
                <a:cs typeface="+mn-cs"/>
              </a:rPr>
              <a:t>choisir des associations d’espèces plus faciles à trier</a:t>
            </a:r>
            <a:r>
              <a:rPr lang="fr-FR" sz="1200" b="0" i="0" kern="1200" dirty="0">
                <a:solidFill>
                  <a:schemeClr val="tx1"/>
                </a:solidFill>
                <a:effectLst/>
                <a:latin typeface="+mn-lt"/>
                <a:ea typeface="+mn-ea"/>
                <a:cs typeface="+mn-cs"/>
              </a:rPr>
              <a:t> et à </a:t>
            </a:r>
            <a:r>
              <a:rPr lang="fr-FR" sz="1200" b="1" i="0" kern="1200" dirty="0">
                <a:solidFill>
                  <a:schemeClr val="tx1"/>
                </a:solidFill>
                <a:effectLst/>
                <a:latin typeface="+mn-lt"/>
                <a:ea typeface="+mn-ea"/>
                <a:cs typeface="+mn-cs"/>
              </a:rPr>
              <a:t>mutualiser les équipements</a:t>
            </a:r>
            <a:r>
              <a:rPr lang="fr-FR" sz="1200" b="0" i="0" kern="1200" dirty="0">
                <a:solidFill>
                  <a:schemeClr val="tx1"/>
                </a:solidFill>
                <a:effectLst/>
                <a:latin typeface="+mn-lt"/>
                <a:ea typeface="+mn-ea"/>
                <a:cs typeface="+mn-cs"/>
              </a:rPr>
              <a:t> pour réduire les coûts.</a:t>
            </a:r>
          </a:p>
          <a:p>
            <a:pPr marL="0" indent="0" fontAlgn="t">
              <a:buFont typeface="Wingdings" panose="05000000000000000000" pitchFamily="2" charset="2"/>
              <a:buNone/>
            </a:pPr>
            <a:endParaRPr lang="fr-FR" sz="1200" b="0" i="0" kern="1200" dirty="0">
              <a:solidFill>
                <a:schemeClr val="tx1"/>
              </a:solidFill>
              <a:effectLst/>
              <a:latin typeface="+mn-lt"/>
              <a:ea typeface="+mn-ea"/>
              <a:cs typeface="+mn-cs"/>
            </a:endParaRPr>
          </a:p>
          <a:p>
            <a:pPr fontAlgn="t"/>
            <a:r>
              <a:rPr lang="fr-FR" sz="1200" b="0" i="0" kern="1200" dirty="0">
                <a:solidFill>
                  <a:schemeClr val="tx1"/>
                </a:solidFill>
                <a:effectLst/>
                <a:latin typeface="+mn-lt"/>
                <a:ea typeface="+mn-ea"/>
                <a:cs typeface="+mn-cs"/>
              </a:rPr>
              <a:t>3/ Enfin, il y a la question des </a:t>
            </a:r>
            <a:r>
              <a:rPr lang="fr-FR" sz="1200" b="1" i="0" kern="1200" dirty="0">
                <a:solidFill>
                  <a:schemeClr val="tx1"/>
                </a:solidFill>
                <a:effectLst/>
                <a:latin typeface="+mn-lt"/>
                <a:ea typeface="+mn-ea"/>
                <a:cs typeface="+mn-cs"/>
              </a:rPr>
              <a:t>critères de qualité</a:t>
            </a:r>
            <a:r>
              <a:rPr lang="fr-FR" sz="1200" b="0" i="0" kern="1200" dirty="0">
                <a:solidFill>
                  <a:schemeClr val="tx1"/>
                </a:solidFill>
                <a:effectLst/>
                <a:latin typeface="+mn-lt"/>
                <a:ea typeface="+mn-ea"/>
                <a:cs typeface="+mn-cs"/>
              </a:rPr>
              <a:t>, souvent jugés flous ou variables selon les débouchés. </a:t>
            </a:r>
          </a:p>
          <a:p>
            <a:pPr fontAlgn="t"/>
            <a:r>
              <a:rPr lang="fr-FR" sz="1200" b="0" i="0" kern="1200" dirty="0">
                <a:solidFill>
                  <a:schemeClr val="tx1"/>
                </a:solidFill>
                <a:effectLst/>
                <a:latin typeface="+mn-lt"/>
                <a:ea typeface="+mn-ea"/>
                <a:cs typeface="+mn-cs"/>
              </a:rPr>
              <a:t>Entre impuretés, humidité et proportions d’espèces, les exigences peuvent être difficiles à atteindre, surtout sans référentiel clair. </a:t>
            </a:r>
          </a:p>
          <a:p>
            <a:pPr fontAlgn="t"/>
            <a:r>
              <a:rPr lang="fr-FR" sz="1200" b="0" i="0" kern="1200" dirty="0">
                <a:solidFill>
                  <a:schemeClr val="tx1"/>
                </a:solidFill>
                <a:effectLst/>
                <a:latin typeface="+mn-lt"/>
                <a:ea typeface="+mn-ea"/>
                <a:cs typeface="+mn-cs"/>
                <a:sym typeface="Wingdings" panose="05000000000000000000" pitchFamily="2" charset="2"/>
              </a:rPr>
              <a:t> </a:t>
            </a:r>
            <a:r>
              <a:rPr lang="fr-FR" sz="1200" b="0" i="0" kern="1200" dirty="0">
                <a:solidFill>
                  <a:schemeClr val="tx1"/>
                </a:solidFill>
                <a:effectLst/>
                <a:latin typeface="+mn-lt"/>
                <a:ea typeface="+mn-ea"/>
                <a:cs typeface="+mn-cs"/>
              </a:rPr>
              <a:t>Une solution passe par une </a:t>
            </a:r>
            <a:r>
              <a:rPr lang="fr-FR" sz="1200" b="1" i="0" kern="1200" dirty="0">
                <a:solidFill>
                  <a:schemeClr val="tx1"/>
                </a:solidFill>
                <a:effectLst/>
                <a:latin typeface="+mn-lt"/>
                <a:ea typeface="+mn-ea"/>
                <a:cs typeface="+mn-cs"/>
              </a:rPr>
              <a:t>meilleure clarification et harmonisation des critères</a:t>
            </a:r>
            <a:r>
              <a:rPr lang="fr-FR" sz="1200" b="0" i="0" kern="1200" dirty="0">
                <a:solidFill>
                  <a:schemeClr val="tx1"/>
                </a:solidFill>
                <a:effectLst/>
                <a:latin typeface="+mn-lt"/>
                <a:ea typeface="+mn-ea"/>
                <a:cs typeface="+mn-cs"/>
              </a:rPr>
              <a:t>, ainsi que par des outils plus adaptés, notamment pour l’échantillonnage, afin de </a:t>
            </a:r>
            <a:r>
              <a:rPr lang="fr-FR" sz="1200" b="1" i="0" kern="1200" dirty="0">
                <a:solidFill>
                  <a:schemeClr val="tx1"/>
                </a:solidFill>
                <a:effectLst/>
                <a:latin typeface="+mn-lt"/>
                <a:ea typeface="+mn-ea"/>
                <a:cs typeface="+mn-cs"/>
              </a:rPr>
              <a:t>renforcer la confiance entre producteurs et acheteurs</a:t>
            </a:r>
            <a:r>
              <a:rPr lang="fr-FR" sz="1200" b="0" i="0" kern="1200" dirty="0">
                <a:solidFill>
                  <a:schemeClr val="tx1"/>
                </a:solidFill>
                <a:effectLst/>
                <a:latin typeface="+mn-lt"/>
                <a:ea typeface="+mn-ea"/>
                <a:cs typeface="+mn-cs"/>
              </a:rPr>
              <a:t>.</a:t>
            </a:r>
          </a:p>
          <a:p>
            <a:endParaRPr lang="fr-BE" dirty="0"/>
          </a:p>
          <a:p>
            <a:endParaRPr lang="fr-BE" dirty="0"/>
          </a:p>
        </p:txBody>
      </p:sp>
      <p:sp>
        <p:nvSpPr>
          <p:cNvPr id="4" name="Espace réservé du numéro de diapositive 3"/>
          <p:cNvSpPr>
            <a:spLocks noGrp="1"/>
          </p:cNvSpPr>
          <p:nvPr>
            <p:ph type="sldNum" sz="quarter" idx="5"/>
          </p:nvPr>
        </p:nvSpPr>
        <p:spPr/>
        <p:txBody>
          <a:bodyPr/>
          <a:lstStyle/>
          <a:p>
            <a:fld id="{0D631045-D98B-4881-92AC-29EB2F2ACF28}" type="slidenum">
              <a:rPr lang="fr-BE" smtClean="0"/>
              <a:t>7</a:t>
            </a:fld>
            <a:endParaRPr lang="fr-BE"/>
          </a:p>
        </p:txBody>
      </p:sp>
    </p:spTree>
    <p:extLst>
      <p:ext uri="{BB962C8B-B14F-4D97-AF65-F5344CB8AC3E}">
        <p14:creationId xmlns:p14="http://schemas.microsoft.com/office/powerpoint/2010/main" val="4112180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Freins et solutions  : variabilité rendement dont solution est association</a:t>
            </a:r>
          </a:p>
          <a:p>
            <a:r>
              <a:rPr lang="fr-BE" dirty="0"/>
              <a:t>Tri et donc graines de curieux : et mettre carte des trieurs qui est dans QR code </a:t>
            </a:r>
            <a:r>
              <a:rPr lang="fr-BE" dirty="0">
                <a:hlinkClick r:id="rId3"/>
              </a:rPr>
              <a:t>https://www.biowallonie.com/annuaires/cartographie-des-trieurs-wallons/</a:t>
            </a:r>
            <a:endParaRPr lang="fr-BE" dirty="0"/>
          </a:p>
          <a:p>
            <a:r>
              <a:rPr lang="fr-BE" dirty="0"/>
              <a:t>Critères </a:t>
            </a:r>
            <a:r>
              <a:rPr lang="fr-BE" dirty="0" err="1"/>
              <a:t>food</a:t>
            </a:r>
            <a:r>
              <a:rPr lang="fr-BE" dirty="0"/>
              <a:t> et important de discuter et mettre en places des choses</a:t>
            </a:r>
          </a:p>
          <a:p>
            <a:endParaRPr lang="fr-BE" dirty="0"/>
          </a:p>
        </p:txBody>
      </p:sp>
      <p:sp>
        <p:nvSpPr>
          <p:cNvPr id="4" name="Espace réservé du numéro de diapositive 3"/>
          <p:cNvSpPr>
            <a:spLocks noGrp="1"/>
          </p:cNvSpPr>
          <p:nvPr>
            <p:ph type="sldNum" sz="quarter" idx="5"/>
          </p:nvPr>
        </p:nvSpPr>
        <p:spPr/>
        <p:txBody>
          <a:bodyPr/>
          <a:lstStyle/>
          <a:p>
            <a:fld id="{0D631045-D98B-4881-92AC-29EB2F2ACF28}" type="slidenum">
              <a:rPr lang="fr-BE" smtClean="0"/>
              <a:t>8</a:t>
            </a:fld>
            <a:endParaRPr lang="fr-BE"/>
          </a:p>
        </p:txBody>
      </p:sp>
    </p:spTree>
    <p:extLst>
      <p:ext uri="{BB962C8B-B14F-4D97-AF65-F5344CB8AC3E}">
        <p14:creationId xmlns:p14="http://schemas.microsoft.com/office/powerpoint/2010/main" val="2980971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fontAlgn="t"/>
            <a:r>
              <a:rPr lang="fr-FR" sz="1200" b="0" i="0" kern="1200" dirty="0">
                <a:solidFill>
                  <a:schemeClr val="tx1"/>
                </a:solidFill>
                <a:effectLst/>
                <a:latin typeface="+mn-lt"/>
                <a:ea typeface="+mn-ea"/>
                <a:cs typeface="+mn-cs"/>
              </a:rPr>
              <a:t>- Le projet </a:t>
            </a:r>
            <a:r>
              <a:rPr lang="fr-FR" sz="1200" b="0" i="0" kern="1200" dirty="0" err="1">
                <a:solidFill>
                  <a:schemeClr val="tx1"/>
                </a:solidFill>
                <a:effectLst/>
                <a:latin typeface="+mn-lt"/>
                <a:ea typeface="+mn-ea"/>
                <a:cs typeface="+mn-cs"/>
              </a:rPr>
              <a:t>AssoBio</a:t>
            </a:r>
            <a:r>
              <a:rPr lang="fr-FR" sz="1200" b="0" i="0" kern="1200" dirty="0">
                <a:solidFill>
                  <a:schemeClr val="tx1"/>
                </a:solidFill>
                <a:effectLst/>
                <a:latin typeface="+mn-lt"/>
                <a:ea typeface="+mn-ea"/>
                <a:cs typeface="+mn-cs"/>
              </a:rPr>
              <a:t> montre très concrètement comment les freins se construisent </a:t>
            </a:r>
            <a:r>
              <a:rPr lang="fr-FR" sz="1200" b="1" i="0" kern="1200" dirty="0">
                <a:solidFill>
                  <a:schemeClr val="tx1"/>
                </a:solidFill>
                <a:effectLst/>
                <a:latin typeface="+mn-lt"/>
                <a:ea typeface="+mn-ea"/>
                <a:cs typeface="+mn-cs"/>
              </a:rPr>
              <a:t>à l’échelle des exploitations et en lien avec la collecte et 1ere transformation</a:t>
            </a:r>
            <a:r>
              <a:rPr lang="fr-FR" sz="1200" b="0" i="0" kern="1200" dirty="0">
                <a:solidFill>
                  <a:schemeClr val="tx1"/>
                </a:solidFill>
                <a:effectLst/>
                <a:latin typeface="+mn-lt"/>
                <a:ea typeface="+mn-ea"/>
                <a:cs typeface="+mn-cs"/>
              </a:rPr>
              <a:t> : manque de références, prise de risque, petites surfaces, faibles volumes… qui entraînent des contraintes logistiques, des coûts supplémentaires et une valorisation difficile. À cela s’ajoute la variabilité des rendements et de la qualité, qui accentue encore l’incertitude.</a:t>
            </a:r>
          </a:p>
          <a:p>
            <a:pPr fontAlgn="t"/>
            <a:endParaRPr lang="fr-FR" sz="1200" b="0" i="0" kern="1200" dirty="0">
              <a:solidFill>
                <a:schemeClr val="tx1"/>
              </a:solidFill>
              <a:effectLst/>
              <a:latin typeface="+mn-lt"/>
              <a:ea typeface="+mn-ea"/>
              <a:cs typeface="+mn-cs"/>
            </a:endParaRPr>
          </a:p>
          <a:p>
            <a:pPr marL="171450" indent="-171450" fontAlgn="t">
              <a:buFontTx/>
              <a:buChar char="-"/>
            </a:pPr>
            <a:r>
              <a:rPr lang="fr-FR" sz="1200" b="0" i="0" kern="1200" dirty="0">
                <a:solidFill>
                  <a:schemeClr val="tx1"/>
                </a:solidFill>
                <a:effectLst/>
                <a:latin typeface="+mn-lt"/>
                <a:ea typeface="+mn-ea"/>
                <a:cs typeface="+mn-cs"/>
              </a:rPr>
              <a:t>Un autre projet du CRA-W « </a:t>
            </a:r>
            <a:r>
              <a:rPr lang="fr-FR" sz="1200" b="0" i="0" kern="1200" dirty="0" err="1">
                <a:solidFill>
                  <a:schemeClr val="tx1"/>
                </a:solidFill>
                <a:effectLst/>
                <a:latin typeface="+mn-lt"/>
                <a:ea typeface="+mn-ea"/>
                <a:cs typeface="+mn-cs"/>
              </a:rPr>
              <a:t>WalProt</a:t>
            </a:r>
            <a:r>
              <a:rPr lang="fr-FR" sz="1200" b="0" i="0" kern="1200" dirty="0">
                <a:solidFill>
                  <a:schemeClr val="tx1"/>
                </a:solidFill>
                <a:effectLst/>
                <a:latin typeface="+mn-lt"/>
                <a:ea typeface="+mn-ea"/>
                <a:cs typeface="+mn-cs"/>
              </a:rPr>
              <a:t>, sur les protéagineux en conventionnel) arrive aux mêmes constats et élargit cette analyse en mettant en évidence un trilemme structurant </a:t>
            </a:r>
            <a:r>
              <a:rPr lang="fr-BE" sz="1200" b="1" kern="1200" dirty="0">
                <a:solidFill>
                  <a:schemeClr val="tx1"/>
                </a:solidFill>
                <a:effectLst/>
                <a:latin typeface="+mn-lt"/>
                <a:ea typeface="+mn-ea"/>
                <a:cs typeface="+mn-cs"/>
              </a:rPr>
              <a:t>entre la production agricole, les infrastructures (collecte, transformation) et la demande</a:t>
            </a:r>
            <a:r>
              <a:rPr lang="fr-FR" sz="1200" b="0" i="0" kern="1200" dirty="0">
                <a:solidFill>
                  <a:schemeClr val="tx1"/>
                </a:solidFill>
                <a:effectLst/>
                <a:latin typeface="+mn-lt"/>
                <a:ea typeface="+mn-ea"/>
                <a:cs typeface="+mn-cs"/>
              </a:rPr>
              <a:t>. </a:t>
            </a:r>
          </a:p>
          <a:p>
            <a:pPr marL="171450" indent="-171450" fontAlgn="t">
              <a:buFontTx/>
              <a:buChar char="-"/>
            </a:pPr>
            <a:endParaRPr lang="fr-FR" sz="1200" b="0" i="0" kern="1200" dirty="0">
              <a:solidFill>
                <a:schemeClr val="tx1"/>
              </a:solidFill>
              <a:effectLst/>
              <a:latin typeface="+mn-lt"/>
              <a:ea typeface="+mn-ea"/>
              <a:cs typeface="+mn-cs"/>
            </a:endParaRPr>
          </a:p>
          <a:p>
            <a:pPr marL="0" indent="0" fontAlgn="t">
              <a:buFontTx/>
              <a:buNone/>
            </a:pPr>
            <a:r>
              <a:rPr lang="fr-FR" sz="1200" b="0" i="0" kern="1200" dirty="0">
                <a:solidFill>
                  <a:schemeClr val="tx1"/>
                </a:solidFill>
                <a:effectLst/>
                <a:latin typeface="+mn-lt"/>
                <a:ea typeface="+mn-ea"/>
                <a:cs typeface="+mn-cs"/>
              </a:rPr>
              <a:t>=&gt; Tant que ces trois dimensions ne progressent pas ensemble, les blocages observés sur le terrain persistent.</a:t>
            </a:r>
          </a:p>
          <a:p>
            <a:pPr marL="0" marR="0" lvl="0" indent="0" algn="l" defTabSz="914400" rtl="0" eaLnBrk="1" fontAlgn="t" latinLnBrk="0" hangingPunct="1">
              <a:lnSpc>
                <a:spcPct val="100000"/>
              </a:lnSpc>
              <a:spcBef>
                <a:spcPts val="0"/>
              </a:spcBef>
              <a:spcAft>
                <a:spcPts val="0"/>
              </a:spcAft>
              <a:buClrTx/>
              <a:buSzTx/>
              <a:buFontTx/>
              <a:buNone/>
              <a:tabLst/>
              <a:defRPr/>
            </a:pPr>
            <a:r>
              <a:rPr lang="fr-FR" sz="1200" b="0" i="0" kern="1200" dirty="0">
                <a:solidFill>
                  <a:schemeClr val="tx1"/>
                </a:solidFill>
                <a:effectLst/>
                <a:latin typeface="+mn-lt"/>
                <a:ea typeface="+mn-ea"/>
                <a:cs typeface="+mn-cs"/>
              </a:rPr>
              <a:t>ces deux projets apportent une lecture complémentaire d’un même enjeu : celui du développement des protéines végétales et des cultures associées, à la fois </a:t>
            </a:r>
            <a:r>
              <a:rPr lang="fr-FR" sz="1200" b="1" i="0" kern="1200" dirty="0">
                <a:solidFill>
                  <a:schemeClr val="tx1"/>
                </a:solidFill>
                <a:effectLst/>
                <a:latin typeface="+mn-lt"/>
                <a:ea typeface="+mn-ea"/>
                <a:cs typeface="+mn-cs"/>
              </a:rPr>
              <a:t>au niveau du terrain et à l’échelle de la filière</a:t>
            </a:r>
            <a:r>
              <a:rPr lang="fr-FR" sz="1200" b="0" i="0" kern="1200" dirty="0">
                <a:solidFill>
                  <a:schemeClr val="tx1"/>
                </a:solidFill>
                <a:effectLst/>
                <a:latin typeface="+mn-lt"/>
                <a:ea typeface="+mn-ea"/>
                <a:cs typeface="+mn-cs"/>
              </a:rPr>
              <a:t>.</a:t>
            </a:r>
          </a:p>
          <a:p>
            <a:pPr fontAlgn="t"/>
            <a:endParaRPr lang="fr-FR" sz="1200" b="0" i="0"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fr-FR" sz="1200" b="0" i="0" kern="1200" dirty="0">
                <a:solidFill>
                  <a:schemeClr val="tx1"/>
                </a:solidFill>
                <a:effectLst/>
                <a:latin typeface="+mn-lt"/>
                <a:ea typeface="+mn-ea"/>
                <a:cs typeface="+mn-cs"/>
              </a:rPr>
              <a:t>le développement des protéines végétales ne peut pas être pensé de manière isolée. Il nécessite une </a:t>
            </a:r>
            <a:r>
              <a:rPr lang="fr-FR" sz="1200" b="1" i="0" kern="1200" dirty="0">
                <a:solidFill>
                  <a:schemeClr val="tx1"/>
                </a:solidFill>
                <a:effectLst/>
                <a:latin typeface="+mn-lt"/>
                <a:ea typeface="+mn-ea"/>
                <a:cs typeface="+mn-cs"/>
              </a:rPr>
              <a:t>approche à l’échelle de toute la filière</a:t>
            </a:r>
            <a:r>
              <a:rPr lang="fr-FR" sz="1200" b="0" i="0" kern="1200" dirty="0">
                <a:solidFill>
                  <a:schemeClr val="tx1"/>
                </a:solidFill>
                <a:effectLst/>
                <a:latin typeface="+mn-lt"/>
                <a:ea typeface="+mn-ea"/>
                <a:cs typeface="+mn-cs"/>
              </a:rPr>
              <a:t>, car les enjeux agronomiques, économiques et de marché sont étroitement liés.</a:t>
            </a:r>
          </a:p>
          <a:p>
            <a:pPr fontAlgn="t"/>
            <a:endParaRPr lang="fr-FR" sz="1200" b="0" i="0" kern="1200" dirty="0">
              <a:solidFill>
                <a:schemeClr val="tx1"/>
              </a:solidFill>
              <a:effectLst/>
              <a:latin typeface="+mn-lt"/>
              <a:ea typeface="+mn-ea"/>
              <a:cs typeface="+mn-cs"/>
            </a:endParaRPr>
          </a:p>
          <a:p>
            <a:pPr fontAlgn="t"/>
            <a:r>
              <a:rPr lang="fr-FR" sz="1200" b="0" i="0" kern="1200" dirty="0">
                <a:solidFill>
                  <a:schemeClr val="tx1"/>
                </a:solidFill>
                <a:effectLst/>
                <a:latin typeface="+mn-lt"/>
                <a:ea typeface="+mn-ea"/>
                <a:cs typeface="+mn-cs"/>
              </a:rPr>
              <a:t>Le lien entre les deux est donc très clair :</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 les contraintes techniques et logistiques observées chez les agriculteurs sont le reflet d’un </a:t>
            </a:r>
            <a:r>
              <a:rPr lang="fr-FR" sz="1200" b="1" i="0" kern="1200" dirty="0">
                <a:solidFill>
                  <a:schemeClr val="tx1"/>
                </a:solidFill>
                <a:effectLst/>
                <a:latin typeface="+mn-lt"/>
                <a:ea typeface="+mn-ea"/>
                <a:cs typeface="+mn-cs"/>
              </a:rPr>
              <a:t>manque de structuration globale</a:t>
            </a:r>
            <a:r>
              <a:rPr lang="fr-FR" sz="1200" b="0" i="0" kern="1200" dirty="0">
                <a:solidFill>
                  <a:schemeClr val="tx1"/>
                </a:solidFill>
                <a:effectLst/>
                <a:latin typeface="+mn-lt"/>
                <a:ea typeface="+mn-ea"/>
                <a:cs typeface="+mn-cs"/>
              </a:rPr>
              <a:t>, notamment en matière de transformation et de demande ;</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 et inversement, sans production sécurisée et volumes suffisants, il est difficile d’investir et de développer les débouchés.</a:t>
            </a:r>
          </a:p>
          <a:p>
            <a:pPr fontAlgn="t"/>
            <a:r>
              <a:rPr lang="fr-FR" sz="1200" b="0" i="0" kern="1200" dirty="0">
                <a:solidFill>
                  <a:schemeClr val="tx1"/>
                </a:solidFill>
                <a:effectLst/>
                <a:latin typeface="+mn-lt"/>
                <a:ea typeface="+mn-ea"/>
                <a:cs typeface="+mn-cs"/>
              </a:rPr>
              <a:t>Ces deux projets convergent donc vers un même message : les solutions doivent être </a:t>
            </a:r>
            <a:r>
              <a:rPr lang="fr-FR" sz="1200" b="1" i="0" kern="1200" dirty="0">
                <a:solidFill>
                  <a:schemeClr val="tx1"/>
                </a:solidFill>
                <a:effectLst/>
                <a:latin typeface="+mn-lt"/>
                <a:ea typeface="+mn-ea"/>
                <a:cs typeface="+mn-cs"/>
              </a:rPr>
              <a:t>à la fois locales et systémiques</a:t>
            </a:r>
            <a:r>
              <a:rPr lang="fr-FR" sz="1200" b="0" i="0" kern="1200" dirty="0">
                <a:solidFill>
                  <a:schemeClr val="tx1"/>
                </a:solidFill>
                <a:effectLst/>
                <a:latin typeface="+mn-lt"/>
                <a:ea typeface="+mn-ea"/>
                <a:cs typeface="+mn-cs"/>
              </a:rPr>
              <a:t>.</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Locales, avec des leviers concrets comme l’amélioration des pratiques agronomiques, du triage ou de l’échantillonnage ;</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et systémiques, avec un renforcement de la transformation, de la demande et surtout du </a:t>
            </a:r>
            <a:r>
              <a:rPr lang="fr-FR" sz="1200" b="1" i="0" kern="1200" dirty="0">
                <a:solidFill>
                  <a:schemeClr val="tx1"/>
                </a:solidFill>
                <a:effectLst/>
                <a:latin typeface="+mn-lt"/>
                <a:ea typeface="+mn-ea"/>
                <a:cs typeface="+mn-cs"/>
              </a:rPr>
              <a:t>dialogue entre les acteurs</a:t>
            </a:r>
            <a:r>
              <a:rPr lang="fr-FR" sz="1200" b="0" i="0" kern="1200" dirty="0">
                <a:solidFill>
                  <a:schemeClr val="tx1"/>
                </a:solidFill>
                <a:effectLst/>
                <a:latin typeface="+mn-lt"/>
                <a:ea typeface="+mn-ea"/>
                <a:cs typeface="+mn-cs"/>
              </a:rPr>
              <a:t>.</a:t>
            </a:r>
          </a:p>
          <a:p>
            <a:pPr fontAlgn="t"/>
            <a:r>
              <a:rPr lang="fr-FR" sz="1200" b="0" i="0" kern="1200" dirty="0">
                <a:solidFill>
                  <a:schemeClr val="tx1"/>
                </a:solidFill>
                <a:effectLst/>
                <a:latin typeface="+mn-lt"/>
                <a:ea typeface="+mn-ea"/>
                <a:cs typeface="+mn-cs"/>
              </a:rPr>
              <a:t>👉 Finalement, c’est bien en reliant ces deux échelles — du champ à la filière — que l’on pourra sortir de ce cercle de contraintes et construire une filière protéique wallonne </a:t>
            </a:r>
            <a:r>
              <a:rPr lang="fr-FR" sz="1200" b="1" i="0" kern="1200" dirty="0">
                <a:solidFill>
                  <a:schemeClr val="tx1"/>
                </a:solidFill>
                <a:effectLst/>
                <a:latin typeface="+mn-lt"/>
                <a:ea typeface="+mn-ea"/>
                <a:cs typeface="+mn-cs"/>
              </a:rPr>
              <a:t>durable, cohérente et résiliente</a:t>
            </a:r>
            <a:r>
              <a:rPr lang="fr-FR" sz="1200" b="0" i="0" kern="1200" dirty="0">
                <a:solidFill>
                  <a:schemeClr val="tx1"/>
                </a:solidFill>
                <a:effectLst/>
                <a:latin typeface="+mn-lt"/>
                <a:ea typeface="+mn-ea"/>
                <a:cs typeface="+mn-cs"/>
              </a:rPr>
              <a:t>.</a:t>
            </a:r>
          </a:p>
          <a:p>
            <a:pPr fontAlgn="t"/>
            <a:endParaRPr lang="fr-FR" sz="1200" b="0" i="0"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fr-FR" sz="1200" b="0" i="0" kern="1200" dirty="0">
                <a:solidFill>
                  <a:schemeClr val="tx1"/>
                </a:solidFill>
                <a:effectLst/>
                <a:latin typeface="+mn-lt"/>
                <a:ea typeface="+mn-ea"/>
                <a:cs typeface="+mn-cs"/>
              </a:rPr>
              <a:t>Mais au-delà de ces actions, le message clé reste le même : les solutions les plus efficaces émergent lorsque les acteurs travaillent ensemble, acteurs BIO et conventionnel à chaque maillon !!!!</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 Il est donc essentiel de </a:t>
            </a:r>
            <a:r>
              <a:rPr lang="fr-FR" sz="1200" b="1" i="0" kern="1200" dirty="0">
                <a:solidFill>
                  <a:schemeClr val="tx1"/>
                </a:solidFill>
                <a:effectLst/>
                <a:latin typeface="+mn-lt"/>
                <a:ea typeface="+mn-ea"/>
                <a:cs typeface="+mn-cs"/>
              </a:rPr>
              <a:t>renforcer le dialogue entre producteurs, transformateurs, chercheurs et décideurs</a:t>
            </a:r>
            <a:r>
              <a:rPr lang="fr-FR" sz="1200" b="0" i="0" kern="1200" dirty="0">
                <a:solidFill>
                  <a:schemeClr val="tx1"/>
                </a:solidFill>
                <a:effectLst/>
                <a:latin typeface="+mn-lt"/>
                <a:ea typeface="+mn-ea"/>
                <a:cs typeface="+mn-cs"/>
              </a:rPr>
              <a:t>, pour construire une filière cohérente, durable et résiliente</a:t>
            </a:r>
          </a:p>
          <a:p>
            <a:pPr fontAlgn="t"/>
            <a:endParaRPr lang="fr-FR" sz="1200" b="0" i="0" kern="1200" dirty="0">
              <a:solidFill>
                <a:schemeClr val="tx1"/>
              </a:solidFill>
              <a:effectLst/>
              <a:latin typeface="+mn-lt"/>
              <a:ea typeface="+mn-ea"/>
              <a:cs typeface="+mn-cs"/>
            </a:endParaRPr>
          </a:p>
          <a:p>
            <a:pPr fontAlgn="t"/>
            <a:endParaRPr lang="fr-FR" sz="1200" b="0" i="0" kern="1200" dirty="0">
              <a:solidFill>
                <a:schemeClr val="tx1"/>
              </a:solidFill>
              <a:effectLst/>
              <a:latin typeface="+mn-lt"/>
              <a:ea typeface="+mn-ea"/>
              <a:cs typeface="+mn-cs"/>
            </a:endParaRPr>
          </a:p>
          <a:p>
            <a:pPr fontAlgn="t"/>
            <a:endParaRPr lang="fr-FR" sz="1200" b="0" i="0" kern="1200" dirty="0">
              <a:solidFill>
                <a:schemeClr val="tx1"/>
              </a:solidFill>
              <a:effectLst/>
              <a:latin typeface="+mn-lt"/>
              <a:ea typeface="+mn-ea"/>
              <a:cs typeface="+mn-cs"/>
            </a:endParaRPr>
          </a:p>
          <a:p>
            <a:endParaRPr lang="fr-BE" dirty="0"/>
          </a:p>
        </p:txBody>
      </p:sp>
      <p:sp>
        <p:nvSpPr>
          <p:cNvPr id="4" name="Espace réservé du numéro de diapositive 3"/>
          <p:cNvSpPr>
            <a:spLocks noGrp="1"/>
          </p:cNvSpPr>
          <p:nvPr>
            <p:ph type="sldNum" sz="quarter" idx="5"/>
          </p:nvPr>
        </p:nvSpPr>
        <p:spPr/>
        <p:txBody>
          <a:bodyPr/>
          <a:lstStyle/>
          <a:p>
            <a:fld id="{0D631045-D98B-4881-92AC-29EB2F2ACF28}" type="slidenum">
              <a:rPr lang="fr-BE" smtClean="0"/>
              <a:t>9</a:t>
            </a:fld>
            <a:endParaRPr lang="fr-BE"/>
          </a:p>
        </p:txBody>
      </p:sp>
    </p:spTree>
    <p:extLst>
      <p:ext uri="{BB962C8B-B14F-4D97-AF65-F5344CB8AC3E}">
        <p14:creationId xmlns:p14="http://schemas.microsoft.com/office/powerpoint/2010/main" val="2335813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020CD5-BB42-5BA0-EEB4-62FC4308E1A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82381810-C9D0-4889-92C6-A40A053077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4AA0FE63-081B-AE12-B28F-FEAC2C1850A4}"/>
              </a:ext>
            </a:extLst>
          </p:cNvPr>
          <p:cNvSpPr>
            <a:spLocks noGrp="1"/>
          </p:cNvSpPr>
          <p:nvPr>
            <p:ph type="dt" sz="half" idx="10"/>
          </p:nvPr>
        </p:nvSpPr>
        <p:spPr/>
        <p:txBody>
          <a:bodyPr/>
          <a:lstStyle/>
          <a:p>
            <a:fld id="{CEB55B68-43DB-458A-8CA3-B421C2B5DCEA}" type="datetimeFigureOut">
              <a:rPr lang="fr-BE" smtClean="0"/>
              <a:t>01-06-26</a:t>
            </a:fld>
            <a:endParaRPr lang="fr-BE"/>
          </a:p>
        </p:txBody>
      </p:sp>
      <p:sp>
        <p:nvSpPr>
          <p:cNvPr id="5" name="Espace réservé du pied de page 4">
            <a:extLst>
              <a:ext uri="{FF2B5EF4-FFF2-40B4-BE49-F238E27FC236}">
                <a16:creationId xmlns:a16="http://schemas.microsoft.com/office/drawing/2014/main" id="{58F7249C-E642-A306-8844-780AD849CF12}"/>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631FC425-2EFC-300F-C22D-0B8827378C7C}"/>
              </a:ext>
            </a:extLst>
          </p:cNvPr>
          <p:cNvSpPr>
            <a:spLocks noGrp="1"/>
          </p:cNvSpPr>
          <p:nvPr>
            <p:ph type="sldNum" sz="quarter" idx="12"/>
          </p:nvPr>
        </p:nvSpPr>
        <p:spPr/>
        <p:txBody>
          <a:bodyPr/>
          <a:lstStyle/>
          <a:p>
            <a:fld id="{D0F76081-15C1-45A0-8FB4-0071AB921480}" type="slidenum">
              <a:rPr lang="fr-BE" smtClean="0"/>
              <a:t>‹N°›</a:t>
            </a:fld>
            <a:endParaRPr lang="fr-BE"/>
          </a:p>
        </p:txBody>
      </p:sp>
    </p:spTree>
    <p:extLst>
      <p:ext uri="{BB962C8B-B14F-4D97-AF65-F5344CB8AC3E}">
        <p14:creationId xmlns:p14="http://schemas.microsoft.com/office/powerpoint/2010/main" val="3111671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3C6BC2-5B18-826B-6F07-E0C197D9A3A5}"/>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59DF8A71-B645-580E-D715-AAFAC52E4C8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097AD6AC-589E-E7A8-526A-525C19EFAD8E}"/>
              </a:ext>
            </a:extLst>
          </p:cNvPr>
          <p:cNvSpPr>
            <a:spLocks noGrp="1"/>
          </p:cNvSpPr>
          <p:nvPr>
            <p:ph type="dt" sz="half" idx="10"/>
          </p:nvPr>
        </p:nvSpPr>
        <p:spPr/>
        <p:txBody>
          <a:bodyPr/>
          <a:lstStyle/>
          <a:p>
            <a:fld id="{CEB55B68-43DB-458A-8CA3-B421C2B5DCEA}" type="datetimeFigureOut">
              <a:rPr lang="fr-BE" smtClean="0"/>
              <a:t>01-06-26</a:t>
            </a:fld>
            <a:endParaRPr lang="fr-BE"/>
          </a:p>
        </p:txBody>
      </p:sp>
      <p:sp>
        <p:nvSpPr>
          <p:cNvPr id="5" name="Espace réservé du pied de page 4">
            <a:extLst>
              <a:ext uri="{FF2B5EF4-FFF2-40B4-BE49-F238E27FC236}">
                <a16:creationId xmlns:a16="http://schemas.microsoft.com/office/drawing/2014/main" id="{1C921330-D525-90D6-1B92-D6539E553B82}"/>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288CEC42-AD65-45B2-52A1-792E40637B60}"/>
              </a:ext>
            </a:extLst>
          </p:cNvPr>
          <p:cNvSpPr>
            <a:spLocks noGrp="1"/>
          </p:cNvSpPr>
          <p:nvPr>
            <p:ph type="sldNum" sz="quarter" idx="12"/>
          </p:nvPr>
        </p:nvSpPr>
        <p:spPr/>
        <p:txBody>
          <a:bodyPr/>
          <a:lstStyle/>
          <a:p>
            <a:fld id="{D0F76081-15C1-45A0-8FB4-0071AB921480}" type="slidenum">
              <a:rPr lang="fr-BE" smtClean="0"/>
              <a:t>‹N°›</a:t>
            </a:fld>
            <a:endParaRPr lang="fr-BE"/>
          </a:p>
        </p:txBody>
      </p:sp>
    </p:spTree>
    <p:extLst>
      <p:ext uri="{BB962C8B-B14F-4D97-AF65-F5344CB8AC3E}">
        <p14:creationId xmlns:p14="http://schemas.microsoft.com/office/powerpoint/2010/main" val="1410739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620EAED-E0FA-41A8-D4B5-96E60B0D24E1}"/>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4F94AF4C-708B-BA1F-41DC-D75B1149A5FC}"/>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263E4F1D-BCC7-5FAE-F5B5-17EBFBA3091F}"/>
              </a:ext>
            </a:extLst>
          </p:cNvPr>
          <p:cNvSpPr>
            <a:spLocks noGrp="1"/>
          </p:cNvSpPr>
          <p:nvPr>
            <p:ph type="dt" sz="half" idx="10"/>
          </p:nvPr>
        </p:nvSpPr>
        <p:spPr/>
        <p:txBody>
          <a:bodyPr/>
          <a:lstStyle/>
          <a:p>
            <a:fld id="{CEB55B68-43DB-458A-8CA3-B421C2B5DCEA}" type="datetimeFigureOut">
              <a:rPr lang="fr-BE" smtClean="0"/>
              <a:t>01-06-26</a:t>
            </a:fld>
            <a:endParaRPr lang="fr-BE"/>
          </a:p>
        </p:txBody>
      </p:sp>
      <p:sp>
        <p:nvSpPr>
          <p:cNvPr id="5" name="Espace réservé du pied de page 4">
            <a:extLst>
              <a:ext uri="{FF2B5EF4-FFF2-40B4-BE49-F238E27FC236}">
                <a16:creationId xmlns:a16="http://schemas.microsoft.com/office/drawing/2014/main" id="{1798828D-01AC-D155-E973-C958254693E4}"/>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CA0BEEC2-E9DB-6B3A-3579-3DEF51CC37E6}"/>
              </a:ext>
            </a:extLst>
          </p:cNvPr>
          <p:cNvSpPr>
            <a:spLocks noGrp="1"/>
          </p:cNvSpPr>
          <p:nvPr>
            <p:ph type="sldNum" sz="quarter" idx="12"/>
          </p:nvPr>
        </p:nvSpPr>
        <p:spPr/>
        <p:txBody>
          <a:bodyPr/>
          <a:lstStyle/>
          <a:p>
            <a:fld id="{D0F76081-15C1-45A0-8FB4-0071AB921480}" type="slidenum">
              <a:rPr lang="fr-BE" smtClean="0"/>
              <a:t>‹N°›</a:t>
            </a:fld>
            <a:endParaRPr lang="fr-BE"/>
          </a:p>
        </p:txBody>
      </p:sp>
    </p:spTree>
    <p:extLst>
      <p:ext uri="{BB962C8B-B14F-4D97-AF65-F5344CB8AC3E}">
        <p14:creationId xmlns:p14="http://schemas.microsoft.com/office/powerpoint/2010/main" val="3836057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69F539-246C-B515-A73C-23EB6F7E6FA0}"/>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4E4C8ED0-E6F4-EEA5-0FD8-6C928489CC4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7F836260-9971-2BF3-B7E3-12B504998730}"/>
              </a:ext>
            </a:extLst>
          </p:cNvPr>
          <p:cNvSpPr>
            <a:spLocks noGrp="1"/>
          </p:cNvSpPr>
          <p:nvPr>
            <p:ph type="dt" sz="half" idx="10"/>
          </p:nvPr>
        </p:nvSpPr>
        <p:spPr/>
        <p:txBody>
          <a:bodyPr/>
          <a:lstStyle/>
          <a:p>
            <a:fld id="{CEB55B68-43DB-458A-8CA3-B421C2B5DCEA}" type="datetimeFigureOut">
              <a:rPr lang="fr-BE" smtClean="0"/>
              <a:t>01-06-26</a:t>
            </a:fld>
            <a:endParaRPr lang="fr-BE"/>
          </a:p>
        </p:txBody>
      </p:sp>
      <p:sp>
        <p:nvSpPr>
          <p:cNvPr id="5" name="Espace réservé du pied de page 4">
            <a:extLst>
              <a:ext uri="{FF2B5EF4-FFF2-40B4-BE49-F238E27FC236}">
                <a16:creationId xmlns:a16="http://schemas.microsoft.com/office/drawing/2014/main" id="{D2415E4F-DB86-1134-24B6-1D745D596288}"/>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CE9F09DB-5FA1-FE74-D861-5115EB683765}"/>
              </a:ext>
            </a:extLst>
          </p:cNvPr>
          <p:cNvSpPr>
            <a:spLocks noGrp="1"/>
          </p:cNvSpPr>
          <p:nvPr>
            <p:ph type="sldNum" sz="quarter" idx="12"/>
          </p:nvPr>
        </p:nvSpPr>
        <p:spPr/>
        <p:txBody>
          <a:bodyPr/>
          <a:lstStyle/>
          <a:p>
            <a:fld id="{D0F76081-15C1-45A0-8FB4-0071AB921480}" type="slidenum">
              <a:rPr lang="fr-BE" smtClean="0"/>
              <a:t>‹N°›</a:t>
            </a:fld>
            <a:endParaRPr lang="fr-BE"/>
          </a:p>
        </p:txBody>
      </p:sp>
    </p:spTree>
    <p:extLst>
      <p:ext uri="{BB962C8B-B14F-4D97-AF65-F5344CB8AC3E}">
        <p14:creationId xmlns:p14="http://schemas.microsoft.com/office/powerpoint/2010/main" val="3257852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2C8440-1048-7B9B-0F7E-60913FBB38A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124AF8F1-F906-2BD6-9BAB-6092AF9B923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44731CF-F36E-7589-6A33-25DB541E84F4}"/>
              </a:ext>
            </a:extLst>
          </p:cNvPr>
          <p:cNvSpPr>
            <a:spLocks noGrp="1"/>
          </p:cNvSpPr>
          <p:nvPr>
            <p:ph type="dt" sz="half" idx="10"/>
          </p:nvPr>
        </p:nvSpPr>
        <p:spPr/>
        <p:txBody>
          <a:bodyPr/>
          <a:lstStyle/>
          <a:p>
            <a:fld id="{CEB55B68-43DB-458A-8CA3-B421C2B5DCEA}" type="datetimeFigureOut">
              <a:rPr lang="fr-BE" smtClean="0"/>
              <a:t>01-06-26</a:t>
            </a:fld>
            <a:endParaRPr lang="fr-BE"/>
          </a:p>
        </p:txBody>
      </p:sp>
      <p:sp>
        <p:nvSpPr>
          <p:cNvPr id="5" name="Espace réservé du pied de page 4">
            <a:extLst>
              <a:ext uri="{FF2B5EF4-FFF2-40B4-BE49-F238E27FC236}">
                <a16:creationId xmlns:a16="http://schemas.microsoft.com/office/drawing/2014/main" id="{3F758B5F-468C-AFE8-562F-6207FCEB150D}"/>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1A474B93-324C-6B54-12ED-F1035B1778F4}"/>
              </a:ext>
            </a:extLst>
          </p:cNvPr>
          <p:cNvSpPr>
            <a:spLocks noGrp="1"/>
          </p:cNvSpPr>
          <p:nvPr>
            <p:ph type="sldNum" sz="quarter" idx="12"/>
          </p:nvPr>
        </p:nvSpPr>
        <p:spPr/>
        <p:txBody>
          <a:bodyPr/>
          <a:lstStyle/>
          <a:p>
            <a:fld id="{D0F76081-15C1-45A0-8FB4-0071AB921480}" type="slidenum">
              <a:rPr lang="fr-BE" smtClean="0"/>
              <a:t>‹N°›</a:t>
            </a:fld>
            <a:endParaRPr lang="fr-BE"/>
          </a:p>
        </p:txBody>
      </p:sp>
    </p:spTree>
    <p:extLst>
      <p:ext uri="{BB962C8B-B14F-4D97-AF65-F5344CB8AC3E}">
        <p14:creationId xmlns:p14="http://schemas.microsoft.com/office/powerpoint/2010/main" val="3952335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941F72-C758-E9EF-8A52-CB84004FB86F}"/>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95B18993-2AE6-6FB9-27CE-C0966711987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DBC28835-7337-03E2-ADDC-98415750615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53491F91-3523-9269-A7AF-145BDED105F2}"/>
              </a:ext>
            </a:extLst>
          </p:cNvPr>
          <p:cNvSpPr>
            <a:spLocks noGrp="1"/>
          </p:cNvSpPr>
          <p:nvPr>
            <p:ph type="dt" sz="half" idx="10"/>
          </p:nvPr>
        </p:nvSpPr>
        <p:spPr/>
        <p:txBody>
          <a:bodyPr/>
          <a:lstStyle/>
          <a:p>
            <a:fld id="{CEB55B68-43DB-458A-8CA3-B421C2B5DCEA}" type="datetimeFigureOut">
              <a:rPr lang="fr-BE" smtClean="0"/>
              <a:t>01-06-26</a:t>
            </a:fld>
            <a:endParaRPr lang="fr-BE"/>
          </a:p>
        </p:txBody>
      </p:sp>
      <p:sp>
        <p:nvSpPr>
          <p:cNvPr id="6" name="Espace réservé du pied de page 5">
            <a:extLst>
              <a:ext uri="{FF2B5EF4-FFF2-40B4-BE49-F238E27FC236}">
                <a16:creationId xmlns:a16="http://schemas.microsoft.com/office/drawing/2014/main" id="{106A4645-9753-CD46-62E6-C17937642528}"/>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3EDA7425-2660-E41B-3778-2817B3BF9647}"/>
              </a:ext>
            </a:extLst>
          </p:cNvPr>
          <p:cNvSpPr>
            <a:spLocks noGrp="1"/>
          </p:cNvSpPr>
          <p:nvPr>
            <p:ph type="sldNum" sz="quarter" idx="12"/>
          </p:nvPr>
        </p:nvSpPr>
        <p:spPr/>
        <p:txBody>
          <a:bodyPr/>
          <a:lstStyle/>
          <a:p>
            <a:fld id="{D0F76081-15C1-45A0-8FB4-0071AB921480}" type="slidenum">
              <a:rPr lang="fr-BE" smtClean="0"/>
              <a:t>‹N°›</a:t>
            </a:fld>
            <a:endParaRPr lang="fr-BE"/>
          </a:p>
        </p:txBody>
      </p:sp>
    </p:spTree>
    <p:extLst>
      <p:ext uri="{BB962C8B-B14F-4D97-AF65-F5344CB8AC3E}">
        <p14:creationId xmlns:p14="http://schemas.microsoft.com/office/powerpoint/2010/main" val="1670553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6FC5C3-2567-D53B-A58A-1CF55D888878}"/>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F2A99B89-DBCB-5418-2869-978494ADE3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FBD2F1D-391E-744F-14C5-EECA8CE235E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F4590DC6-8FD2-6053-DAB4-A335841231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09BD2619-F46E-E347-8A1F-0026B8519F1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4E825532-0987-2FC2-9BF6-C27CEDCF6169}"/>
              </a:ext>
            </a:extLst>
          </p:cNvPr>
          <p:cNvSpPr>
            <a:spLocks noGrp="1"/>
          </p:cNvSpPr>
          <p:nvPr>
            <p:ph type="dt" sz="half" idx="10"/>
          </p:nvPr>
        </p:nvSpPr>
        <p:spPr/>
        <p:txBody>
          <a:bodyPr/>
          <a:lstStyle/>
          <a:p>
            <a:fld id="{CEB55B68-43DB-458A-8CA3-B421C2B5DCEA}" type="datetimeFigureOut">
              <a:rPr lang="fr-BE" smtClean="0"/>
              <a:t>01-06-26</a:t>
            </a:fld>
            <a:endParaRPr lang="fr-BE"/>
          </a:p>
        </p:txBody>
      </p:sp>
      <p:sp>
        <p:nvSpPr>
          <p:cNvPr id="8" name="Espace réservé du pied de page 7">
            <a:extLst>
              <a:ext uri="{FF2B5EF4-FFF2-40B4-BE49-F238E27FC236}">
                <a16:creationId xmlns:a16="http://schemas.microsoft.com/office/drawing/2014/main" id="{EB2968F8-AE90-8B0E-EA33-600B01D3CF88}"/>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40E84EE3-4614-7F48-EE45-176C248D88E3}"/>
              </a:ext>
            </a:extLst>
          </p:cNvPr>
          <p:cNvSpPr>
            <a:spLocks noGrp="1"/>
          </p:cNvSpPr>
          <p:nvPr>
            <p:ph type="sldNum" sz="quarter" idx="12"/>
          </p:nvPr>
        </p:nvSpPr>
        <p:spPr/>
        <p:txBody>
          <a:bodyPr/>
          <a:lstStyle/>
          <a:p>
            <a:fld id="{D0F76081-15C1-45A0-8FB4-0071AB921480}" type="slidenum">
              <a:rPr lang="fr-BE" smtClean="0"/>
              <a:t>‹N°›</a:t>
            </a:fld>
            <a:endParaRPr lang="fr-BE"/>
          </a:p>
        </p:txBody>
      </p:sp>
    </p:spTree>
    <p:extLst>
      <p:ext uri="{BB962C8B-B14F-4D97-AF65-F5344CB8AC3E}">
        <p14:creationId xmlns:p14="http://schemas.microsoft.com/office/powerpoint/2010/main" val="4163620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1CAE34-4FA6-F6CB-B868-77BB70F51C92}"/>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B4928F46-981A-DF93-BE6B-61668A55B222}"/>
              </a:ext>
            </a:extLst>
          </p:cNvPr>
          <p:cNvSpPr>
            <a:spLocks noGrp="1"/>
          </p:cNvSpPr>
          <p:nvPr>
            <p:ph type="dt" sz="half" idx="10"/>
          </p:nvPr>
        </p:nvSpPr>
        <p:spPr/>
        <p:txBody>
          <a:bodyPr/>
          <a:lstStyle/>
          <a:p>
            <a:fld id="{CEB55B68-43DB-458A-8CA3-B421C2B5DCEA}" type="datetimeFigureOut">
              <a:rPr lang="fr-BE" smtClean="0"/>
              <a:t>01-06-26</a:t>
            </a:fld>
            <a:endParaRPr lang="fr-BE"/>
          </a:p>
        </p:txBody>
      </p:sp>
      <p:sp>
        <p:nvSpPr>
          <p:cNvPr id="4" name="Espace réservé du pied de page 3">
            <a:extLst>
              <a:ext uri="{FF2B5EF4-FFF2-40B4-BE49-F238E27FC236}">
                <a16:creationId xmlns:a16="http://schemas.microsoft.com/office/drawing/2014/main" id="{5884EDDE-6BC8-C4B0-0F20-0FAF33B855D3}"/>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863597F1-FB08-8A89-0F2D-1781AD052AC2}"/>
              </a:ext>
            </a:extLst>
          </p:cNvPr>
          <p:cNvSpPr>
            <a:spLocks noGrp="1"/>
          </p:cNvSpPr>
          <p:nvPr>
            <p:ph type="sldNum" sz="quarter" idx="12"/>
          </p:nvPr>
        </p:nvSpPr>
        <p:spPr/>
        <p:txBody>
          <a:bodyPr/>
          <a:lstStyle/>
          <a:p>
            <a:fld id="{D0F76081-15C1-45A0-8FB4-0071AB921480}" type="slidenum">
              <a:rPr lang="fr-BE" smtClean="0"/>
              <a:t>‹N°›</a:t>
            </a:fld>
            <a:endParaRPr lang="fr-BE"/>
          </a:p>
        </p:txBody>
      </p:sp>
    </p:spTree>
    <p:extLst>
      <p:ext uri="{BB962C8B-B14F-4D97-AF65-F5344CB8AC3E}">
        <p14:creationId xmlns:p14="http://schemas.microsoft.com/office/powerpoint/2010/main" val="2977416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0C1C95E-3FE2-C10A-2EB6-BA25D1EFB1A2}"/>
              </a:ext>
            </a:extLst>
          </p:cNvPr>
          <p:cNvSpPr>
            <a:spLocks noGrp="1"/>
          </p:cNvSpPr>
          <p:nvPr>
            <p:ph type="dt" sz="half" idx="10"/>
          </p:nvPr>
        </p:nvSpPr>
        <p:spPr/>
        <p:txBody>
          <a:bodyPr/>
          <a:lstStyle/>
          <a:p>
            <a:fld id="{CEB55B68-43DB-458A-8CA3-B421C2B5DCEA}" type="datetimeFigureOut">
              <a:rPr lang="fr-BE" smtClean="0"/>
              <a:t>01-06-26</a:t>
            </a:fld>
            <a:endParaRPr lang="fr-BE"/>
          </a:p>
        </p:txBody>
      </p:sp>
      <p:sp>
        <p:nvSpPr>
          <p:cNvPr id="3" name="Espace réservé du pied de page 2">
            <a:extLst>
              <a:ext uri="{FF2B5EF4-FFF2-40B4-BE49-F238E27FC236}">
                <a16:creationId xmlns:a16="http://schemas.microsoft.com/office/drawing/2014/main" id="{FA2FC080-B294-EF60-01DF-D75D4500F1DD}"/>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0F8EA2E5-70C4-CF11-1EA5-F90489E57114}"/>
              </a:ext>
            </a:extLst>
          </p:cNvPr>
          <p:cNvSpPr>
            <a:spLocks noGrp="1"/>
          </p:cNvSpPr>
          <p:nvPr>
            <p:ph type="sldNum" sz="quarter" idx="12"/>
          </p:nvPr>
        </p:nvSpPr>
        <p:spPr/>
        <p:txBody>
          <a:bodyPr/>
          <a:lstStyle/>
          <a:p>
            <a:fld id="{D0F76081-15C1-45A0-8FB4-0071AB921480}" type="slidenum">
              <a:rPr lang="fr-BE" smtClean="0"/>
              <a:t>‹N°›</a:t>
            </a:fld>
            <a:endParaRPr lang="fr-BE"/>
          </a:p>
        </p:txBody>
      </p:sp>
    </p:spTree>
    <p:extLst>
      <p:ext uri="{BB962C8B-B14F-4D97-AF65-F5344CB8AC3E}">
        <p14:creationId xmlns:p14="http://schemas.microsoft.com/office/powerpoint/2010/main" val="205328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B88312-534E-4BF0-6F0D-BDBFDD2F8FE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92A9ACAD-F73A-5109-B8ED-1604574B45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6D98314F-F469-FD73-C484-51D0903C64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05BED5-23C3-EA97-35BA-D5F87612C592}"/>
              </a:ext>
            </a:extLst>
          </p:cNvPr>
          <p:cNvSpPr>
            <a:spLocks noGrp="1"/>
          </p:cNvSpPr>
          <p:nvPr>
            <p:ph type="dt" sz="half" idx="10"/>
          </p:nvPr>
        </p:nvSpPr>
        <p:spPr/>
        <p:txBody>
          <a:bodyPr/>
          <a:lstStyle/>
          <a:p>
            <a:fld id="{CEB55B68-43DB-458A-8CA3-B421C2B5DCEA}" type="datetimeFigureOut">
              <a:rPr lang="fr-BE" smtClean="0"/>
              <a:t>01-06-26</a:t>
            </a:fld>
            <a:endParaRPr lang="fr-BE"/>
          </a:p>
        </p:txBody>
      </p:sp>
      <p:sp>
        <p:nvSpPr>
          <p:cNvPr id="6" name="Espace réservé du pied de page 5">
            <a:extLst>
              <a:ext uri="{FF2B5EF4-FFF2-40B4-BE49-F238E27FC236}">
                <a16:creationId xmlns:a16="http://schemas.microsoft.com/office/drawing/2014/main" id="{53321507-CED8-4EE1-4E7D-07DF7A247955}"/>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3B8AD507-1562-3365-7876-CF94B555CBA0}"/>
              </a:ext>
            </a:extLst>
          </p:cNvPr>
          <p:cNvSpPr>
            <a:spLocks noGrp="1"/>
          </p:cNvSpPr>
          <p:nvPr>
            <p:ph type="sldNum" sz="quarter" idx="12"/>
          </p:nvPr>
        </p:nvSpPr>
        <p:spPr/>
        <p:txBody>
          <a:bodyPr/>
          <a:lstStyle/>
          <a:p>
            <a:fld id="{D0F76081-15C1-45A0-8FB4-0071AB921480}" type="slidenum">
              <a:rPr lang="fr-BE" smtClean="0"/>
              <a:t>‹N°›</a:t>
            </a:fld>
            <a:endParaRPr lang="fr-BE"/>
          </a:p>
        </p:txBody>
      </p:sp>
    </p:spTree>
    <p:extLst>
      <p:ext uri="{BB962C8B-B14F-4D97-AF65-F5344CB8AC3E}">
        <p14:creationId xmlns:p14="http://schemas.microsoft.com/office/powerpoint/2010/main" val="181574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D3BDEF-5A86-59FE-8461-8EDC1079FBB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6FEBE89C-9427-861F-5105-4E3E29EC66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DF209F23-9B25-93C1-5DFE-FF51C4F02A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FAE21B1-812F-9054-E973-032859CDF82F}"/>
              </a:ext>
            </a:extLst>
          </p:cNvPr>
          <p:cNvSpPr>
            <a:spLocks noGrp="1"/>
          </p:cNvSpPr>
          <p:nvPr>
            <p:ph type="dt" sz="half" idx="10"/>
          </p:nvPr>
        </p:nvSpPr>
        <p:spPr/>
        <p:txBody>
          <a:bodyPr/>
          <a:lstStyle/>
          <a:p>
            <a:fld id="{CEB55B68-43DB-458A-8CA3-B421C2B5DCEA}" type="datetimeFigureOut">
              <a:rPr lang="fr-BE" smtClean="0"/>
              <a:t>01-06-26</a:t>
            </a:fld>
            <a:endParaRPr lang="fr-BE"/>
          </a:p>
        </p:txBody>
      </p:sp>
      <p:sp>
        <p:nvSpPr>
          <p:cNvPr id="6" name="Espace réservé du pied de page 5">
            <a:extLst>
              <a:ext uri="{FF2B5EF4-FFF2-40B4-BE49-F238E27FC236}">
                <a16:creationId xmlns:a16="http://schemas.microsoft.com/office/drawing/2014/main" id="{E76965E7-3BC9-EF4F-D783-1D6A759F253D}"/>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1F420323-8A03-CF3C-6DAC-45A1523FA39D}"/>
              </a:ext>
            </a:extLst>
          </p:cNvPr>
          <p:cNvSpPr>
            <a:spLocks noGrp="1"/>
          </p:cNvSpPr>
          <p:nvPr>
            <p:ph type="sldNum" sz="quarter" idx="12"/>
          </p:nvPr>
        </p:nvSpPr>
        <p:spPr/>
        <p:txBody>
          <a:bodyPr/>
          <a:lstStyle/>
          <a:p>
            <a:fld id="{D0F76081-15C1-45A0-8FB4-0071AB921480}" type="slidenum">
              <a:rPr lang="fr-BE" smtClean="0"/>
              <a:t>‹N°›</a:t>
            </a:fld>
            <a:endParaRPr lang="fr-BE"/>
          </a:p>
        </p:txBody>
      </p:sp>
    </p:spTree>
    <p:extLst>
      <p:ext uri="{BB962C8B-B14F-4D97-AF65-F5344CB8AC3E}">
        <p14:creationId xmlns:p14="http://schemas.microsoft.com/office/powerpoint/2010/main" val="262177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4D60106-00D8-DC21-59B7-9FE060FF7A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F0AA7D40-2A03-C8C5-5D85-44165687D7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129FE9C0-8856-03C0-091E-15B2ED7766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EB55B68-43DB-458A-8CA3-B421C2B5DCEA}" type="datetimeFigureOut">
              <a:rPr lang="fr-BE" smtClean="0"/>
              <a:t>01-06-26</a:t>
            </a:fld>
            <a:endParaRPr lang="fr-BE"/>
          </a:p>
        </p:txBody>
      </p:sp>
      <p:sp>
        <p:nvSpPr>
          <p:cNvPr id="5" name="Espace réservé du pied de page 4">
            <a:extLst>
              <a:ext uri="{FF2B5EF4-FFF2-40B4-BE49-F238E27FC236}">
                <a16:creationId xmlns:a16="http://schemas.microsoft.com/office/drawing/2014/main" id="{ABF7D0E7-9CAE-E7DB-8E19-0B71716F24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11621239-56E8-53F3-116F-C1DCAD8829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0F76081-15C1-45A0-8FB4-0071AB921480}" type="slidenum">
              <a:rPr lang="fr-BE" smtClean="0"/>
              <a:t>‹N°›</a:t>
            </a:fld>
            <a:endParaRPr lang="fr-BE"/>
          </a:p>
        </p:txBody>
      </p:sp>
    </p:spTree>
    <p:extLst>
      <p:ext uri="{BB962C8B-B14F-4D97-AF65-F5344CB8AC3E}">
        <p14:creationId xmlns:p14="http://schemas.microsoft.com/office/powerpoint/2010/main" val="5627911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18/10/relationships/comments" Target="../comments/modernComment_100_369BE995.xml"/><Relationship Id="rId7"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hyperlink" Target="https://www.biowallonie.com/annuaires/cartographie-des-trieurs-wallons/" TargetMode="External"/><Relationship Id="rId3" Type="http://schemas.openxmlformats.org/officeDocument/2006/relationships/image" Target="../media/image12.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image" Target="../media/image13.png"/><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microsoft.com/office/2018/10/relationships/comments" Target="../comments/modernComment_107_132CF85F.xm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D0E81F-F56C-5481-1F34-112EC100F9E2}"/>
              </a:ext>
            </a:extLst>
          </p:cNvPr>
          <p:cNvSpPr>
            <a:spLocks noGrp="1"/>
          </p:cNvSpPr>
          <p:nvPr>
            <p:ph type="ctrTitle"/>
          </p:nvPr>
        </p:nvSpPr>
        <p:spPr>
          <a:xfrm>
            <a:off x="518265" y="1122359"/>
            <a:ext cx="4896465" cy="2387600"/>
          </a:xfrm>
        </p:spPr>
        <p:txBody>
          <a:bodyPr>
            <a:normAutofit fontScale="90000"/>
          </a:bodyPr>
          <a:lstStyle/>
          <a:p>
            <a:r>
              <a:rPr lang="fr-FR" b="1" dirty="0"/>
              <a:t>Associations céréales–protéagineux</a:t>
            </a:r>
            <a:endParaRPr lang="fr-BE" dirty="0"/>
          </a:p>
        </p:txBody>
      </p:sp>
      <p:sp>
        <p:nvSpPr>
          <p:cNvPr id="3" name="Sous-titre 2">
            <a:extLst>
              <a:ext uri="{FF2B5EF4-FFF2-40B4-BE49-F238E27FC236}">
                <a16:creationId xmlns:a16="http://schemas.microsoft.com/office/drawing/2014/main" id="{8162C3AD-A2FA-8A75-00CE-E3B8499D80D2}"/>
              </a:ext>
            </a:extLst>
          </p:cNvPr>
          <p:cNvSpPr>
            <a:spLocks noGrp="1"/>
          </p:cNvSpPr>
          <p:nvPr>
            <p:ph type="subTitle" idx="1"/>
          </p:nvPr>
        </p:nvSpPr>
        <p:spPr>
          <a:xfrm>
            <a:off x="619432" y="3650152"/>
            <a:ext cx="4522839" cy="1607647"/>
          </a:xfrm>
        </p:spPr>
        <p:txBody>
          <a:bodyPr/>
          <a:lstStyle/>
          <a:p>
            <a:r>
              <a:rPr lang="fr-FR" dirty="0"/>
              <a:t>Du champ à la transformation</a:t>
            </a:r>
            <a:endParaRPr lang="fr-BE" dirty="0"/>
          </a:p>
        </p:txBody>
      </p:sp>
      <p:pic>
        <p:nvPicPr>
          <p:cNvPr id="4" name="Image 3">
            <a:extLst>
              <a:ext uri="{FF2B5EF4-FFF2-40B4-BE49-F238E27FC236}">
                <a16:creationId xmlns:a16="http://schemas.microsoft.com/office/drawing/2014/main" id="{1D9688C7-BC29-C60B-5B80-1939228EA67C}"/>
              </a:ext>
            </a:extLst>
          </p:cNvPr>
          <p:cNvPicPr>
            <a:picLocks noChangeAspect="1"/>
          </p:cNvPicPr>
          <p:nvPr/>
        </p:nvPicPr>
        <p:blipFill>
          <a:blip r:embed="rId4"/>
          <a:stretch>
            <a:fillRect/>
          </a:stretch>
        </p:blipFill>
        <p:spPr>
          <a:xfrm>
            <a:off x="1418747" y="5807673"/>
            <a:ext cx="1028516" cy="1172031"/>
          </a:xfrm>
          <a:prstGeom prst="rect">
            <a:avLst/>
          </a:prstGeom>
        </p:spPr>
      </p:pic>
      <p:pic>
        <p:nvPicPr>
          <p:cNvPr id="5" name="Image 4">
            <a:extLst>
              <a:ext uri="{FF2B5EF4-FFF2-40B4-BE49-F238E27FC236}">
                <a16:creationId xmlns:a16="http://schemas.microsoft.com/office/drawing/2014/main" id="{6BAD87F9-A339-6528-1E4A-64C0C119BAB4}"/>
              </a:ext>
            </a:extLst>
          </p:cNvPr>
          <p:cNvPicPr>
            <a:picLocks noChangeAspect="1"/>
          </p:cNvPicPr>
          <p:nvPr/>
        </p:nvPicPr>
        <p:blipFill>
          <a:blip r:embed="rId5"/>
          <a:stretch>
            <a:fillRect/>
          </a:stretch>
        </p:blipFill>
        <p:spPr>
          <a:xfrm>
            <a:off x="2447263" y="5868529"/>
            <a:ext cx="1038471" cy="1050317"/>
          </a:xfrm>
          <a:prstGeom prst="rect">
            <a:avLst/>
          </a:prstGeom>
        </p:spPr>
      </p:pic>
      <p:pic>
        <p:nvPicPr>
          <p:cNvPr id="6" name="Image 5">
            <a:extLst>
              <a:ext uri="{FF2B5EF4-FFF2-40B4-BE49-F238E27FC236}">
                <a16:creationId xmlns:a16="http://schemas.microsoft.com/office/drawing/2014/main" id="{04C9A375-BBC8-2743-C618-22B04097CE4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066" y="5947863"/>
            <a:ext cx="1557495" cy="891648"/>
          </a:xfrm>
          <a:prstGeom prst="rect">
            <a:avLst/>
          </a:prstGeom>
        </p:spPr>
      </p:pic>
      <p:pic>
        <p:nvPicPr>
          <p:cNvPr id="7" name="Image 6">
            <a:extLst>
              <a:ext uri="{FF2B5EF4-FFF2-40B4-BE49-F238E27FC236}">
                <a16:creationId xmlns:a16="http://schemas.microsoft.com/office/drawing/2014/main" id="{24F46C3F-58D7-690F-0861-D57B3039EA2C}"/>
              </a:ext>
            </a:extLst>
          </p:cNvPr>
          <p:cNvPicPr>
            <a:picLocks noChangeAspect="1"/>
          </p:cNvPicPr>
          <p:nvPr/>
        </p:nvPicPr>
        <p:blipFill>
          <a:blip r:embed="rId7">
            <a:extLst>
              <a:ext uri="{28A0092B-C50C-407E-A947-70E740481C1C}">
                <a14:useLocalDpi xmlns:a14="http://schemas.microsoft.com/office/drawing/2010/main" val="0"/>
              </a:ext>
            </a:extLst>
          </a:blip>
          <a:srcRect t="18508" r="-1" b="6718"/>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8" name="ZoneTexte 7">
            <a:extLst>
              <a:ext uri="{FF2B5EF4-FFF2-40B4-BE49-F238E27FC236}">
                <a16:creationId xmlns:a16="http://schemas.microsoft.com/office/drawing/2014/main" id="{961D33C1-F2AC-3B80-836D-C9ED975AC74A}"/>
              </a:ext>
            </a:extLst>
          </p:cNvPr>
          <p:cNvSpPr txBox="1"/>
          <p:nvPr/>
        </p:nvSpPr>
        <p:spPr>
          <a:xfrm>
            <a:off x="169396" y="5257799"/>
            <a:ext cx="5142306" cy="646331"/>
          </a:xfrm>
          <a:prstGeom prst="rect">
            <a:avLst/>
          </a:prstGeom>
          <a:noFill/>
        </p:spPr>
        <p:txBody>
          <a:bodyPr wrap="square" rtlCol="0">
            <a:spAutoFit/>
          </a:bodyPr>
          <a:lstStyle/>
          <a:p>
            <a:r>
              <a:rPr lang="fr-BE" i="1" dirty="0"/>
              <a:t>Céline Berger, Patrick Silvestre (Biowallonie)</a:t>
            </a:r>
          </a:p>
          <a:p>
            <a:r>
              <a:rPr lang="fr-BE" i="1" dirty="0"/>
              <a:t>Morgane Campion, Pénélope Lamarque (CRA-W)</a:t>
            </a:r>
          </a:p>
        </p:txBody>
      </p:sp>
    </p:spTree>
    <p:extLst>
      <p:ext uri="{BB962C8B-B14F-4D97-AF65-F5344CB8AC3E}">
        <p14:creationId xmlns:p14="http://schemas.microsoft.com/office/powerpoint/2010/main" val="916187541"/>
      </p:ext>
    </p:extLst>
  </p:cSld>
  <p:clrMapOvr>
    <a:masterClrMapping/>
  </p:clrMapOvr>
  <p:extLst>
    <p:ext uri="{6950BFC3-D8DA-4A85-94F7-54DA5524770B}">
      <p188:commentRel xmlns:p188="http://schemas.microsoft.com/office/powerpoint/2018/8/main" r:id="rId3"/>
    </p:ext>
  </p:extLs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F0BFA693-DC41-9910-8EC4-17EFF440392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25000"/>
          <a:stretch>
            <a:fillRect/>
          </a:stretch>
        </p:blipFill>
        <p:spPr>
          <a:xfrm rot="10800000">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071EDB8-4CAF-485B-9465-435EFFAB8F6E}"/>
              </a:ext>
            </a:extLst>
          </p:cNvPr>
          <p:cNvSpPr>
            <a:spLocks noGrp="1"/>
          </p:cNvSpPr>
          <p:nvPr>
            <p:ph type="title"/>
          </p:nvPr>
        </p:nvSpPr>
        <p:spPr>
          <a:xfrm>
            <a:off x="523875" y="42595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Merci pour votre attention</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9603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7E6239-C81A-310C-08BC-F0354DFACA68}"/>
              </a:ext>
            </a:extLst>
          </p:cNvPr>
          <p:cNvSpPr>
            <a:spLocks noGrp="1"/>
          </p:cNvSpPr>
          <p:nvPr>
            <p:ph type="title"/>
          </p:nvPr>
        </p:nvSpPr>
        <p:spPr/>
        <p:txBody>
          <a:bodyPr/>
          <a:lstStyle/>
          <a:p>
            <a:r>
              <a:rPr lang="fr-BE" dirty="0"/>
              <a:t>Différents projets sur les protéagineux en association BIO</a:t>
            </a:r>
          </a:p>
        </p:txBody>
      </p:sp>
      <p:sp>
        <p:nvSpPr>
          <p:cNvPr id="3" name="Espace réservé du contenu 2">
            <a:extLst>
              <a:ext uri="{FF2B5EF4-FFF2-40B4-BE49-F238E27FC236}">
                <a16:creationId xmlns:a16="http://schemas.microsoft.com/office/drawing/2014/main" id="{598EEE0F-BAD8-6488-B766-BC63733A0F80}"/>
              </a:ext>
            </a:extLst>
          </p:cNvPr>
          <p:cNvSpPr>
            <a:spLocks noGrp="1"/>
          </p:cNvSpPr>
          <p:nvPr>
            <p:ph idx="1"/>
          </p:nvPr>
        </p:nvSpPr>
        <p:spPr/>
        <p:txBody>
          <a:bodyPr/>
          <a:lstStyle/>
          <a:p>
            <a:r>
              <a:rPr lang="fr-BE" dirty="0" err="1"/>
              <a:t>SymBIOse</a:t>
            </a:r>
            <a:r>
              <a:rPr lang="fr-BE" dirty="0"/>
              <a:t> (Interreg)</a:t>
            </a:r>
          </a:p>
          <a:p>
            <a:r>
              <a:rPr lang="fr-BE" dirty="0" err="1"/>
              <a:t>AssoBIO</a:t>
            </a:r>
            <a:r>
              <a:rPr lang="fr-BE" dirty="0"/>
              <a:t> (plan relance Wallonie)</a:t>
            </a:r>
          </a:p>
        </p:txBody>
      </p:sp>
      <p:pic>
        <p:nvPicPr>
          <p:cNvPr id="9" name="Image 8">
            <a:extLst>
              <a:ext uri="{FF2B5EF4-FFF2-40B4-BE49-F238E27FC236}">
                <a16:creationId xmlns:a16="http://schemas.microsoft.com/office/drawing/2014/main" id="{53DED4DA-C4E1-0E53-E94D-A66F252FECF3}"/>
              </a:ext>
            </a:extLst>
          </p:cNvPr>
          <p:cNvPicPr>
            <a:picLocks noChangeAspect="1"/>
          </p:cNvPicPr>
          <p:nvPr/>
        </p:nvPicPr>
        <p:blipFill>
          <a:blip r:embed="rId3"/>
          <a:stretch>
            <a:fillRect/>
          </a:stretch>
        </p:blipFill>
        <p:spPr>
          <a:xfrm rot="621711">
            <a:off x="6830440" y="1919710"/>
            <a:ext cx="2918689" cy="4103606"/>
          </a:xfrm>
          <a:prstGeom prst="rect">
            <a:avLst/>
          </a:prstGeom>
        </p:spPr>
      </p:pic>
      <p:pic>
        <p:nvPicPr>
          <p:cNvPr id="11" name="Image 10">
            <a:extLst>
              <a:ext uri="{FF2B5EF4-FFF2-40B4-BE49-F238E27FC236}">
                <a16:creationId xmlns:a16="http://schemas.microsoft.com/office/drawing/2014/main" id="{B1C9F861-546E-3172-BF41-758CCB9E3C3F}"/>
              </a:ext>
            </a:extLst>
          </p:cNvPr>
          <p:cNvPicPr>
            <a:picLocks noChangeAspect="1"/>
          </p:cNvPicPr>
          <p:nvPr/>
        </p:nvPicPr>
        <p:blipFill>
          <a:blip r:embed="rId4"/>
          <a:stretch>
            <a:fillRect/>
          </a:stretch>
        </p:blipFill>
        <p:spPr>
          <a:xfrm rot="21053083">
            <a:off x="518775" y="3286579"/>
            <a:ext cx="2334141" cy="3277150"/>
          </a:xfrm>
          <a:prstGeom prst="rect">
            <a:avLst/>
          </a:prstGeom>
        </p:spPr>
      </p:pic>
      <p:pic>
        <p:nvPicPr>
          <p:cNvPr id="13" name="Image 12">
            <a:extLst>
              <a:ext uri="{FF2B5EF4-FFF2-40B4-BE49-F238E27FC236}">
                <a16:creationId xmlns:a16="http://schemas.microsoft.com/office/drawing/2014/main" id="{EB15E847-03A8-C60A-850B-9C0E67060100}"/>
              </a:ext>
            </a:extLst>
          </p:cNvPr>
          <p:cNvPicPr>
            <a:picLocks noChangeAspect="1"/>
          </p:cNvPicPr>
          <p:nvPr/>
        </p:nvPicPr>
        <p:blipFill>
          <a:blip r:embed="rId5"/>
          <a:stretch>
            <a:fillRect/>
          </a:stretch>
        </p:blipFill>
        <p:spPr>
          <a:xfrm rot="21039165">
            <a:off x="3022828" y="2930803"/>
            <a:ext cx="2247496" cy="3178277"/>
          </a:xfrm>
          <a:prstGeom prst="rect">
            <a:avLst/>
          </a:prstGeom>
        </p:spPr>
      </p:pic>
      <p:pic>
        <p:nvPicPr>
          <p:cNvPr id="5" name="Image 4">
            <a:extLst>
              <a:ext uri="{FF2B5EF4-FFF2-40B4-BE49-F238E27FC236}">
                <a16:creationId xmlns:a16="http://schemas.microsoft.com/office/drawing/2014/main" id="{6B0E5777-51B9-322A-9567-A9DE3487B5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20601" y="4707390"/>
            <a:ext cx="1396643" cy="1396643"/>
          </a:xfrm>
          <a:prstGeom prst="rect">
            <a:avLst/>
          </a:prstGeom>
        </p:spPr>
      </p:pic>
      <p:pic>
        <p:nvPicPr>
          <p:cNvPr id="16" name="Image 15">
            <a:extLst>
              <a:ext uri="{FF2B5EF4-FFF2-40B4-BE49-F238E27FC236}">
                <a16:creationId xmlns:a16="http://schemas.microsoft.com/office/drawing/2014/main" id="{EF554644-1584-8624-E77C-5480F55CC971}"/>
              </a:ext>
            </a:extLst>
          </p:cNvPr>
          <p:cNvPicPr>
            <a:picLocks noChangeAspect="1"/>
          </p:cNvPicPr>
          <p:nvPr/>
        </p:nvPicPr>
        <p:blipFill>
          <a:blip r:embed="rId7">
            <a:duotone>
              <a:prstClr val="black"/>
              <a:srgbClr val="4E8378">
                <a:tint val="45000"/>
                <a:satMod val="400000"/>
              </a:srgbClr>
            </a:duotone>
            <a:extLst>
              <a:ext uri="{28A0092B-C50C-407E-A947-70E740481C1C}">
                <a14:useLocalDpi xmlns:a14="http://schemas.microsoft.com/office/drawing/2010/main" val="0"/>
              </a:ext>
            </a:extLst>
          </a:blip>
          <a:stretch>
            <a:fillRect/>
          </a:stretch>
        </p:blipFill>
        <p:spPr>
          <a:xfrm>
            <a:off x="9855558" y="5984617"/>
            <a:ext cx="2336442" cy="571758"/>
          </a:xfrm>
          <a:prstGeom prst="rect">
            <a:avLst/>
          </a:prstGeom>
        </p:spPr>
      </p:pic>
      <p:sp>
        <p:nvSpPr>
          <p:cNvPr id="17" name="ZoneTexte 8">
            <a:extLst>
              <a:ext uri="{FF2B5EF4-FFF2-40B4-BE49-F238E27FC236}">
                <a16:creationId xmlns:a16="http://schemas.microsoft.com/office/drawing/2014/main" id="{19CEAF5D-B943-154B-30D8-2347D724A84A}"/>
              </a:ext>
            </a:extLst>
          </p:cNvPr>
          <p:cNvSpPr txBox="1"/>
          <p:nvPr/>
        </p:nvSpPr>
        <p:spPr>
          <a:xfrm>
            <a:off x="9006740" y="2875874"/>
            <a:ext cx="1640115" cy="646331"/>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wrap="square" rtlCol="0">
            <a:spAutoFit/>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dirty="0">
                <a:latin typeface="Aptos Black" panose="020B0004020202020204" pitchFamily="34" charset="0"/>
              </a:rPr>
              <a:t>Projet </a:t>
            </a:r>
          </a:p>
          <a:p>
            <a:pPr algn="ctr"/>
            <a:r>
              <a:rPr lang="fr-BE" dirty="0" err="1">
                <a:latin typeface="Aptos Black" panose="020B0004020202020204" pitchFamily="34" charset="0"/>
              </a:rPr>
              <a:t>AssoBio</a:t>
            </a:r>
            <a:endParaRPr lang="fr-BE" dirty="0">
              <a:latin typeface="Aptos Black" panose="020B0004020202020204" pitchFamily="34" charset="0"/>
            </a:endParaRPr>
          </a:p>
        </p:txBody>
      </p:sp>
      <p:sp>
        <p:nvSpPr>
          <p:cNvPr id="18" name="ZoneTexte 8">
            <a:extLst>
              <a:ext uri="{FF2B5EF4-FFF2-40B4-BE49-F238E27FC236}">
                <a16:creationId xmlns:a16="http://schemas.microsoft.com/office/drawing/2014/main" id="{7DFD3ECB-745F-AFC4-9562-5C96C4C4AA55}"/>
              </a:ext>
            </a:extLst>
          </p:cNvPr>
          <p:cNvSpPr txBox="1"/>
          <p:nvPr/>
        </p:nvSpPr>
        <p:spPr>
          <a:xfrm>
            <a:off x="2021922" y="4196775"/>
            <a:ext cx="1640115" cy="646331"/>
          </a:xfrm>
          <a:prstGeom prst="rect">
            <a:avLst/>
          </a:prstGeom>
          <a:solidFill>
            <a:srgbClr val="006885"/>
          </a:solidFill>
        </p:spPr>
        <p:style>
          <a:lnRef idx="2">
            <a:schemeClr val="accent6">
              <a:shade val="15000"/>
            </a:schemeClr>
          </a:lnRef>
          <a:fillRef idx="1">
            <a:schemeClr val="accent6"/>
          </a:fillRef>
          <a:effectRef idx="0">
            <a:schemeClr val="accent6"/>
          </a:effectRef>
          <a:fontRef idx="minor">
            <a:schemeClr val="lt1"/>
          </a:fontRef>
        </p:style>
        <p:txBody>
          <a:bodyPr wrap="square" rtlCol="0">
            <a:spAutoFit/>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dirty="0">
                <a:latin typeface="Aptos Black" panose="020B0004020202020204" pitchFamily="34" charset="0"/>
              </a:rPr>
              <a:t>Projet </a:t>
            </a:r>
          </a:p>
          <a:p>
            <a:pPr algn="ctr"/>
            <a:r>
              <a:rPr lang="fr-BE" dirty="0" err="1">
                <a:latin typeface="Aptos Black" panose="020B0004020202020204" pitchFamily="34" charset="0"/>
              </a:rPr>
              <a:t>SymBIOse</a:t>
            </a:r>
            <a:endParaRPr lang="fr-BE" dirty="0">
              <a:latin typeface="Aptos Black" panose="020B0004020202020204" pitchFamily="34" charset="0"/>
            </a:endParaRPr>
          </a:p>
        </p:txBody>
      </p:sp>
    </p:spTree>
    <p:extLst>
      <p:ext uri="{BB962C8B-B14F-4D97-AF65-F5344CB8AC3E}">
        <p14:creationId xmlns:p14="http://schemas.microsoft.com/office/powerpoint/2010/main" val="1611519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B61169-D4F2-C891-9DD8-B644D71D2E8A}"/>
              </a:ext>
            </a:extLst>
          </p:cNvPr>
          <p:cNvSpPr>
            <a:spLocks noGrp="1"/>
          </p:cNvSpPr>
          <p:nvPr>
            <p:ph type="title"/>
          </p:nvPr>
        </p:nvSpPr>
        <p:spPr/>
        <p:txBody>
          <a:bodyPr/>
          <a:lstStyle/>
          <a:p>
            <a:r>
              <a:rPr lang="fr-BE" dirty="0"/>
              <a:t>Intérêts  des cultures associées</a:t>
            </a:r>
          </a:p>
        </p:txBody>
      </p:sp>
      <p:sp>
        <p:nvSpPr>
          <p:cNvPr id="3" name="Espace réservé du contenu 2">
            <a:extLst>
              <a:ext uri="{FF2B5EF4-FFF2-40B4-BE49-F238E27FC236}">
                <a16:creationId xmlns:a16="http://schemas.microsoft.com/office/drawing/2014/main" id="{E5D14B8E-D603-503A-838A-2237793F1689}"/>
              </a:ext>
            </a:extLst>
          </p:cNvPr>
          <p:cNvSpPr>
            <a:spLocks noGrp="1"/>
          </p:cNvSpPr>
          <p:nvPr>
            <p:ph idx="1"/>
          </p:nvPr>
        </p:nvSpPr>
        <p:spPr>
          <a:xfrm>
            <a:off x="838200" y="1807936"/>
            <a:ext cx="5257801" cy="4351338"/>
          </a:xfrm>
        </p:spPr>
        <p:txBody>
          <a:bodyPr>
            <a:normAutofit/>
          </a:bodyPr>
          <a:lstStyle/>
          <a:p>
            <a:pPr marL="0" indent="0">
              <a:buNone/>
            </a:pPr>
            <a:r>
              <a:rPr lang="fr-BE" b="1" dirty="0">
                <a:solidFill>
                  <a:schemeClr val="accent3"/>
                </a:solidFill>
              </a:rPr>
              <a:t>Agronomiques</a:t>
            </a:r>
          </a:p>
          <a:p>
            <a:r>
              <a:rPr lang="fr-BE" sz="2400" dirty="0"/>
              <a:t>Complémentarité pour l’utilisation de l’azote minéral</a:t>
            </a:r>
          </a:p>
          <a:p>
            <a:r>
              <a:rPr lang="fr-BE" sz="2400" dirty="0"/>
              <a:t>Compétitivité face aux adventices</a:t>
            </a:r>
          </a:p>
          <a:p>
            <a:r>
              <a:rPr lang="fr-BE" sz="2400" dirty="0"/>
              <a:t>Rôle tuteur de la céréale</a:t>
            </a:r>
          </a:p>
          <a:p>
            <a:r>
              <a:rPr lang="fr-BE" sz="2400" dirty="0"/>
              <a:t>Microclimat au sein du couvert (diminue les bio-agressions et compensation face aux phénomènes climatiques)</a:t>
            </a:r>
          </a:p>
        </p:txBody>
      </p:sp>
      <p:sp>
        <p:nvSpPr>
          <p:cNvPr id="4" name="Espace réservé du contenu 2">
            <a:extLst>
              <a:ext uri="{FF2B5EF4-FFF2-40B4-BE49-F238E27FC236}">
                <a16:creationId xmlns:a16="http://schemas.microsoft.com/office/drawing/2014/main" id="{389722F4-8382-C41C-434F-C96655673C71}"/>
              </a:ext>
            </a:extLst>
          </p:cNvPr>
          <p:cNvSpPr txBox="1">
            <a:spLocks/>
          </p:cNvSpPr>
          <p:nvPr/>
        </p:nvSpPr>
        <p:spPr>
          <a:xfrm>
            <a:off x="6652080" y="1807936"/>
            <a:ext cx="493395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BE" b="1" dirty="0">
                <a:solidFill>
                  <a:srgbClr val="0070C0"/>
                </a:solidFill>
              </a:rPr>
              <a:t>Alimentation</a:t>
            </a:r>
            <a:endParaRPr lang="fr-BE" b="1" dirty="0"/>
          </a:p>
          <a:p>
            <a:r>
              <a:rPr lang="fr-BE" sz="2400" dirty="0"/>
              <a:t>Diversification des sources de protéines</a:t>
            </a:r>
          </a:p>
          <a:p>
            <a:r>
              <a:rPr lang="fr-BE" sz="2400" dirty="0"/>
              <a:t>Céréales plus riches en protéines</a:t>
            </a:r>
          </a:p>
          <a:p>
            <a:r>
              <a:rPr lang="fr-BE" sz="2400" dirty="0"/>
              <a:t>Indispensable pour développer l’autonomie fourragère</a:t>
            </a:r>
          </a:p>
          <a:p>
            <a:endParaRPr lang="fr-BE" dirty="0"/>
          </a:p>
        </p:txBody>
      </p:sp>
      <p:pic>
        <p:nvPicPr>
          <p:cNvPr id="14" name="Image 13">
            <a:extLst>
              <a:ext uri="{FF2B5EF4-FFF2-40B4-BE49-F238E27FC236}">
                <a16:creationId xmlns:a16="http://schemas.microsoft.com/office/drawing/2014/main" id="{5F73EE19-D098-82F1-0BB2-DA5DE2E49B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3063" y="4450485"/>
            <a:ext cx="2938034" cy="2203526"/>
          </a:xfrm>
          <a:prstGeom prst="rect">
            <a:avLst/>
          </a:prstGeom>
        </p:spPr>
      </p:pic>
    </p:spTree>
    <p:extLst>
      <p:ext uri="{BB962C8B-B14F-4D97-AF65-F5344CB8AC3E}">
        <p14:creationId xmlns:p14="http://schemas.microsoft.com/office/powerpoint/2010/main" val="242450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AF21E-0E0F-723C-13CC-D1906856C12C}"/>
              </a:ext>
            </a:extLst>
          </p:cNvPr>
          <p:cNvSpPr>
            <a:spLocks noGrp="1"/>
          </p:cNvSpPr>
          <p:nvPr>
            <p:ph type="title"/>
          </p:nvPr>
        </p:nvSpPr>
        <p:spPr>
          <a:xfrm>
            <a:off x="649515" y="147410"/>
            <a:ext cx="10515600" cy="1325563"/>
          </a:xfrm>
        </p:spPr>
        <p:txBody>
          <a:bodyPr/>
          <a:lstStyle/>
          <a:p>
            <a:r>
              <a:rPr lang="fr-BE" dirty="0"/>
              <a:t>Etat des lieux de la filière en 2025</a:t>
            </a:r>
          </a:p>
        </p:txBody>
      </p:sp>
      <p:graphicFrame>
        <p:nvGraphicFramePr>
          <p:cNvPr id="4" name="Graphique 3">
            <a:extLst>
              <a:ext uri="{FF2B5EF4-FFF2-40B4-BE49-F238E27FC236}">
                <a16:creationId xmlns:a16="http://schemas.microsoft.com/office/drawing/2014/main" id="{0289148A-7F95-4783-999C-DCD6E736503A}"/>
              </a:ext>
              <a:ext uri="{147F2762-F138-4A5C-976F-8EAC2B608ADB}">
                <a16:predDERef xmlns:a16="http://schemas.microsoft.com/office/drawing/2014/main" pred="{61091D0A-0894-4906-8922-077A5BE0362B}"/>
              </a:ext>
            </a:extLst>
          </p:cNvPr>
          <p:cNvGraphicFramePr>
            <a:graphicFrameLocks/>
          </p:cNvGraphicFramePr>
          <p:nvPr>
            <p:extLst>
              <p:ext uri="{D42A27DB-BD31-4B8C-83A1-F6EECF244321}">
                <p14:modId xmlns:p14="http://schemas.microsoft.com/office/powerpoint/2010/main" val="2162210330"/>
              </p:ext>
            </p:extLst>
          </p:nvPr>
        </p:nvGraphicFramePr>
        <p:xfrm>
          <a:off x="409575" y="1472973"/>
          <a:ext cx="4532086" cy="3236777"/>
        </p:xfrm>
        <a:graphic>
          <a:graphicData uri="http://schemas.openxmlformats.org/drawingml/2006/chart">
            <c:chart xmlns:c="http://schemas.openxmlformats.org/drawingml/2006/chart" xmlns:r="http://schemas.openxmlformats.org/officeDocument/2006/relationships" r:id="rId3"/>
          </a:graphicData>
        </a:graphic>
      </p:graphicFrame>
      <p:sp>
        <p:nvSpPr>
          <p:cNvPr id="6" name="ZoneTexte 5">
            <a:extLst>
              <a:ext uri="{FF2B5EF4-FFF2-40B4-BE49-F238E27FC236}">
                <a16:creationId xmlns:a16="http://schemas.microsoft.com/office/drawing/2014/main" id="{393AEB08-1A0D-8522-6D03-452546377287}"/>
              </a:ext>
            </a:extLst>
          </p:cNvPr>
          <p:cNvSpPr txBox="1"/>
          <p:nvPr/>
        </p:nvSpPr>
        <p:spPr>
          <a:xfrm>
            <a:off x="409575" y="4906225"/>
            <a:ext cx="4532086" cy="646331"/>
          </a:xfrm>
          <a:prstGeom prst="rect">
            <a:avLst/>
          </a:prstGeom>
          <a:noFill/>
        </p:spPr>
        <p:txBody>
          <a:bodyPr wrap="square">
            <a:spAutoFit/>
          </a:bodyPr>
          <a:lstStyle/>
          <a:p>
            <a:pPr algn="ctr"/>
            <a:r>
              <a:rPr lang="fr-BE" dirty="0"/>
              <a:t>Répartition des surfaces de grandes cultures bio en Wallonie en 2025</a:t>
            </a:r>
          </a:p>
        </p:txBody>
      </p:sp>
      <p:graphicFrame>
        <p:nvGraphicFramePr>
          <p:cNvPr id="9" name="Graphique 8">
            <a:extLst>
              <a:ext uri="{FF2B5EF4-FFF2-40B4-BE49-F238E27FC236}">
                <a16:creationId xmlns:a16="http://schemas.microsoft.com/office/drawing/2014/main" id="{30230A60-A6EF-AD52-70DD-F352513ABC02}"/>
              </a:ext>
            </a:extLst>
          </p:cNvPr>
          <p:cNvGraphicFramePr>
            <a:graphicFrameLocks/>
          </p:cNvGraphicFramePr>
          <p:nvPr>
            <p:extLst>
              <p:ext uri="{D42A27DB-BD31-4B8C-83A1-F6EECF244321}">
                <p14:modId xmlns:p14="http://schemas.microsoft.com/office/powerpoint/2010/main" val="3975676929"/>
              </p:ext>
            </p:extLst>
          </p:nvPr>
        </p:nvGraphicFramePr>
        <p:xfrm>
          <a:off x="5722374" y="1472973"/>
          <a:ext cx="6060051" cy="2131383"/>
        </p:xfrm>
        <a:graphic>
          <a:graphicData uri="http://schemas.openxmlformats.org/drawingml/2006/chart">
            <c:chart xmlns:c="http://schemas.openxmlformats.org/drawingml/2006/chart" xmlns:r="http://schemas.openxmlformats.org/officeDocument/2006/relationships" r:id="rId4"/>
          </a:graphicData>
        </a:graphic>
      </p:graphicFrame>
      <p:sp>
        <p:nvSpPr>
          <p:cNvPr id="10" name="ZoneTexte 9">
            <a:extLst>
              <a:ext uri="{FF2B5EF4-FFF2-40B4-BE49-F238E27FC236}">
                <a16:creationId xmlns:a16="http://schemas.microsoft.com/office/drawing/2014/main" id="{18B25BCC-C7C5-435B-33DA-9616941D2A3C}"/>
              </a:ext>
            </a:extLst>
          </p:cNvPr>
          <p:cNvSpPr txBox="1"/>
          <p:nvPr/>
        </p:nvSpPr>
        <p:spPr>
          <a:xfrm>
            <a:off x="5513899" y="3604356"/>
            <a:ext cx="6477000" cy="369332"/>
          </a:xfrm>
          <a:prstGeom prst="rect">
            <a:avLst/>
          </a:prstGeom>
          <a:noFill/>
        </p:spPr>
        <p:txBody>
          <a:bodyPr wrap="square">
            <a:spAutoFit/>
          </a:bodyPr>
          <a:lstStyle/>
          <a:p>
            <a:pPr algn="ctr"/>
            <a:r>
              <a:rPr lang="fr-BE" dirty="0"/>
              <a:t>Evolution des surfaces de </a:t>
            </a:r>
            <a:r>
              <a:rPr lang="fr-BE" dirty="0" err="1"/>
              <a:t>cult</a:t>
            </a:r>
            <a:r>
              <a:rPr lang="fr-BE" dirty="0"/>
              <a:t>. associées bio depuis 2018</a:t>
            </a:r>
          </a:p>
        </p:txBody>
      </p:sp>
      <p:sp>
        <p:nvSpPr>
          <p:cNvPr id="11" name="ZoneTexte 10">
            <a:extLst>
              <a:ext uri="{FF2B5EF4-FFF2-40B4-BE49-F238E27FC236}">
                <a16:creationId xmlns:a16="http://schemas.microsoft.com/office/drawing/2014/main" id="{E665D70B-8992-6F2A-DDCE-585633567A28}"/>
              </a:ext>
            </a:extLst>
          </p:cNvPr>
          <p:cNvSpPr txBox="1"/>
          <p:nvPr/>
        </p:nvSpPr>
        <p:spPr>
          <a:xfrm>
            <a:off x="6096000" y="4997075"/>
            <a:ext cx="5442741" cy="1477328"/>
          </a:xfrm>
          <a:prstGeom prst="rect">
            <a:avLst/>
          </a:prstGeom>
          <a:noFill/>
        </p:spPr>
        <p:txBody>
          <a:bodyPr wrap="square" rtlCol="0">
            <a:spAutoFit/>
          </a:bodyPr>
          <a:lstStyle/>
          <a:p>
            <a:r>
              <a:rPr lang="fr-BE" b="1" dirty="0"/>
              <a:t>513</a:t>
            </a:r>
            <a:r>
              <a:rPr lang="fr-BE" dirty="0"/>
              <a:t> fermes bio soit 27% des fermes bio de Wallonie cultivent les protéagineux en association dont : </a:t>
            </a:r>
          </a:p>
          <a:p>
            <a:pPr marL="285750" indent="-285750">
              <a:buFontTx/>
              <a:buChar char="-"/>
            </a:pPr>
            <a:r>
              <a:rPr lang="fr-BE" dirty="0"/>
              <a:t>1 tiers sur plus de 10ha</a:t>
            </a:r>
          </a:p>
          <a:p>
            <a:pPr marL="285750" indent="-285750">
              <a:buFontTx/>
              <a:buChar char="-"/>
            </a:pPr>
            <a:r>
              <a:rPr lang="fr-BE" dirty="0"/>
              <a:t>1 tiers de 5 a 10 ha</a:t>
            </a:r>
          </a:p>
          <a:p>
            <a:pPr marL="285750" indent="-285750">
              <a:buFontTx/>
              <a:buChar char="-"/>
            </a:pPr>
            <a:r>
              <a:rPr lang="fr-BE" dirty="0"/>
              <a:t>1 tiers sur moins de 5 ha</a:t>
            </a:r>
          </a:p>
        </p:txBody>
      </p:sp>
    </p:spTree>
    <p:extLst>
      <p:ext uri="{BB962C8B-B14F-4D97-AF65-F5344CB8AC3E}">
        <p14:creationId xmlns:p14="http://schemas.microsoft.com/office/powerpoint/2010/main" val="1853546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001E640-C3BD-B405-E566-5805CED00E20}"/>
              </a:ext>
            </a:extLst>
          </p:cNvPr>
          <p:cNvPicPr>
            <a:picLocks noChangeAspect="1"/>
          </p:cNvPicPr>
          <p:nvPr/>
        </p:nvPicPr>
        <p:blipFill>
          <a:blip r:embed="rId3">
            <a:extLst>
              <a:ext uri="{28A0092B-C50C-407E-A947-70E740481C1C}">
                <a14:useLocalDpi xmlns:a14="http://schemas.microsoft.com/office/drawing/2010/main" val="0"/>
              </a:ext>
            </a:extLst>
          </a:blip>
          <a:srcRect t="10867" b="8519"/>
          <a:stretch>
            <a:fillRect/>
          </a:stretch>
        </p:blipFill>
        <p:spPr>
          <a:xfrm>
            <a:off x="854529" y="825500"/>
            <a:ext cx="10109200" cy="6032500"/>
          </a:xfrm>
          <a:prstGeom prst="rect">
            <a:avLst/>
          </a:prstGeom>
        </p:spPr>
      </p:pic>
      <p:sp>
        <p:nvSpPr>
          <p:cNvPr id="6" name="Ellipse 5">
            <a:extLst>
              <a:ext uri="{FF2B5EF4-FFF2-40B4-BE49-F238E27FC236}">
                <a16:creationId xmlns:a16="http://schemas.microsoft.com/office/drawing/2014/main" id="{0C05610F-BE80-B623-4B90-AC759137F591}"/>
              </a:ext>
            </a:extLst>
          </p:cNvPr>
          <p:cNvSpPr/>
          <p:nvPr/>
        </p:nvSpPr>
        <p:spPr>
          <a:xfrm>
            <a:off x="10706100" y="2324100"/>
            <a:ext cx="1244600" cy="850900"/>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dirty="0"/>
              <a:t>10% FOOD</a:t>
            </a:r>
          </a:p>
        </p:txBody>
      </p:sp>
      <p:sp>
        <p:nvSpPr>
          <p:cNvPr id="7" name="Ellipse 6">
            <a:extLst>
              <a:ext uri="{FF2B5EF4-FFF2-40B4-BE49-F238E27FC236}">
                <a16:creationId xmlns:a16="http://schemas.microsoft.com/office/drawing/2014/main" id="{2EDC1E62-4F0B-81D7-1D41-5B7C4036BDFF}"/>
              </a:ext>
            </a:extLst>
          </p:cNvPr>
          <p:cNvSpPr/>
          <p:nvPr/>
        </p:nvSpPr>
        <p:spPr>
          <a:xfrm>
            <a:off x="10706100" y="4664180"/>
            <a:ext cx="1244600" cy="850900"/>
          </a:xfrm>
          <a:prstGeom prst="ellipse">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dirty="0"/>
              <a:t>90% FEED</a:t>
            </a:r>
          </a:p>
        </p:txBody>
      </p:sp>
      <p:sp>
        <p:nvSpPr>
          <p:cNvPr id="8" name="Rectangle 7">
            <a:extLst>
              <a:ext uri="{FF2B5EF4-FFF2-40B4-BE49-F238E27FC236}">
                <a16:creationId xmlns:a16="http://schemas.microsoft.com/office/drawing/2014/main" id="{52F7F47E-47C7-AD18-A2A5-5E07FDF75950}"/>
              </a:ext>
            </a:extLst>
          </p:cNvPr>
          <p:cNvSpPr/>
          <p:nvPr/>
        </p:nvSpPr>
        <p:spPr>
          <a:xfrm>
            <a:off x="8172452" y="2111378"/>
            <a:ext cx="1327148" cy="2463800"/>
          </a:xfrm>
          <a:prstGeom prst="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Rectangle 8">
            <a:extLst>
              <a:ext uri="{FF2B5EF4-FFF2-40B4-BE49-F238E27FC236}">
                <a16:creationId xmlns:a16="http://schemas.microsoft.com/office/drawing/2014/main" id="{5E1544FF-A66F-92AE-15C2-E117A2597E6C}"/>
              </a:ext>
            </a:extLst>
          </p:cNvPr>
          <p:cNvSpPr/>
          <p:nvPr/>
        </p:nvSpPr>
        <p:spPr>
          <a:xfrm>
            <a:off x="8169286" y="4729167"/>
            <a:ext cx="1330314" cy="1562100"/>
          </a:xfrm>
          <a:prstGeom prst="rect">
            <a:avLst/>
          </a:prstGeom>
          <a:noFill/>
          <a:ln w="3810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Titre 1">
            <a:extLst>
              <a:ext uri="{FF2B5EF4-FFF2-40B4-BE49-F238E27FC236}">
                <a16:creationId xmlns:a16="http://schemas.microsoft.com/office/drawing/2014/main" id="{38D8A208-12A4-1E28-6896-CE131B3F60B5}"/>
              </a:ext>
            </a:extLst>
          </p:cNvPr>
          <p:cNvSpPr txBox="1">
            <a:spLocks/>
          </p:cNvSpPr>
          <p:nvPr/>
        </p:nvSpPr>
        <p:spPr>
          <a:xfrm>
            <a:off x="854529" y="172138"/>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BE" dirty="0"/>
              <a:t>La filière…</a:t>
            </a:r>
          </a:p>
        </p:txBody>
      </p:sp>
      <p:sp>
        <p:nvSpPr>
          <p:cNvPr id="12" name="Rectangle 11">
            <a:extLst>
              <a:ext uri="{FF2B5EF4-FFF2-40B4-BE49-F238E27FC236}">
                <a16:creationId xmlns:a16="http://schemas.microsoft.com/office/drawing/2014/main" id="{14A84657-E1BD-59C4-EF5B-9189385705B9}"/>
              </a:ext>
            </a:extLst>
          </p:cNvPr>
          <p:cNvSpPr/>
          <p:nvPr/>
        </p:nvSpPr>
        <p:spPr>
          <a:xfrm>
            <a:off x="2000250" y="825500"/>
            <a:ext cx="9163050" cy="8261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3" name="Rectangle 12">
            <a:extLst>
              <a:ext uri="{FF2B5EF4-FFF2-40B4-BE49-F238E27FC236}">
                <a16:creationId xmlns:a16="http://schemas.microsoft.com/office/drawing/2014/main" id="{D41AA0B6-C2F5-A288-E843-BDA76F32A8FC}"/>
              </a:ext>
            </a:extLst>
          </p:cNvPr>
          <p:cNvSpPr/>
          <p:nvPr/>
        </p:nvSpPr>
        <p:spPr>
          <a:xfrm>
            <a:off x="3581401" y="1651689"/>
            <a:ext cx="3867150" cy="52063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4" name="Rectangle 13">
            <a:extLst>
              <a:ext uri="{FF2B5EF4-FFF2-40B4-BE49-F238E27FC236}">
                <a16:creationId xmlns:a16="http://schemas.microsoft.com/office/drawing/2014/main" id="{22F44DDE-1241-7167-BB32-E9645A710706}"/>
              </a:ext>
            </a:extLst>
          </p:cNvPr>
          <p:cNvSpPr/>
          <p:nvPr/>
        </p:nvSpPr>
        <p:spPr>
          <a:xfrm>
            <a:off x="7399565" y="1651688"/>
            <a:ext cx="3867150" cy="52063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785598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P spid="13"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55189-FD18-2853-1DFA-65D6F9A8D02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7216607-D78E-1F9D-B287-E509B7AD93D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BE"/>
          </a:p>
        </p:txBody>
      </p:sp>
      <p:pic>
        <p:nvPicPr>
          <p:cNvPr id="2049" name="Image 1" descr="Une image contenant texte, carte, diagramme, Police&#10;&#10;Le contenu généré par l’IA peut être incorrect.">
            <a:extLst>
              <a:ext uri="{FF2B5EF4-FFF2-40B4-BE49-F238E27FC236}">
                <a16:creationId xmlns:a16="http://schemas.microsoft.com/office/drawing/2014/main" id="{BBF80B08-EE9C-776D-1D82-C439A6C631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41780"/>
            <a:ext cx="10210800" cy="6699098"/>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9D0A88F4-BB2D-1ABB-3143-1F25C730A1D7}"/>
              </a:ext>
            </a:extLst>
          </p:cNvPr>
          <p:cNvPicPr>
            <a:picLocks noChangeAspect="1"/>
          </p:cNvPicPr>
          <p:nvPr/>
        </p:nvPicPr>
        <p:blipFill>
          <a:blip r:embed="rId4"/>
          <a:stretch>
            <a:fillRect/>
          </a:stretch>
        </p:blipFill>
        <p:spPr>
          <a:xfrm>
            <a:off x="9994146" y="6077800"/>
            <a:ext cx="2197854" cy="761711"/>
          </a:xfrm>
          <a:prstGeom prst="rect">
            <a:avLst/>
          </a:prstGeom>
        </p:spPr>
      </p:pic>
      <p:sp>
        <p:nvSpPr>
          <p:cNvPr id="3" name="Ellipse 2">
            <a:extLst>
              <a:ext uri="{FF2B5EF4-FFF2-40B4-BE49-F238E27FC236}">
                <a16:creationId xmlns:a16="http://schemas.microsoft.com/office/drawing/2014/main" id="{CEC65042-78FD-658F-F724-6893BC5DC044}"/>
              </a:ext>
            </a:extLst>
          </p:cNvPr>
          <p:cNvSpPr/>
          <p:nvPr/>
        </p:nvSpPr>
        <p:spPr>
          <a:xfrm>
            <a:off x="6692900" y="498980"/>
            <a:ext cx="673099" cy="605920"/>
          </a:xfrm>
          <a:prstGeom prst="ellipse">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6" name="Ellipse 5">
            <a:extLst>
              <a:ext uri="{FF2B5EF4-FFF2-40B4-BE49-F238E27FC236}">
                <a16:creationId xmlns:a16="http://schemas.microsoft.com/office/drawing/2014/main" id="{6EC86B97-D113-DAFC-9A9C-DE0CA0103BAF}"/>
              </a:ext>
            </a:extLst>
          </p:cNvPr>
          <p:cNvSpPr/>
          <p:nvPr/>
        </p:nvSpPr>
        <p:spPr>
          <a:xfrm>
            <a:off x="2184808" y="2247900"/>
            <a:ext cx="964792" cy="330200"/>
          </a:xfrm>
          <a:prstGeom prst="ellipse">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5" name="Flèche : droite 4">
            <a:extLst>
              <a:ext uri="{FF2B5EF4-FFF2-40B4-BE49-F238E27FC236}">
                <a16:creationId xmlns:a16="http://schemas.microsoft.com/office/drawing/2014/main" id="{791F2A79-A4F0-5357-33E7-74F00B1D2793}"/>
              </a:ext>
            </a:extLst>
          </p:cNvPr>
          <p:cNvSpPr/>
          <p:nvPr/>
        </p:nvSpPr>
        <p:spPr>
          <a:xfrm>
            <a:off x="1792923" y="2340428"/>
            <a:ext cx="391885" cy="145143"/>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fr-BE"/>
          </a:p>
        </p:txBody>
      </p:sp>
      <p:sp>
        <p:nvSpPr>
          <p:cNvPr id="7" name="Ellipse 6">
            <a:extLst>
              <a:ext uri="{FF2B5EF4-FFF2-40B4-BE49-F238E27FC236}">
                <a16:creationId xmlns:a16="http://schemas.microsoft.com/office/drawing/2014/main" id="{55784599-ED89-1A7C-4D77-75FD9717E7EA}"/>
              </a:ext>
            </a:extLst>
          </p:cNvPr>
          <p:cNvSpPr/>
          <p:nvPr/>
        </p:nvSpPr>
        <p:spPr>
          <a:xfrm>
            <a:off x="4058557" y="847296"/>
            <a:ext cx="1137557" cy="879903"/>
          </a:xfrm>
          <a:prstGeom prst="ellipse">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cxnSp>
        <p:nvCxnSpPr>
          <p:cNvPr id="9" name="Connecteur droit 8">
            <a:extLst>
              <a:ext uri="{FF2B5EF4-FFF2-40B4-BE49-F238E27FC236}">
                <a16:creationId xmlns:a16="http://schemas.microsoft.com/office/drawing/2014/main" id="{163F295F-50F9-DF53-618B-5C2A4B88A084}"/>
              </a:ext>
            </a:extLst>
          </p:cNvPr>
          <p:cNvCxnSpPr/>
          <p:nvPr/>
        </p:nvCxnSpPr>
        <p:spPr>
          <a:xfrm>
            <a:off x="7365999" y="1451425"/>
            <a:ext cx="965201" cy="0"/>
          </a:xfrm>
          <a:prstGeom prst="line">
            <a:avLst/>
          </a:prstGeom>
          <a:ln>
            <a:solidFill>
              <a:schemeClr val="accent2"/>
            </a:solidFill>
          </a:ln>
        </p:spPr>
        <p:style>
          <a:lnRef idx="3">
            <a:schemeClr val="accent2"/>
          </a:lnRef>
          <a:fillRef idx="0">
            <a:schemeClr val="accent2"/>
          </a:fillRef>
          <a:effectRef idx="2">
            <a:schemeClr val="accent2"/>
          </a:effectRef>
          <a:fontRef idx="minor">
            <a:schemeClr val="tx1"/>
          </a:fontRef>
        </p:style>
      </p:cxnSp>
      <p:cxnSp>
        <p:nvCxnSpPr>
          <p:cNvPr id="10" name="Connecteur droit 9">
            <a:extLst>
              <a:ext uri="{FF2B5EF4-FFF2-40B4-BE49-F238E27FC236}">
                <a16:creationId xmlns:a16="http://schemas.microsoft.com/office/drawing/2014/main" id="{D7397E35-9FBD-61E2-8BD6-A2712FA220E8}"/>
              </a:ext>
            </a:extLst>
          </p:cNvPr>
          <p:cNvCxnSpPr/>
          <p:nvPr/>
        </p:nvCxnSpPr>
        <p:spPr>
          <a:xfrm>
            <a:off x="8011884" y="752951"/>
            <a:ext cx="965201"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Connecteur droit 10">
            <a:extLst>
              <a:ext uri="{FF2B5EF4-FFF2-40B4-BE49-F238E27FC236}">
                <a16:creationId xmlns:a16="http://schemas.microsoft.com/office/drawing/2014/main" id="{C03EDE07-9EA9-ED72-8E1C-9F33EDAAA230}"/>
              </a:ext>
            </a:extLst>
          </p:cNvPr>
          <p:cNvCxnSpPr/>
          <p:nvPr/>
        </p:nvCxnSpPr>
        <p:spPr>
          <a:xfrm>
            <a:off x="8635999" y="1473193"/>
            <a:ext cx="965201"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Connecteur droit 15">
            <a:extLst>
              <a:ext uri="{FF2B5EF4-FFF2-40B4-BE49-F238E27FC236}">
                <a16:creationId xmlns:a16="http://schemas.microsoft.com/office/drawing/2014/main" id="{8F7F3B88-86C3-81D1-2654-FF0AE70C2DDC}"/>
              </a:ext>
            </a:extLst>
          </p:cNvPr>
          <p:cNvCxnSpPr/>
          <p:nvPr/>
        </p:nvCxnSpPr>
        <p:spPr>
          <a:xfrm>
            <a:off x="9601200" y="2946393"/>
            <a:ext cx="965201"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Connecteur droit 16">
            <a:extLst>
              <a:ext uri="{FF2B5EF4-FFF2-40B4-BE49-F238E27FC236}">
                <a16:creationId xmlns:a16="http://schemas.microsoft.com/office/drawing/2014/main" id="{AFF5F250-3BF8-4474-8B5E-5F35FAF864E6}"/>
              </a:ext>
            </a:extLst>
          </p:cNvPr>
          <p:cNvCxnSpPr/>
          <p:nvPr/>
        </p:nvCxnSpPr>
        <p:spPr>
          <a:xfrm>
            <a:off x="7188197" y="2247900"/>
            <a:ext cx="965201"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8" name="Connecteur droit 17">
            <a:extLst>
              <a:ext uri="{FF2B5EF4-FFF2-40B4-BE49-F238E27FC236}">
                <a16:creationId xmlns:a16="http://schemas.microsoft.com/office/drawing/2014/main" id="{231320E9-8D49-3D98-4C48-76BF9629A1CC}"/>
              </a:ext>
            </a:extLst>
          </p:cNvPr>
          <p:cNvCxnSpPr/>
          <p:nvPr/>
        </p:nvCxnSpPr>
        <p:spPr>
          <a:xfrm>
            <a:off x="8153398" y="2578100"/>
            <a:ext cx="965201"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54028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53516-028B-BAB1-74B2-1FAE0A6046FE}"/>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B37C94B0-B16E-9255-9F70-6C2441113922}"/>
              </a:ext>
            </a:extLst>
          </p:cNvPr>
          <p:cNvPicPr>
            <a:picLocks noChangeAspect="1"/>
          </p:cNvPicPr>
          <p:nvPr/>
        </p:nvPicPr>
        <p:blipFill>
          <a:blip r:embed="rId3">
            <a:extLst>
              <a:ext uri="{28A0092B-C50C-407E-A947-70E740481C1C}">
                <a14:useLocalDpi xmlns:a14="http://schemas.microsoft.com/office/drawing/2010/main" val="0"/>
              </a:ext>
            </a:extLst>
          </a:blip>
          <a:srcRect t="10581" b="8148"/>
          <a:stretch>
            <a:fillRect/>
          </a:stretch>
        </p:blipFill>
        <p:spPr>
          <a:xfrm>
            <a:off x="1020977" y="751777"/>
            <a:ext cx="10515600" cy="6106223"/>
          </a:xfrm>
          <a:prstGeom prst="rect">
            <a:avLst/>
          </a:prstGeom>
        </p:spPr>
      </p:pic>
      <p:sp>
        <p:nvSpPr>
          <p:cNvPr id="4" name="Ellipse 3">
            <a:extLst>
              <a:ext uri="{FF2B5EF4-FFF2-40B4-BE49-F238E27FC236}">
                <a16:creationId xmlns:a16="http://schemas.microsoft.com/office/drawing/2014/main" id="{3C889B2D-D916-9872-3342-64118E85F478}"/>
              </a:ext>
            </a:extLst>
          </p:cNvPr>
          <p:cNvSpPr/>
          <p:nvPr/>
        </p:nvSpPr>
        <p:spPr>
          <a:xfrm>
            <a:off x="2063307" y="5003800"/>
            <a:ext cx="939800" cy="1168400"/>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Ellipse 5">
            <a:extLst>
              <a:ext uri="{FF2B5EF4-FFF2-40B4-BE49-F238E27FC236}">
                <a16:creationId xmlns:a16="http://schemas.microsoft.com/office/drawing/2014/main" id="{B280905A-7262-4422-4A57-3EAD7029CB1D}"/>
              </a:ext>
            </a:extLst>
          </p:cNvPr>
          <p:cNvSpPr/>
          <p:nvPr/>
        </p:nvSpPr>
        <p:spPr>
          <a:xfrm>
            <a:off x="3573910" y="3429000"/>
            <a:ext cx="1168400" cy="1229519"/>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Ellipse 8">
            <a:extLst>
              <a:ext uri="{FF2B5EF4-FFF2-40B4-BE49-F238E27FC236}">
                <a16:creationId xmlns:a16="http://schemas.microsoft.com/office/drawing/2014/main" id="{EE12BC27-A2BA-6241-A687-F51949A38924}"/>
              </a:ext>
            </a:extLst>
          </p:cNvPr>
          <p:cNvSpPr/>
          <p:nvPr/>
        </p:nvSpPr>
        <p:spPr>
          <a:xfrm>
            <a:off x="7496625" y="2353127"/>
            <a:ext cx="1168400" cy="312545"/>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Ellipse 9">
            <a:extLst>
              <a:ext uri="{FF2B5EF4-FFF2-40B4-BE49-F238E27FC236}">
                <a16:creationId xmlns:a16="http://schemas.microsoft.com/office/drawing/2014/main" id="{44FABAEB-D86C-D281-75F9-BECBBBD2592E}"/>
              </a:ext>
            </a:extLst>
          </p:cNvPr>
          <p:cNvSpPr/>
          <p:nvPr/>
        </p:nvSpPr>
        <p:spPr>
          <a:xfrm>
            <a:off x="7411352" y="4739583"/>
            <a:ext cx="1168400" cy="467422"/>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Titre 1">
            <a:extLst>
              <a:ext uri="{FF2B5EF4-FFF2-40B4-BE49-F238E27FC236}">
                <a16:creationId xmlns:a16="http://schemas.microsoft.com/office/drawing/2014/main" id="{67CD58C0-6D2C-8F60-4815-17C8C7A50E2E}"/>
              </a:ext>
            </a:extLst>
          </p:cNvPr>
          <p:cNvSpPr txBox="1">
            <a:spLocks/>
          </p:cNvSpPr>
          <p:nvPr/>
        </p:nvSpPr>
        <p:spPr>
          <a:xfrm>
            <a:off x="498929" y="8899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BE" dirty="0"/>
              <a:t>Des freins à différents niveaux…</a:t>
            </a:r>
          </a:p>
        </p:txBody>
      </p:sp>
      <p:sp>
        <p:nvSpPr>
          <p:cNvPr id="13" name="Rectangle : coins arrondis 12">
            <a:extLst>
              <a:ext uri="{FF2B5EF4-FFF2-40B4-BE49-F238E27FC236}">
                <a16:creationId xmlns:a16="http://schemas.microsoft.com/office/drawing/2014/main" id="{75435C86-087D-453D-37CA-2B8717D40768}"/>
              </a:ext>
            </a:extLst>
          </p:cNvPr>
          <p:cNvSpPr/>
          <p:nvPr/>
        </p:nvSpPr>
        <p:spPr>
          <a:xfrm>
            <a:off x="231813" y="3804888"/>
            <a:ext cx="2390508" cy="1325563"/>
          </a:xfrm>
          <a:prstGeom prst="roundRect">
            <a:avLst/>
          </a:prstGeom>
          <a:solidFill>
            <a:srgbClr val="FFD85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BE" sz="1400" dirty="0">
                <a:solidFill>
                  <a:schemeClr val="tx1"/>
                </a:solidFill>
              </a:rPr>
              <a:t>Associations </a:t>
            </a:r>
          </a:p>
          <a:p>
            <a:pPr marL="285750" indent="-285750">
              <a:buFont typeface="Arial" panose="020B0604020202020204" pitchFamily="34" charset="0"/>
              <a:buChar char="•"/>
            </a:pPr>
            <a:r>
              <a:rPr lang="fr-BE" sz="1400" dirty="0">
                <a:solidFill>
                  <a:schemeClr val="tx1"/>
                </a:solidFill>
              </a:rPr>
              <a:t>Réglages </a:t>
            </a:r>
            <a:r>
              <a:rPr lang="fr-BE" sz="1400" dirty="0" err="1">
                <a:solidFill>
                  <a:schemeClr val="tx1"/>
                </a:solidFill>
              </a:rPr>
              <a:t>moissoneuse</a:t>
            </a:r>
            <a:endParaRPr lang="fr-BE" sz="1400" dirty="0">
              <a:solidFill>
                <a:schemeClr val="tx1"/>
              </a:solidFill>
            </a:endParaRPr>
          </a:p>
          <a:p>
            <a:pPr marL="285750" indent="-285750">
              <a:buFont typeface="Arial" panose="020B0604020202020204" pitchFamily="34" charset="0"/>
              <a:buChar char="•"/>
            </a:pPr>
            <a:r>
              <a:rPr lang="fr-BE" sz="1400" dirty="0">
                <a:solidFill>
                  <a:schemeClr val="tx1"/>
                </a:solidFill>
              </a:rPr>
              <a:t>Fauchage-</a:t>
            </a:r>
            <a:r>
              <a:rPr lang="fr-BE" sz="1400" dirty="0" err="1">
                <a:solidFill>
                  <a:schemeClr val="tx1"/>
                </a:solidFill>
              </a:rPr>
              <a:t>andainage</a:t>
            </a:r>
            <a:endParaRPr lang="fr-BE" sz="1400" dirty="0">
              <a:solidFill>
                <a:schemeClr val="tx1"/>
              </a:solidFill>
            </a:endParaRPr>
          </a:p>
          <a:p>
            <a:r>
              <a:rPr lang="fr-BE" sz="1400" dirty="0">
                <a:solidFill>
                  <a:schemeClr val="tx1"/>
                </a:solidFill>
                <a:sym typeface="Wingdings" panose="05000000000000000000" pitchFamily="2" charset="2"/>
              </a:rPr>
              <a:t> Améliore la régularité des rendements</a:t>
            </a:r>
            <a:endParaRPr lang="fr-BE" sz="1400" dirty="0">
              <a:solidFill>
                <a:schemeClr val="tx1"/>
              </a:solidFill>
            </a:endParaRPr>
          </a:p>
        </p:txBody>
      </p:sp>
      <p:sp>
        <p:nvSpPr>
          <p:cNvPr id="15" name="Rectangle : coins arrondis 14">
            <a:extLst>
              <a:ext uri="{FF2B5EF4-FFF2-40B4-BE49-F238E27FC236}">
                <a16:creationId xmlns:a16="http://schemas.microsoft.com/office/drawing/2014/main" id="{4418EE1D-EA31-350E-0FB0-AC84D43BCEFA}"/>
              </a:ext>
            </a:extLst>
          </p:cNvPr>
          <p:cNvSpPr/>
          <p:nvPr/>
        </p:nvSpPr>
        <p:spPr>
          <a:xfrm>
            <a:off x="3831308" y="4657000"/>
            <a:ext cx="3057747" cy="851840"/>
          </a:xfrm>
          <a:prstGeom prst="roundRect">
            <a:avLst/>
          </a:prstGeom>
          <a:solidFill>
            <a:srgbClr val="FFD85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BE" sz="1400" dirty="0">
                <a:solidFill>
                  <a:schemeClr val="tx1"/>
                </a:solidFill>
              </a:rPr>
              <a:t>Choix des  espèces associées </a:t>
            </a:r>
          </a:p>
          <a:p>
            <a:pPr marL="285750" indent="-285750">
              <a:buFont typeface="Arial" panose="020B0604020202020204" pitchFamily="34" charset="0"/>
              <a:buChar char="•"/>
            </a:pPr>
            <a:r>
              <a:rPr lang="fr-BE" sz="1400" dirty="0">
                <a:solidFill>
                  <a:schemeClr val="tx1"/>
                </a:solidFill>
              </a:rPr>
              <a:t>Mutualiser les équipements</a:t>
            </a:r>
          </a:p>
          <a:p>
            <a:r>
              <a:rPr lang="fr-BE" sz="1400" dirty="0">
                <a:solidFill>
                  <a:schemeClr val="tx1"/>
                </a:solidFill>
                <a:sym typeface="Wingdings" panose="05000000000000000000" pitchFamily="2" charset="2"/>
              </a:rPr>
              <a:t> Réduction des coûts</a:t>
            </a:r>
            <a:endParaRPr lang="fr-BE" sz="1400" dirty="0">
              <a:solidFill>
                <a:schemeClr val="tx1"/>
              </a:solidFill>
            </a:endParaRPr>
          </a:p>
        </p:txBody>
      </p:sp>
      <p:sp>
        <p:nvSpPr>
          <p:cNvPr id="16" name="Rectangle : coins arrondis 15">
            <a:extLst>
              <a:ext uri="{FF2B5EF4-FFF2-40B4-BE49-F238E27FC236}">
                <a16:creationId xmlns:a16="http://schemas.microsoft.com/office/drawing/2014/main" id="{4C8ABE52-CD6E-CD69-3D91-23B6FA44929D}"/>
              </a:ext>
            </a:extLst>
          </p:cNvPr>
          <p:cNvSpPr/>
          <p:nvPr/>
        </p:nvSpPr>
        <p:spPr>
          <a:xfrm>
            <a:off x="8113276" y="3013952"/>
            <a:ext cx="3057747" cy="1180577"/>
          </a:xfrm>
          <a:prstGeom prst="roundRect">
            <a:avLst/>
          </a:prstGeom>
          <a:solidFill>
            <a:srgbClr val="FFD85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BE" sz="1400" dirty="0">
                <a:solidFill>
                  <a:schemeClr val="tx1"/>
                </a:solidFill>
              </a:rPr>
              <a:t>Clarification et harmonisation des critères</a:t>
            </a:r>
          </a:p>
          <a:p>
            <a:pPr marL="285750" indent="-285750">
              <a:buFont typeface="Arial" panose="020B0604020202020204" pitchFamily="34" charset="0"/>
              <a:buChar char="•"/>
            </a:pPr>
            <a:r>
              <a:rPr lang="fr-BE" sz="1400" dirty="0">
                <a:solidFill>
                  <a:schemeClr val="tx1"/>
                </a:solidFill>
              </a:rPr>
              <a:t>Outils adaptés (échantillonnage)</a:t>
            </a:r>
          </a:p>
          <a:p>
            <a:r>
              <a:rPr lang="fr-BE" sz="1400" dirty="0">
                <a:solidFill>
                  <a:schemeClr val="tx1"/>
                </a:solidFill>
                <a:sym typeface="Wingdings" panose="05000000000000000000" pitchFamily="2" charset="2"/>
              </a:rPr>
              <a:t> Renforcer la confiance</a:t>
            </a:r>
            <a:endParaRPr lang="fr-BE" sz="1400" dirty="0">
              <a:solidFill>
                <a:schemeClr val="tx1"/>
              </a:solidFill>
            </a:endParaRPr>
          </a:p>
        </p:txBody>
      </p:sp>
    </p:spTree>
    <p:extLst>
      <p:ext uri="{BB962C8B-B14F-4D97-AF65-F5344CB8AC3E}">
        <p14:creationId xmlns:p14="http://schemas.microsoft.com/office/powerpoint/2010/main" val="549762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P spid="10" grpId="0" animBg="1"/>
      <p:bldP spid="13" grpId="0" animBg="1"/>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CC0332A-8409-2E25-C3A6-F32F5C5103A1}"/>
              </a:ext>
            </a:extLst>
          </p:cNvPr>
          <p:cNvSpPr>
            <a:spLocks noChangeArrowheads="1"/>
          </p:cNvSpPr>
          <p:nvPr/>
        </p:nvSpPr>
        <p:spPr bwMode="auto">
          <a:xfrm>
            <a:off x="475322" y="125583"/>
            <a:ext cx="5588389" cy="630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fr-BE" sz="3500" dirty="0"/>
              <a:t>…Et des pistes de solutions </a:t>
            </a:r>
          </a:p>
        </p:txBody>
      </p:sp>
      <p:pic>
        <p:nvPicPr>
          <p:cNvPr id="2049" name="Image 1" descr="Une image contenant texte, carte, diagramme, Police&#10;&#10;Le contenu généré par l’IA peut être incorrect.">
            <a:extLst>
              <a:ext uri="{FF2B5EF4-FFF2-40B4-BE49-F238E27FC236}">
                <a16:creationId xmlns:a16="http://schemas.microsoft.com/office/drawing/2014/main" id="{4ED8B275-B634-8F18-5A99-EA881BDA2A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9516" y="2008737"/>
            <a:ext cx="4081834" cy="284052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DC53E498-8319-6C1A-FA67-57D894ADD3B1}"/>
              </a:ext>
            </a:extLst>
          </p:cNvPr>
          <p:cNvPicPr>
            <a:picLocks noChangeAspect="1"/>
          </p:cNvPicPr>
          <p:nvPr/>
        </p:nvPicPr>
        <p:blipFill>
          <a:blip r:embed="rId4"/>
          <a:stretch>
            <a:fillRect/>
          </a:stretch>
        </p:blipFill>
        <p:spPr>
          <a:xfrm>
            <a:off x="9994146" y="6077800"/>
            <a:ext cx="2197854" cy="761711"/>
          </a:xfrm>
          <a:prstGeom prst="rect">
            <a:avLst/>
          </a:prstGeom>
        </p:spPr>
      </p:pic>
      <p:pic>
        <p:nvPicPr>
          <p:cNvPr id="9" name="Image 8">
            <a:extLst>
              <a:ext uri="{FF2B5EF4-FFF2-40B4-BE49-F238E27FC236}">
                <a16:creationId xmlns:a16="http://schemas.microsoft.com/office/drawing/2014/main" id="{211024FE-5270-A89D-3415-E875E56977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6268" y="3097727"/>
            <a:ext cx="1527569" cy="1145677"/>
          </a:xfrm>
          <a:prstGeom prst="rect">
            <a:avLst/>
          </a:prstGeom>
        </p:spPr>
      </p:pic>
      <p:pic>
        <p:nvPicPr>
          <p:cNvPr id="12" name="Image 11">
            <a:extLst>
              <a:ext uri="{FF2B5EF4-FFF2-40B4-BE49-F238E27FC236}">
                <a16:creationId xmlns:a16="http://schemas.microsoft.com/office/drawing/2014/main" id="{93AE9DD7-6E18-1957-159C-4C14544B06F8}"/>
              </a:ext>
            </a:extLst>
          </p:cNvPr>
          <p:cNvPicPr>
            <a:picLocks noChangeAspect="1"/>
          </p:cNvPicPr>
          <p:nvPr/>
        </p:nvPicPr>
        <p:blipFill>
          <a:blip r:embed="rId6"/>
          <a:stretch>
            <a:fillRect/>
          </a:stretch>
        </p:blipFill>
        <p:spPr>
          <a:xfrm>
            <a:off x="8157029" y="730513"/>
            <a:ext cx="3842246" cy="2296324"/>
          </a:xfrm>
          <a:prstGeom prst="rect">
            <a:avLst/>
          </a:prstGeom>
        </p:spPr>
      </p:pic>
      <p:pic>
        <p:nvPicPr>
          <p:cNvPr id="16" name="Image 15">
            <a:extLst>
              <a:ext uri="{FF2B5EF4-FFF2-40B4-BE49-F238E27FC236}">
                <a16:creationId xmlns:a16="http://schemas.microsoft.com/office/drawing/2014/main" id="{E413B10C-E673-7529-FC0D-8CA3D4D0111F}"/>
              </a:ext>
            </a:extLst>
          </p:cNvPr>
          <p:cNvPicPr>
            <a:picLocks noChangeAspect="1"/>
          </p:cNvPicPr>
          <p:nvPr/>
        </p:nvPicPr>
        <p:blipFill>
          <a:blip r:embed="rId7"/>
          <a:stretch>
            <a:fillRect/>
          </a:stretch>
        </p:blipFill>
        <p:spPr>
          <a:xfrm>
            <a:off x="7351350" y="5124679"/>
            <a:ext cx="3695988" cy="1092083"/>
          </a:xfrm>
          <a:prstGeom prst="rect">
            <a:avLst/>
          </a:prstGeom>
        </p:spPr>
      </p:pic>
      <p:sp>
        <p:nvSpPr>
          <p:cNvPr id="5" name="ZoneTexte 4">
            <a:extLst>
              <a:ext uri="{FF2B5EF4-FFF2-40B4-BE49-F238E27FC236}">
                <a16:creationId xmlns:a16="http://schemas.microsoft.com/office/drawing/2014/main" id="{2A23C157-CF15-A1EE-6D09-BABFD957D763}"/>
              </a:ext>
            </a:extLst>
          </p:cNvPr>
          <p:cNvSpPr txBox="1"/>
          <p:nvPr/>
        </p:nvSpPr>
        <p:spPr>
          <a:xfrm>
            <a:off x="8775367" y="2970141"/>
            <a:ext cx="2995395" cy="307777"/>
          </a:xfrm>
          <a:prstGeom prst="rect">
            <a:avLst/>
          </a:prstGeom>
          <a:noFill/>
        </p:spPr>
        <p:txBody>
          <a:bodyPr wrap="square">
            <a:spAutoFit/>
          </a:bodyPr>
          <a:lstStyle/>
          <a:p>
            <a:r>
              <a:rPr lang="fr-BE" sz="1400" dirty="0">
                <a:hlinkClick r:id="rId8"/>
              </a:rPr>
              <a:t>cartographie-des-trieurs-wallons</a:t>
            </a:r>
            <a:endParaRPr lang="fr-BE" sz="1400" dirty="0"/>
          </a:p>
        </p:txBody>
      </p:sp>
      <p:sp>
        <p:nvSpPr>
          <p:cNvPr id="6" name="ZoneTexte 5">
            <a:extLst>
              <a:ext uri="{FF2B5EF4-FFF2-40B4-BE49-F238E27FC236}">
                <a16:creationId xmlns:a16="http://schemas.microsoft.com/office/drawing/2014/main" id="{8F37B5A6-CEE4-2E37-5D85-9FDCB34BC720}"/>
              </a:ext>
            </a:extLst>
          </p:cNvPr>
          <p:cNvSpPr txBox="1"/>
          <p:nvPr/>
        </p:nvSpPr>
        <p:spPr>
          <a:xfrm>
            <a:off x="6689469" y="1183408"/>
            <a:ext cx="1795936" cy="646331"/>
          </a:xfrm>
          <a:prstGeom prst="rect">
            <a:avLst/>
          </a:prstGeom>
          <a:noFill/>
          <a:ln>
            <a:solidFill>
              <a:schemeClr val="accent2">
                <a:lumMod val="75000"/>
              </a:schemeClr>
            </a:solidFill>
          </a:ln>
        </p:spPr>
        <p:txBody>
          <a:bodyPr wrap="square" rtlCol="0">
            <a:spAutoFit/>
          </a:bodyPr>
          <a:lstStyle/>
          <a:p>
            <a:r>
              <a:rPr lang="fr-BE" b="1" dirty="0">
                <a:solidFill>
                  <a:schemeClr val="accent2">
                    <a:lumMod val="75000"/>
                  </a:schemeClr>
                </a:solidFill>
              </a:rPr>
              <a:t>Logistique:</a:t>
            </a:r>
          </a:p>
          <a:p>
            <a:r>
              <a:rPr lang="fr-BE" dirty="0">
                <a:solidFill>
                  <a:schemeClr val="accent2">
                    <a:lumMod val="75000"/>
                  </a:schemeClr>
                </a:solidFill>
              </a:rPr>
              <a:t>- Mutualisation</a:t>
            </a:r>
          </a:p>
        </p:txBody>
      </p:sp>
      <p:sp>
        <p:nvSpPr>
          <p:cNvPr id="8" name="ZoneTexte 7">
            <a:extLst>
              <a:ext uri="{FF2B5EF4-FFF2-40B4-BE49-F238E27FC236}">
                <a16:creationId xmlns:a16="http://schemas.microsoft.com/office/drawing/2014/main" id="{1BE1397E-C776-0FD5-577C-D008A6131B1C}"/>
              </a:ext>
            </a:extLst>
          </p:cNvPr>
          <p:cNvSpPr txBox="1"/>
          <p:nvPr/>
        </p:nvSpPr>
        <p:spPr>
          <a:xfrm>
            <a:off x="6911324" y="3972150"/>
            <a:ext cx="4576040" cy="1200329"/>
          </a:xfrm>
          <a:prstGeom prst="rect">
            <a:avLst/>
          </a:prstGeom>
          <a:solidFill>
            <a:schemeClr val="bg1"/>
          </a:solidFill>
          <a:ln>
            <a:solidFill>
              <a:schemeClr val="accent5">
                <a:lumMod val="60000"/>
                <a:lumOff val="40000"/>
              </a:schemeClr>
            </a:solidFill>
          </a:ln>
        </p:spPr>
        <p:txBody>
          <a:bodyPr wrap="square" rtlCol="0">
            <a:spAutoFit/>
          </a:bodyPr>
          <a:lstStyle/>
          <a:p>
            <a:r>
              <a:rPr lang="fr-BE" b="1" dirty="0">
                <a:solidFill>
                  <a:schemeClr val="accent5">
                    <a:lumMod val="60000"/>
                    <a:lumOff val="40000"/>
                  </a:schemeClr>
                </a:solidFill>
              </a:rPr>
              <a:t>Filière:</a:t>
            </a:r>
          </a:p>
          <a:p>
            <a:pPr marL="285750" indent="-285750">
              <a:buFontTx/>
              <a:buChar char="-"/>
            </a:pPr>
            <a:r>
              <a:rPr lang="fr-BE" dirty="0">
                <a:solidFill>
                  <a:schemeClr val="accent5">
                    <a:lumMod val="60000"/>
                    <a:lumOff val="40000"/>
                  </a:schemeClr>
                </a:solidFill>
              </a:rPr>
              <a:t>Création d’un label qualité (</a:t>
            </a:r>
            <a:r>
              <a:rPr lang="fr-BE" dirty="0" err="1">
                <a:solidFill>
                  <a:schemeClr val="accent5">
                    <a:lumMod val="60000"/>
                    <a:lumOff val="40000"/>
                  </a:schemeClr>
                </a:solidFill>
              </a:rPr>
              <a:t>feed</a:t>
            </a:r>
            <a:r>
              <a:rPr lang="fr-BE" dirty="0">
                <a:solidFill>
                  <a:schemeClr val="accent5">
                    <a:lumMod val="60000"/>
                    <a:lumOff val="40000"/>
                  </a:schemeClr>
                </a:solidFill>
              </a:rPr>
              <a:t> / </a:t>
            </a:r>
            <a:r>
              <a:rPr lang="fr-BE" dirty="0" err="1">
                <a:solidFill>
                  <a:schemeClr val="accent5">
                    <a:lumMod val="60000"/>
                    <a:lumOff val="40000"/>
                  </a:schemeClr>
                </a:solidFill>
              </a:rPr>
              <a:t>food</a:t>
            </a:r>
            <a:r>
              <a:rPr lang="fr-BE" dirty="0">
                <a:solidFill>
                  <a:schemeClr val="accent5">
                    <a:lumMod val="60000"/>
                    <a:lumOff val="40000"/>
                  </a:schemeClr>
                </a:solidFill>
              </a:rPr>
              <a:t>)</a:t>
            </a:r>
          </a:p>
          <a:p>
            <a:pPr marL="285750" indent="-285750">
              <a:buFontTx/>
              <a:buChar char="-"/>
            </a:pPr>
            <a:r>
              <a:rPr lang="fr-BE" dirty="0">
                <a:solidFill>
                  <a:schemeClr val="accent5">
                    <a:lumMod val="60000"/>
                    <a:lumOff val="40000"/>
                  </a:schemeClr>
                </a:solidFill>
              </a:rPr>
              <a:t>Echantillonnage de qualité</a:t>
            </a:r>
          </a:p>
          <a:p>
            <a:pPr marL="285750" indent="-285750">
              <a:buFontTx/>
              <a:buChar char="-"/>
            </a:pPr>
            <a:r>
              <a:rPr lang="fr-BE" dirty="0">
                <a:solidFill>
                  <a:schemeClr val="accent5">
                    <a:lumMod val="60000"/>
                    <a:lumOff val="40000"/>
                  </a:schemeClr>
                </a:solidFill>
              </a:rPr>
              <a:t>Nouvelles formes de valorisation </a:t>
            </a:r>
          </a:p>
        </p:txBody>
      </p:sp>
      <p:sp>
        <p:nvSpPr>
          <p:cNvPr id="11" name="ZoneTexte 10">
            <a:extLst>
              <a:ext uri="{FF2B5EF4-FFF2-40B4-BE49-F238E27FC236}">
                <a16:creationId xmlns:a16="http://schemas.microsoft.com/office/drawing/2014/main" id="{5F6F575A-D236-F70F-23E6-5F6312D7565A}"/>
              </a:ext>
            </a:extLst>
          </p:cNvPr>
          <p:cNvSpPr txBox="1"/>
          <p:nvPr/>
        </p:nvSpPr>
        <p:spPr>
          <a:xfrm>
            <a:off x="266969" y="1827618"/>
            <a:ext cx="3158401" cy="1200329"/>
          </a:xfrm>
          <a:prstGeom prst="rect">
            <a:avLst/>
          </a:prstGeom>
          <a:solidFill>
            <a:schemeClr val="bg1"/>
          </a:solidFill>
          <a:ln>
            <a:solidFill>
              <a:schemeClr val="accent3"/>
            </a:solidFill>
          </a:ln>
        </p:spPr>
        <p:txBody>
          <a:bodyPr wrap="square" rtlCol="0">
            <a:spAutoFit/>
          </a:bodyPr>
          <a:lstStyle/>
          <a:p>
            <a:r>
              <a:rPr lang="fr-BE" b="1" dirty="0">
                <a:solidFill>
                  <a:schemeClr val="accent6">
                    <a:lumMod val="75000"/>
                  </a:schemeClr>
                </a:solidFill>
              </a:rPr>
              <a:t>Agronomique: </a:t>
            </a:r>
          </a:p>
          <a:p>
            <a:pPr marL="285750" indent="-285750">
              <a:buFontTx/>
              <a:buChar char="-"/>
            </a:pPr>
            <a:r>
              <a:rPr lang="fr-BE" dirty="0">
                <a:solidFill>
                  <a:schemeClr val="accent6">
                    <a:lumMod val="75000"/>
                  </a:schemeClr>
                </a:solidFill>
              </a:rPr>
              <a:t>Cultures associées </a:t>
            </a:r>
          </a:p>
          <a:p>
            <a:pPr marL="285750" indent="-285750">
              <a:buFontTx/>
              <a:buChar char="-"/>
            </a:pPr>
            <a:r>
              <a:rPr lang="fr-BE" dirty="0">
                <a:solidFill>
                  <a:schemeClr val="accent6">
                    <a:lumMod val="75000"/>
                  </a:schemeClr>
                </a:solidFill>
              </a:rPr>
              <a:t>Transmission et conseils techniques</a:t>
            </a:r>
          </a:p>
        </p:txBody>
      </p:sp>
      <p:pic>
        <p:nvPicPr>
          <p:cNvPr id="15" name="Image 14">
            <a:extLst>
              <a:ext uri="{FF2B5EF4-FFF2-40B4-BE49-F238E27FC236}">
                <a16:creationId xmlns:a16="http://schemas.microsoft.com/office/drawing/2014/main" id="{28AADB83-2246-8B68-3E09-067B0FE49417}"/>
              </a:ext>
            </a:extLst>
          </p:cNvPr>
          <p:cNvPicPr>
            <a:picLocks noChangeAspect="1"/>
          </p:cNvPicPr>
          <p:nvPr/>
        </p:nvPicPr>
        <p:blipFill>
          <a:blip r:embed="rId9">
            <a:duotone>
              <a:prstClr val="black"/>
              <a:srgbClr val="4E8378">
                <a:tint val="45000"/>
                <a:satMod val="400000"/>
              </a:srgbClr>
            </a:duotone>
            <a:extLst>
              <a:ext uri="{28A0092B-C50C-407E-A947-70E740481C1C}">
                <a14:useLocalDpi xmlns:a14="http://schemas.microsoft.com/office/drawing/2010/main" val="0"/>
              </a:ext>
            </a:extLst>
          </a:blip>
          <a:stretch>
            <a:fillRect/>
          </a:stretch>
        </p:blipFill>
        <p:spPr>
          <a:xfrm>
            <a:off x="475322" y="4221269"/>
            <a:ext cx="2336442" cy="571758"/>
          </a:xfrm>
          <a:prstGeom prst="rect">
            <a:avLst/>
          </a:prstGeom>
        </p:spPr>
      </p:pic>
    </p:spTree>
    <p:extLst>
      <p:ext uri="{BB962C8B-B14F-4D97-AF65-F5344CB8AC3E}">
        <p14:creationId xmlns:p14="http://schemas.microsoft.com/office/powerpoint/2010/main" val="2633390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8"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7003A53F-2DD7-236A-C68B-14A371B34929}"/>
              </a:ext>
            </a:extLst>
          </p:cNvPr>
          <p:cNvPicPr>
            <a:picLocks noChangeAspect="1"/>
          </p:cNvPicPr>
          <p:nvPr/>
        </p:nvPicPr>
        <p:blipFill>
          <a:blip r:embed="rId4"/>
          <a:srcRect l="10496" t="52674" r="44643"/>
          <a:stretch>
            <a:fillRect/>
          </a:stretch>
        </p:blipFill>
        <p:spPr>
          <a:xfrm>
            <a:off x="2554516" y="4426896"/>
            <a:ext cx="2815771" cy="2330363"/>
          </a:xfrm>
          <a:prstGeom prst="rect">
            <a:avLst/>
          </a:prstGeom>
        </p:spPr>
      </p:pic>
      <p:sp>
        <p:nvSpPr>
          <p:cNvPr id="2" name="Titre 1">
            <a:extLst>
              <a:ext uri="{FF2B5EF4-FFF2-40B4-BE49-F238E27FC236}">
                <a16:creationId xmlns:a16="http://schemas.microsoft.com/office/drawing/2014/main" id="{56097CFA-045D-AB8E-D3F2-35E2B0BBA0EC}"/>
              </a:ext>
            </a:extLst>
          </p:cNvPr>
          <p:cNvSpPr>
            <a:spLocks noGrp="1"/>
          </p:cNvSpPr>
          <p:nvPr>
            <p:ph type="title"/>
          </p:nvPr>
        </p:nvSpPr>
        <p:spPr>
          <a:xfrm>
            <a:off x="533400" y="98283"/>
            <a:ext cx="10515600" cy="1325563"/>
          </a:xfrm>
        </p:spPr>
        <p:txBody>
          <a:bodyPr/>
          <a:lstStyle/>
          <a:p>
            <a:r>
              <a:rPr lang="fr-BE" dirty="0"/>
              <a:t>Conclusion</a:t>
            </a:r>
          </a:p>
        </p:txBody>
      </p:sp>
      <p:sp>
        <p:nvSpPr>
          <p:cNvPr id="4" name="Rectangle 1">
            <a:extLst>
              <a:ext uri="{FF2B5EF4-FFF2-40B4-BE49-F238E27FC236}">
                <a16:creationId xmlns:a16="http://schemas.microsoft.com/office/drawing/2014/main" id="{BC1EBE20-6707-C766-9055-D36878FD2E1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BE"/>
          </a:p>
        </p:txBody>
      </p:sp>
      <p:pic>
        <p:nvPicPr>
          <p:cNvPr id="5" name="Image 4">
            <a:extLst>
              <a:ext uri="{FF2B5EF4-FFF2-40B4-BE49-F238E27FC236}">
                <a16:creationId xmlns:a16="http://schemas.microsoft.com/office/drawing/2014/main" id="{3D3A307B-EFB3-CC7A-C334-482FC3585C54}"/>
              </a:ext>
            </a:extLst>
          </p:cNvPr>
          <p:cNvPicPr>
            <a:picLocks noChangeAspect="1"/>
          </p:cNvPicPr>
          <p:nvPr/>
        </p:nvPicPr>
        <p:blipFill>
          <a:blip r:embed="rId5"/>
          <a:stretch>
            <a:fillRect/>
          </a:stretch>
        </p:blipFill>
        <p:spPr>
          <a:xfrm>
            <a:off x="530171" y="4807735"/>
            <a:ext cx="1234169" cy="1281335"/>
          </a:xfrm>
          <a:prstGeom prst="rect">
            <a:avLst/>
          </a:prstGeom>
        </p:spPr>
      </p:pic>
      <p:sp>
        <p:nvSpPr>
          <p:cNvPr id="6" name="ZoneTexte 8">
            <a:extLst>
              <a:ext uri="{FF2B5EF4-FFF2-40B4-BE49-F238E27FC236}">
                <a16:creationId xmlns:a16="http://schemas.microsoft.com/office/drawing/2014/main" id="{75DC790F-329D-0E19-75D0-3F6D3E9C3EA7}"/>
              </a:ext>
            </a:extLst>
          </p:cNvPr>
          <p:cNvSpPr txBox="1"/>
          <p:nvPr/>
        </p:nvSpPr>
        <p:spPr>
          <a:xfrm>
            <a:off x="327199" y="2305045"/>
            <a:ext cx="1640115" cy="646331"/>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wrap="square" rtlCol="0">
            <a:spAutoFit/>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dirty="0">
                <a:latin typeface="Aptos Black" panose="020B0004020202020204" pitchFamily="34" charset="0"/>
              </a:rPr>
              <a:t>Projet </a:t>
            </a:r>
          </a:p>
          <a:p>
            <a:pPr algn="ctr"/>
            <a:r>
              <a:rPr lang="fr-BE" dirty="0" err="1">
                <a:latin typeface="Aptos Black" panose="020B0004020202020204" pitchFamily="34" charset="0"/>
              </a:rPr>
              <a:t>AssoBio</a:t>
            </a:r>
            <a:endParaRPr lang="fr-BE" dirty="0">
              <a:latin typeface="Aptos Black" panose="020B0004020202020204" pitchFamily="34" charset="0"/>
            </a:endParaRPr>
          </a:p>
        </p:txBody>
      </p:sp>
      <p:sp>
        <p:nvSpPr>
          <p:cNvPr id="10" name="ZoneTexte 9">
            <a:extLst>
              <a:ext uri="{FF2B5EF4-FFF2-40B4-BE49-F238E27FC236}">
                <a16:creationId xmlns:a16="http://schemas.microsoft.com/office/drawing/2014/main" id="{569B6DBD-1894-2A6C-F389-2DFB0DB8B602}"/>
              </a:ext>
            </a:extLst>
          </p:cNvPr>
          <p:cNvSpPr txBox="1"/>
          <p:nvPr/>
        </p:nvSpPr>
        <p:spPr>
          <a:xfrm>
            <a:off x="6821714" y="1423846"/>
            <a:ext cx="4967514" cy="1631216"/>
          </a:xfrm>
          <a:prstGeom prst="rect">
            <a:avLst/>
          </a:prstGeom>
          <a:noFill/>
        </p:spPr>
        <p:txBody>
          <a:bodyPr wrap="square" rtlCol="0">
            <a:spAutoFit/>
          </a:bodyPr>
          <a:lstStyle/>
          <a:p>
            <a:pPr marL="285750" indent="-285750">
              <a:buFont typeface="Symbol" panose="05050102010706020507" pitchFamily="18" charset="2"/>
              <a:buChar char="Þ"/>
            </a:pPr>
            <a:r>
              <a:rPr lang="fr-BE" sz="2000" dirty="0">
                <a:solidFill>
                  <a:schemeClr val="accent6">
                    <a:lumMod val="50000"/>
                  </a:schemeClr>
                </a:solidFill>
              </a:rPr>
              <a:t>Développement des protéines végétales en Wallonie devra passer :</a:t>
            </a:r>
          </a:p>
          <a:p>
            <a:pPr marL="742950" lvl="1" indent="-285750">
              <a:buFontTx/>
              <a:buChar char="-"/>
            </a:pPr>
            <a:r>
              <a:rPr lang="fr-BE" sz="2000" dirty="0">
                <a:solidFill>
                  <a:schemeClr val="accent6">
                    <a:lumMod val="50000"/>
                  </a:schemeClr>
                </a:solidFill>
              </a:rPr>
              <a:t>au niveau du terrain (local)</a:t>
            </a:r>
          </a:p>
          <a:p>
            <a:pPr lvl="1"/>
            <a:r>
              <a:rPr lang="fr-BE" sz="2000" b="1" dirty="0">
                <a:solidFill>
                  <a:schemeClr val="accent6">
                    <a:lumMod val="50000"/>
                  </a:schemeClr>
                </a:solidFill>
              </a:rPr>
              <a:t>et </a:t>
            </a:r>
          </a:p>
          <a:p>
            <a:pPr marL="742950" lvl="1" indent="-285750">
              <a:buFontTx/>
              <a:buChar char="-"/>
            </a:pPr>
            <a:r>
              <a:rPr lang="fr-BE" sz="2000" dirty="0">
                <a:solidFill>
                  <a:schemeClr val="accent6">
                    <a:lumMod val="50000"/>
                  </a:schemeClr>
                </a:solidFill>
              </a:rPr>
              <a:t>à l’échelle de la filière (systémique)</a:t>
            </a:r>
          </a:p>
        </p:txBody>
      </p:sp>
      <p:pic>
        <p:nvPicPr>
          <p:cNvPr id="13" name="Image 12">
            <a:extLst>
              <a:ext uri="{FF2B5EF4-FFF2-40B4-BE49-F238E27FC236}">
                <a16:creationId xmlns:a16="http://schemas.microsoft.com/office/drawing/2014/main" id="{41C47224-E1F1-0293-2731-F3A9BD08D860}"/>
              </a:ext>
            </a:extLst>
          </p:cNvPr>
          <p:cNvPicPr>
            <a:picLocks noChangeAspect="1"/>
          </p:cNvPicPr>
          <p:nvPr/>
        </p:nvPicPr>
        <p:blipFill>
          <a:blip r:embed="rId4"/>
          <a:srcRect l="17485" r="10429" b="47012"/>
          <a:stretch>
            <a:fillRect/>
          </a:stretch>
        </p:blipFill>
        <p:spPr>
          <a:xfrm>
            <a:off x="2077248" y="1362765"/>
            <a:ext cx="4357032" cy="2512550"/>
          </a:xfrm>
          <a:prstGeom prst="rect">
            <a:avLst/>
          </a:prstGeom>
        </p:spPr>
      </p:pic>
      <p:sp>
        <p:nvSpPr>
          <p:cNvPr id="15" name="ZoneTexte 14">
            <a:extLst>
              <a:ext uri="{FF2B5EF4-FFF2-40B4-BE49-F238E27FC236}">
                <a16:creationId xmlns:a16="http://schemas.microsoft.com/office/drawing/2014/main" id="{1A6E1D74-32A7-8C62-7444-086617155522}"/>
              </a:ext>
            </a:extLst>
          </p:cNvPr>
          <p:cNvSpPr txBox="1"/>
          <p:nvPr/>
        </p:nvSpPr>
        <p:spPr>
          <a:xfrm>
            <a:off x="6821714" y="4478907"/>
            <a:ext cx="4967514" cy="1938992"/>
          </a:xfrm>
          <a:prstGeom prst="rect">
            <a:avLst/>
          </a:prstGeom>
          <a:noFill/>
        </p:spPr>
        <p:txBody>
          <a:bodyPr wrap="square" rtlCol="0">
            <a:spAutoFit/>
          </a:bodyPr>
          <a:lstStyle/>
          <a:p>
            <a:pPr algn="ctr"/>
            <a:r>
              <a:rPr lang="fr-BE" sz="2000" dirty="0">
                <a:solidFill>
                  <a:schemeClr val="accent2">
                    <a:lumMod val="50000"/>
                  </a:schemeClr>
                </a:solidFill>
              </a:rPr>
              <a:t>      Renforcer et maintenir le dialogue Producteurs – Transformateurs - Chercheurs - Décideurs</a:t>
            </a:r>
          </a:p>
          <a:p>
            <a:pPr marL="285750" indent="-285750" algn="ctr">
              <a:buFont typeface="Symbol" panose="05050102010706020507" pitchFamily="18" charset="2"/>
              <a:buChar char="Þ"/>
            </a:pPr>
            <a:endParaRPr lang="fr-BE" sz="2000" dirty="0">
              <a:solidFill>
                <a:schemeClr val="accent2">
                  <a:lumMod val="50000"/>
                </a:schemeClr>
              </a:solidFill>
            </a:endParaRPr>
          </a:p>
          <a:p>
            <a:pPr marL="285750" indent="-285750" algn="ctr">
              <a:buFont typeface="Symbol" panose="05050102010706020507" pitchFamily="18" charset="2"/>
              <a:buChar char="Þ"/>
            </a:pPr>
            <a:endParaRPr lang="fr-BE" sz="2000" dirty="0">
              <a:solidFill>
                <a:schemeClr val="accent2">
                  <a:lumMod val="50000"/>
                </a:schemeClr>
              </a:solidFill>
            </a:endParaRPr>
          </a:p>
          <a:p>
            <a:pPr algn="ctr"/>
            <a:r>
              <a:rPr lang="fr-BE" sz="2000" b="1" dirty="0">
                <a:solidFill>
                  <a:schemeClr val="accent2">
                    <a:lumMod val="50000"/>
                  </a:schemeClr>
                </a:solidFill>
              </a:rPr>
              <a:t>Filière Cohérente – Durable - Résiliente</a:t>
            </a:r>
          </a:p>
        </p:txBody>
      </p:sp>
      <p:sp>
        <p:nvSpPr>
          <p:cNvPr id="16" name="Flèche : droite 15">
            <a:extLst>
              <a:ext uri="{FF2B5EF4-FFF2-40B4-BE49-F238E27FC236}">
                <a16:creationId xmlns:a16="http://schemas.microsoft.com/office/drawing/2014/main" id="{BF4A5B4A-A604-67DA-124A-0B9BC8CB0174}"/>
              </a:ext>
            </a:extLst>
          </p:cNvPr>
          <p:cNvSpPr/>
          <p:nvPr/>
        </p:nvSpPr>
        <p:spPr>
          <a:xfrm>
            <a:off x="6995885" y="4557487"/>
            <a:ext cx="493485" cy="319314"/>
          </a:xfrm>
          <a:prstGeom prst="rightArrow">
            <a:avLst/>
          </a:prstGeom>
          <a:solidFill>
            <a:schemeClr val="accent2">
              <a:lumMod val="75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fr-BE"/>
          </a:p>
        </p:txBody>
      </p:sp>
      <p:sp>
        <p:nvSpPr>
          <p:cNvPr id="17" name="Est égal à 16">
            <a:extLst>
              <a:ext uri="{FF2B5EF4-FFF2-40B4-BE49-F238E27FC236}">
                <a16:creationId xmlns:a16="http://schemas.microsoft.com/office/drawing/2014/main" id="{8DA9643B-02F6-3C14-A445-096B1D158705}"/>
              </a:ext>
            </a:extLst>
          </p:cNvPr>
          <p:cNvSpPr/>
          <p:nvPr/>
        </p:nvSpPr>
        <p:spPr>
          <a:xfrm>
            <a:off x="8940800" y="5486942"/>
            <a:ext cx="522514" cy="518046"/>
          </a:xfrm>
          <a:prstGeom prst="mathEqual">
            <a:avLst/>
          </a:prstGeom>
          <a:solidFill>
            <a:schemeClr val="accent2">
              <a:lumMod val="75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fr-BE">
              <a:solidFill>
                <a:schemeClr val="tx1"/>
              </a:solidFill>
            </a:endParaRPr>
          </a:p>
        </p:txBody>
      </p:sp>
    </p:spTree>
    <p:extLst>
      <p:ext uri="{BB962C8B-B14F-4D97-AF65-F5344CB8AC3E}">
        <p14:creationId xmlns:p14="http://schemas.microsoft.com/office/powerpoint/2010/main" val="321714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16" grpId="0" animBg="1"/>
      <p:bldP spid="17" grpId="0" animBg="1"/>
    </p:bldLst>
  </p:timing>
  <p:extLst>
    <p:ext uri="{6950BFC3-D8DA-4A85-94F7-54DA5524770B}">
      <p188:commentRel xmlns:p188="http://schemas.microsoft.com/office/powerpoint/2018/8/main" r:id="rId3"/>
    </p:ext>
  </p:extLs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1495</Words>
  <Application>Microsoft Office PowerPoint</Application>
  <PresentationFormat>Grand écran</PresentationFormat>
  <Paragraphs>137</Paragraphs>
  <Slides>10</Slides>
  <Notes>10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10</vt:i4>
      </vt:variant>
    </vt:vector>
  </HeadingPairs>
  <TitlesOfParts>
    <vt:vector size="18" baseType="lpstr">
      <vt:lpstr>Aptos</vt:lpstr>
      <vt:lpstr>Aptos Black</vt:lpstr>
      <vt:lpstr>Aptos Display</vt:lpstr>
      <vt:lpstr>Arial</vt:lpstr>
      <vt:lpstr>Calibri</vt:lpstr>
      <vt:lpstr>Symbol</vt:lpstr>
      <vt:lpstr>Wingdings</vt:lpstr>
      <vt:lpstr>Thème Office</vt:lpstr>
      <vt:lpstr>Associations céréales–protéagineux</vt:lpstr>
      <vt:lpstr>Différents projets sur les protéagineux en association BIO</vt:lpstr>
      <vt:lpstr>Intérêts  des cultures associées</vt:lpstr>
      <vt:lpstr>Etat des lieux de la filière en 2025</vt:lpstr>
      <vt:lpstr>Présentation PowerPoint</vt:lpstr>
      <vt:lpstr>Présentation PowerPoint</vt:lpstr>
      <vt:lpstr>Présentation PowerPoint</vt:lpstr>
      <vt:lpstr>Présentation PowerPoint</vt:lpstr>
      <vt:lpstr>Conclusion</vt:lpstr>
      <vt:lpstr>Merci pour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Pénélope LAMARQUE</dc:creator>
  <cp:lastModifiedBy>Céline Berger</cp:lastModifiedBy>
  <cp:revision>10</cp:revision>
  <cp:lastPrinted>2026-06-02T10:09:15Z</cp:lastPrinted>
  <dcterms:created xsi:type="dcterms:W3CDTF">2026-05-26T15:52:47Z</dcterms:created>
  <dcterms:modified xsi:type="dcterms:W3CDTF">2026-06-02T10:09:44Z</dcterms:modified>
</cp:coreProperties>
</file>