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9.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0.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1.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4.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 id="2147483662" r:id="rId2"/>
    <p:sldMasterId id="2147483671" r:id="rId3"/>
    <p:sldMasterId id="2147483734" r:id="rId4"/>
    <p:sldMasterId id="2147483733" r:id="rId5"/>
    <p:sldMasterId id="2147483732" r:id="rId6"/>
    <p:sldMasterId id="2147483731" r:id="rId7"/>
    <p:sldMasterId id="2147483730" r:id="rId8"/>
    <p:sldMasterId id="2147483780" r:id="rId9"/>
    <p:sldMasterId id="2147483728" r:id="rId10"/>
    <p:sldMasterId id="2147483727" r:id="rId11"/>
    <p:sldMasterId id="2147483726" r:id="rId12"/>
    <p:sldMasterId id="2147483679" r:id="rId13"/>
    <p:sldMasterId id="2147483716" r:id="rId14"/>
    <p:sldMasterId id="2147483788" r:id="rId15"/>
  </p:sldMasterIdLst>
  <p:notesMasterIdLst>
    <p:notesMasterId r:id="rId34"/>
  </p:notesMasterIdLst>
  <p:sldIdLst>
    <p:sldId id="263" r:id="rId16"/>
    <p:sldId id="264" r:id="rId17"/>
    <p:sldId id="265" r:id="rId18"/>
    <p:sldId id="266" r:id="rId19"/>
    <p:sldId id="267"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68"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313B"/>
    <a:srgbClr val="F7A42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1B600-3B0B-4BA1-BE6C-CDF9257548A5}" v="22" dt="2026-06-01T09:54:17.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8" d="100"/>
          <a:sy n="78" d="100"/>
        </p:scale>
        <p:origin x="835"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microsoft.com/office/2016/11/relationships/changesInfo" Target="changesInfos/changesInfo1.xml"/><Relationship Id="rId21" Type="http://schemas.openxmlformats.org/officeDocument/2006/relationships/slide" Target="slides/slide6.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chmit" userId="19472c400daf3129" providerId="LiveId" clId="{ACC44255-3FE4-4B6D-8150-1F978FB301A9}"/>
    <pc:docChg chg="undo custSel addSld delSld modSld sldOrd">
      <pc:chgData name="Thomas Schmit" userId="19472c400daf3129" providerId="LiveId" clId="{ACC44255-3FE4-4B6D-8150-1F978FB301A9}" dt="2026-06-01T09:55:10.733" v="1471" actId="20577"/>
      <pc:docMkLst>
        <pc:docMk/>
      </pc:docMkLst>
      <pc:sldChg chg="modSp mod">
        <pc:chgData name="Thomas Schmit" userId="19472c400daf3129" providerId="LiveId" clId="{ACC44255-3FE4-4B6D-8150-1F978FB301A9}" dt="2026-06-01T09:55:10.733" v="1471" actId="20577"/>
        <pc:sldMkLst>
          <pc:docMk/>
          <pc:sldMk cId="2265207553" sldId="265"/>
        </pc:sldMkLst>
        <pc:spChg chg="mod">
          <ac:chgData name="Thomas Schmit" userId="19472c400daf3129" providerId="LiveId" clId="{ACC44255-3FE4-4B6D-8150-1F978FB301A9}" dt="2026-06-01T09:53:12.891" v="1419"/>
          <ac:spMkLst>
            <pc:docMk/>
            <pc:sldMk cId="2265207553" sldId="265"/>
            <ac:spMk id="2" creationId="{49600640-B0FE-3E8B-F7EE-C62B0738A83A}"/>
          </ac:spMkLst>
        </pc:spChg>
        <pc:spChg chg="mod">
          <ac:chgData name="Thomas Schmit" userId="19472c400daf3129" providerId="LiveId" clId="{ACC44255-3FE4-4B6D-8150-1F978FB301A9}" dt="2026-06-01T09:53:50.540" v="1420"/>
          <ac:spMkLst>
            <pc:docMk/>
            <pc:sldMk cId="2265207553" sldId="265"/>
            <ac:spMk id="3" creationId="{4FD7B2A7-D75E-026B-B8C2-4AF30F96AF19}"/>
          </ac:spMkLst>
        </pc:spChg>
        <pc:spChg chg="mod">
          <ac:chgData name="Thomas Schmit" userId="19472c400daf3129" providerId="LiveId" clId="{ACC44255-3FE4-4B6D-8150-1F978FB301A9}" dt="2026-06-01T09:55:10.733" v="1471" actId="20577"/>
          <ac:spMkLst>
            <pc:docMk/>
            <pc:sldMk cId="2265207553" sldId="265"/>
            <ac:spMk id="4" creationId="{3DC6F69B-7099-F63E-A2FA-D9A0EDEF9707}"/>
          </ac:spMkLst>
        </pc:spChg>
      </pc:sldChg>
      <pc:sldChg chg="addSp delSp modSp mod">
        <pc:chgData name="Thomas Schmit" userId="19472c400daf3129" providerId="LiveId" clId="{ACC44255-3FE4-4B6D-8150-1F978FB301A9}" dt="2026-05-21T06:00:57.788" v="87" actId="478"/>
        <pc:sldMkLst>
          <pc:docMk/>
          <pc:sldMk cId="3845457430" sldId="267"/>
        </pc:sldMkLst>
        <pc:spChg chg="mod">
          <ac:chgData name="Thomas Schmit" userId="19472c400daf3129" providerId="LiveId" clId="{ACC44255-3FE4-4B6D-8150-1F978FB301A9}" dt="2026-05-21T05:57:19.381" v="33" actId="20577"/>
          <ac:spMkLst>
            <pc:docMk/>
            <pc:sldMk cId="3845457430" sldId="267"/>
            <ac:spMk id="2" creationId="{13BDB2B9-0570-AB91-560C-1F2CAB267E68}"/>
          </ac:spMkLst>
        </pc:spChg>
        <pc:spChg chg="add mod">
          <ac:chgData name="Thomas Schmit" userId="19472c400daf3129" providerId="LiveId" clId="{ACC44255-3FE4-4B6D-8150-1F978FB301A9}" dt="2026-05-21T06:00:21.028" v="80" actId="1076"/>
          <ac:spMkLst>
            <pc:docMk/>
            <pc:sldMk cId="3845457430" sldId="267"/>
            <ac:spMk id="3" creationId="{29169749-FB54-8E39-D84F-FE8F6E914C24}"/>
          </ac:spMkLst>
        </pc:spChg>
        <pc:spChg chg="add mod">
          <ac:chgData name="Thomas Schmit" userId="19472c400daf3129" providerId="LiveId" clId="{ACC44255-3FE4-4B6D-8150-1F978FB301A9}" dt="2026-05-21T06:00:44.145" v="85" actId="115"/>
          <ac:spMkLst>
            <pc:docMk/>
            <pc:sldMk cId="3845457430" sldId="267"/>
            <ac:spMk id="4" creationId="{4C93A40C-7E00-EF67-B731-2A64C2CA19B2}"/>
          </ac:spMkLst>
        </pc:spChg>
      </pc:sldChg>
      <pc:sldChg chg="modSp mod">
        <pc:chgData name="Thomas Schmit" userId="19472c400daf3129" providerId="LiveId" clId="{ACC44255-3FE4-4B6D-8150-1F978FB301A9}" dt="2026-05-28T14:26:52.993" v="1326" actId="20577"/>
        <pc:sldMkLst>
          <pc:docMk/>
          <pc:sldMk cId="1994330556" sldId="268"/>
        </pc:sldMkLst>
        <pc:spChg chg="mod">
          <ac:chgData name="Thomas Schmit" userId="19472c400daf3129" providerId="LiveId" clId="{ACC44255-3FE4-4B6D-8150-1F978FB301A9}" dt="2026-05-28T14:26:52.993" v="1326" actId="20577"/>
          <ac:spMkLst>
            <pc:docMk/>
            <pc:sldMk cId="1994330556" sldId="268"/>
            <ac:spMk id="2" creationId="{B6B2D9E8-899F-06D7-25FD-6239D25E105F}"/>
          </ac:spMkLst>
        </pc:spChg>
      </pc:sldChg>
      <pc:sldChg chg="delSp modSp add mod">
        <pc:chgData name="Thomas Schmit" userId="19472c400daf3129" providerId="LiveId" clId="{ACC44255-3FE4-4B6D-8150-1F978FB301A9}" dt="2026-05-28T11:57:11.887" v="776" actId="20577"/>
        <pc:sldMkLst>
          <pc:docMk/>
          <pc:sldMk cId="340356117" sldId="269"/>
        </pc:sldMkLst>
        <pc:spChg chg="mod">
          <ac:chgData name="Thomas Schmit" userId="19472c400daf3129" providerId="LiveId" clId="{ACC44255-3FE4-4B6D-8150-1F978FB301A9}" dt="2026-05-21T06:01:15.458" v="101" actId="20577"/>
          <ac:spMkLst>
            <pc:docMk/>
            <pc:sldMk cId="340356117" sldId="269"/>
            <ac:spMk id="2" creationId="{BA3523C1-1261-7F73-EEEA-78EDF1D6772B}"/>
          </ac:spMkLst>
        </pc:spChg>
        <pc:spChg chg="mod">
          <ac:chgData name="Thomas Schmit" userId="19472c400daf3129" providerId="LiveId" clId="{ACC44255-3FE4-4B6D-8150-1F978FB301A9}" dt="2026-05-28T11:57:11.887" v="776" actId="20577"/>
          <ac:spMkLst>
            <pc:docMk/>
            <pc:sldMk cId="340356117" sldId="269"/>
            <ac:spMk id="4" creationId="{603E3A81-E49E-B2E1-B84C-6921F041C498}"/>
          </ac:spMkLst>
        </pc:spChg>
      </pc:sldChg>
      <pc:sldChg chg="delSp modSp add mod ord">
        <pc:chgData name="Thomas Schmit" userId="19472c400daf3129" providerId="LiveId" clId="{ACC44255-3FE4-4B6D-8150-1F978FB301A9}" dt="2026-05-21T06:10:29.313" v="439" actId="20577"/>
        <pc:sldMkLst>
          <pc:docMk/>
          <pc:sldMk cId="3623334850" sldId="270"/>
        </pc:sldMkLst>
        <pc:spChg chg="mod">
          <ac:chgData name="Thomas Schmit" userId="19472c400daf3129" providerId="LiveId" clId="{ACC44255-3FE4-4B6D-8150-1F978FB301A9}" dt="2026-05-21T06:09:02.638" v="401" actId="20577"/>
          <ac:spMkLst>
            <pc:docMk/>
            <pc:sldMk cId="3623334850" sldId="270"/>
            <ac:spMk id="2" creationId="{570E55B6-E6BF-54F7-B2BF-BD222B514086}"/>
          </ac:spMkLst>
        </pc:spChg>
        <pc:spChg chg="mod">
          <ac:chgData name="Thomas Schmit" userId="19472c400daf3129" providerId="LiveId" clId="{ACC44255-3FE4-4B6D-8150-1F978FB301A9}" dt="2026-05-21T06:10:29.313" v="439" actId="20577"/>
          <ac:spMkLst>
            <pc:docMk/>
            <pc:sldMk cId="3623334850" sldId="270"/>
            <ac:spMk id="4" creationId="{ACFE581B-30AD-98BA-8650-21120AAAA60F}"/>
          </ac:spMkLst>
        </pc:spChg>
      </pc:sldChg>
      <pc:sldChg chg="modSp add mod">
        <pc:chgData name="Thomas Schmit" userId="19472c400daf3129" providerId="LiveId" clId="{ACC44255-3FE4-4B6D-8150-1F978FB301A9}" dt="2026-05-28T12:00:41.664" v="856" actId="20577"/>
        <pc:sldMkLst>
          <pc:docMk/>
          <pc:sldMk cId="1078080699" sldId="271"/>
        </pc:sldMkLst>
        <pc:spChg chg="mod">
          <ac:chgData name="Thomas Schmit" userId="19472c400daf3129" providerId="LiveId" clId="{ACC44255-3FE4-4B6D-8150-1F978FB301A9}" dt="2026-05-21T06:13:19.499" v="452" actId="20577"/>
          <ac:spMkLst>
            <pc:docMk/>
            <pc:sldMk cId="1078080699" sldId="271"/>
            <ac:spMk id="2" creationId="{1EAE2C05-5CE2-C9B2-8F8E-E4C2A8DE4907}"/>
          </ac:spMkLst>
        </pc:spChg>
        <pc:spChg chg="mod">
          <ac:chgData name="Thomas Schmit" userId="19472c400daf3129" providerId="LiveId" clId="{ACC44255-3FE4-4B6D-8150-1F978FB301A9}" dt="2026-05-28T12:00:41.664" v="856" actId="20577"/>
          <ac:spMkLst>
            <pc:docMk/>
            <pc:sldMk cId="1078080699" sldId="271"/>
            <ac:spMk id="4" creationId="{A0E2B571-DF97-C982-B8C7-B0F9B53D86EC}"/>
          </ac:spMkLst>
        </pc:spChg>
      </pc:sldChg>
      <pc:sldChg chg="addSp delSp modSp add mod">
        <pc:chgData name="Thomas Schmit" userId="19472c400daf3129" providerId="LiveId" clId="{ACC44255-3FE4-4B6D-8150-1F978FB301A9}" dt="2026-05-28T12:01:24.750" v="858" actId="478"/>
        <pc:sldMkLst>
          <pc:docMk/>
          <pc:sldMk cId="817745517" sldId="272"/>
        </pc:sldMkLst>
        <pc:spChg chg="mod">
          <ac:chgData name="Thomas Schmit" userId="19472c400daf3129" providerId="LiveId" clId="{ACC44255-3FE4-4B6D-8150-1F978FB301A9}" dt="2026-05-21T06:22:11.782" v="723" actId="20577"/>
          <ac:spMkLst>
            <pc:docMk/>
            <pc:sldMk cId="817745517" sldId="272"/>
            <ac:spMk id="2" creationId="{0B54C32C-AA59-F978-9C8C-6859F5D8CB97}"/>
          </ac:spMkLst>
        </pc:spChg>
        <pc:spChg chg="mod">
          <ac:chgData name="Thomas Schmit" userId="19472c400daf3129" providerId="LiveId" clId="{ACC44255-3FE4-4B6D-8150-1F978FB301A9}" dt="2026-05-21T06:29:25.708" v="759" actId="1076"/>
          <ac:spMkLst>
            <pc:docMk/>
            <pc:sldMk cId="817745517" sldId="272"/>
            <ac:spMk id="4" creationId="{CE4A4396-E8FD-24A1-280F-8DEF55B8FD75}"/>
          </ac:spMkLst>
        </pc:spChg>
        <pc:picChg chg="add mod modCrop">
          <ac:chgData name="Thomas Schmit" userId="19472c400daf3129" providerId="LiveId" clId="{ACC44255-3FE4-4B6D-8150-1F978FB301A9}" dt="2026-05-21T06:29:16.766" v="758" actId="1076"/>
          <ac:picMkLst>
            <pc:docMk/>
            <pc:sldMk cId="817745517" sldId="272"/>
            <ac:picMk id="11" creationId="{44E04166-6B82-1FE2-7C1C-6FB3510BF938}"/>
          </ac:picMkLst>
        </pc:picChg>
      </pc:sldChg>
      <pc:sldChg chg="modSp add mod">
        <pc:chgData name="Thomas Schmit" userId="19472c400daf3129" providerId="LiveId" clId="{ACC44255-3FE4-4B6D-8150-1F978FB301A9}" dt="2026-05-28T12:54:45.136" v="944" actId="20577"/>
        <pc:sldMkLst>
          <pc:docMk/>
          <pc:sldMk cId="1473152694" sldId="273"/>
        </pc:sldMkLst>
        <pc:spChg chg="mod">
          <ac:chgData name="Thomas Schmit" userId="19472c400daf3129" providerId="LiveId" clId="{ACC44255-3FE4-4B6D-8150-1F978FB301A9}" dt="2026-05-28T12:54:45.136" v="944" actId="20577"/>
          <ac:spMkLst>
            <pc:docMk/>
            <pc:sldMk cId="1473152694" sldId="273"/>
            <ac:spMk id="3" creationId="{89078695-0281-C970-D54C-78C93D9D45DC}"/>
          </ac:spMkLst>
        </pc:spChg>
        <pc:spChg chg="mod">
          <ac:chgData name="Thomas Schmit" userId="19472c400daf3129" providerId="LiveId" clId="{ACC44255-3FE4-4B6D-8150-1F978FB301A9}" dt="2026-05-28T12:26:13.228" v="864" actId="20577"/>
          <ac:spMkLst>
            <pc:docMk/>
            <pc:sldMk cId="1473152694" sldId="273"/>
            <ac:spMk id="4" creationId="{B3416847-9860-A7A8-C817-21878D387935}"/>
          </ac:spMkLst>
        </pc:spChg>
      </pc:sldChg>
      <pc:sldChg chg="modSp add mod modNotesTx">
        <pc:chgData name="Thomas Schmit" userId="19472c400daf3129" providerId="LiveId" clId="{ACC44255-3FE4-4B6D-8150-1F978FB301A9}" dt="2026-06-01T09:08:25.250" v="1397" actId="20577"/>
        <pc:sldMkLst>
          <pc:docMk/>
          <pc:sldMk cId="744170011" sldId="274"/>
        </pc:sldMkLst>
        <pc:spChg chg="mod">
          <ac:chgData name="Thomas Schmit" userId="19472c400daf3129" providerId="LiveId" clId="{ACC44255-3FE4-4B6D-8150-1F978FB301A9}" dt="2026-05-28T13:02:52.593" v="945" actId="6549"/>
          <ac:spMkLst>
            <pc:docMk/>
            <pc:sldMk cId="744170011" sldId="274"/>
            <ac:spMk id="2" creationId="{E24355E5-38BC-343F-8D1F-279DCBB9A01A}"/>
          </ac:spMkLst>
        </pc:spChg>
        <pc:spChg chg="mod">
          <ac:chgData name="Thomas Schmit" userId="19472c400daf3129" providerId="LiveId" clId="{ACC44255-3FE4-4B6D-8150-1F978FB301A9}" dt="2026-05-28T13:25:38.625" v="1093" actId="20577"/>
          <ac:spMkLst>
            <pc:docMk/>
            <pc:sldMk cId="744170011" sldId="274"/>
            <ac:spMk id="3" creationId="{EC4C7C04-BDDA-4AE9-5F97-838E4D224532}"/>
          </ac:spMkLst>
        </pc:spChg>
        <pc:spChg chg="mod">
          <ac:chgData name="Thomas Schmit" userId="19472c400daf3129" providerId="LiveId" clId="{ACC44255-3FE4-4B6D-8150-1F978FB301A9}" dt="2026-05-28T12:26:22.696" v="867" actId="113"/>
          <ac:spMkLst>
            <pc:docMk/>
            <pc:sldMk cId="744170011" sldId="274"/>
            <ac:spMk id="4" creationId="{3AFEE95A-143C-1152-AA3B-07EFBD0CB639}"/>
          </ac:spMkLst>
        </pc:spChg>
      </pc:sldChg>
      <pc:sldChg chg="addSp delSp modSp add mod">
        <pc:chgData name="Thomas Schmit" userId="19472c400daf3129" providerId="LiveId" clId="{ACC44255-3FE4-4B6D-8150-1F978FB301A9}" dt="2026-05-28T14:02:33.566" v="1106" actId="1076"/>
        <pc:sldMkLst>
          <pc:docMk/>
          <pc:sldMk cId="3375468829" sldId="275"/>
        </pc:sldMkLst>
        <pc:spChg chg="mod">
          <ac:chgData name="Thomas Schmit" userId="19472c400daf3129" providerId="LiveId" clId="{ACC44255-3FE4-4B6D-8150-1F978FB301A9}" dt="2026-05-28T13:51:44.506" v="1099" actId="14100"/>
          <ac:spMkLst>
            <pc:docMk/>
            <pc:sldMk cId="3375468829" sldId="275"/>
            <ac:spMk id="3" creationId="{D6866052-B448-0456-53A4-C202CFA07892}"/>
          </ac:spMkLst>
        </pc:spChg>
        <pc:spChg chg="mod">
          <ac:chgData name="Thomas Schmit" userId="19472c400daf3129" providerId="LiveId" clId="{ACC44255-3FE4-4B6D-8150-1F978FB301A9}" dt="2026-05-28T12:26:30.910" v="870" actId="113"/>
          <ac:spMkLst>
            <pc:docMk/>
            <pc:sldMk cId="3375468829" sldId="275"/>
            <ac:spMk id="4" creationId="{2BF57E37-985F-6751-4AE8-DFFD46EDBD9B}"/>
          </ac:spMkLst>
        </pc:spChg>
        <pc:picChg chg="add mod">
          <ac:chgData name="Thomas Schmit" userId="19472c400daf3129" providerId="LiveId" clId="{ACC44255-3FE4-4B6D-8150-1F978FB301A9}" dt="2026-05-28T14:02:33.566" v="1106" actId="1076"/>
          <ac:picMkLst>
            <pc:docMk/>
            <pc:sldMk cId="3375468829" sldId="275"/>
            <ac:picMk id="7" creationId="{D067B5BF-C62B-D2DE-5483-FF28B64AD572}"/>
          </ac:picMkLst>
        </pc:picChg>
      </pc:sldChg>
      <pc:sldChg chg="modSp add mod">
        <pc:chgData name="Thomas Schmit" userId="19472c400daf3129" providerId="LiveId" clId="{ACC44255-3FE4-4B6D-8150-1F978FB301A9}" dt="2026-06-01T09:51:15.513" v="1418" actId="20577"/>
        <pc:sldMkLst>
          <pc:docMk/>
          <pc:sldMk cId="2321860333" sldId="276"/>
        </pc:sldMkLst>
        <pc:spChg chg="mod">
          <ac:chgData name="Thomas Schmit" userId="19472c400daf3129" providerId="LiveId" clId="{ACC44255-3FE4-4B6D-8150-1F978FB301A9}" dt="2026-06-01T09:51:15.513" v="1418" actId="20577"/>
          <ac:spMkLst>
            <pc:docMk/>
            <pc:sldMk cId="2321860333" sldId="276"/>
            <ac:spMk id="3" creationId="{3E950E45-515C-253A-E8E8-1D320864C632}"/>
          </ac:spMkLst>
        </pc:spChg>
        <pc:spChg chg="mod">
          <ac:chgData name="Thomas Schmit" userId="19472c400daf3129" providerId="LiveId" clId="{ACC44255-3FE4-4B6D-8150-1F978FB301A9}" dt="2026-05-28T12:27:39.678" v="892" actId="113"/>
          <ac:spMkLst>
            <pc:docMk/>
            <pc:sldMk cId="2321860333" sldId="276"/>
            <ac:spMk id="4" creationId="{9AC89B9C-ACE6-406D-8207-7B2C824BFB46}"/>
          </ac:spMkLst>
        </pc:spChg>
      </pc:sldChg>
      <pc:sldChg chg="addSp delSp modSp add mod">
        <pc:chgData name="Thomas Schmit" userId="19472c400daf3129" providerId="LiveId" clId="{ACC44255-3FE4-4B6D-8150-1F978FB301A9}" dt="2026-05-28T12:39:28.007" v="930" actId="1076"/>
        <pc:sldMkLst>
          <pc:docMk/>
          <pc:sldMk cId="2433293476" sldId="277"/>
        </pc:sldMkLst>
        <pc:spChg chg="mod">
          <ac:chgData name="Thomas Schmit" userId="19472c400daf3129" providerId="LiveId" clId="{ACC44255-3FE4-4B6D-8150-1F978FB301A9}" dt="2026-05-28T12:31:04.175" v="905" actId="6549"/>
          <ac:spMkLst>
            <pc:docMk/>
            <pc:sldMk cId="2433293476" sldId="277"/>
            <ac:spMk id="2" creationId="{82049929-0D4C-B995-23B2-939C6D4243D5}"/>
          </ac:spMkLst>
        </pc:spChg>
        <pc:spChg chg="add mod">
          <ac:chgData name="Thomas Schmit" userId="19472c400daf3129" providerId="LiveId" clId="{ACC44255-3FE4-4B6D-8150-1F978FB301A9}" dt="2026-05-28T12:31:26.160" v="922"/>
          <ac:spMkLst>
            <pc:docMk/>
            <pc:sldMk cId="2433293476" sldId="277"/>
            <ac:spMk id="5" creationId="{6EFF139B-6B8F-9ADC-9BD1-53A2ED32D562}"/>
          </ac:spMkLst>
        </pc:spChg>
        <pc:picChg chg="add mod">
          <ac:chgData name="Thomas Schmit" userId="19472c400daf3129" providerId="LiveId" clId="{ACC44255-3FE4-4B6D-8150-1F978FB301A9}" dt="2026-05-28T12:38:28.391" v="927" actId="1076"/>
          <ac:picMkLst>
            <pc:docMk/>
            <pc:sldMk cId="2433293476" sldId="277"/>
            <ac:picMk id="7" creationId="{474D5683-89E0-0E2B-0396-074172ED003A}"/>
          </ac:picMkLst>
        </pc:picChg>
        <pc:picChg chg="add mod">
          <ac:chgData name="Thomas Schmit" userId="19472c400daf3129" providerId="LiveId" clId="{ACC44255-3FE4-4B6D-8150-1F978FB301A9}" dt="2026-05-28T12:39:28.007" v="930" actId="1076"/>
          <ac:picMkLst>
            <pc:docMk/>
            <pc:sldMk cId="2433293476" sldId="277"/>
            <ac:picMk id="9" creationId="{EF1C5FCE-9DC7-8BF8-A0F5-EE0E4A5C6CBD}"/>
          </ac:picMkLst>
        </pc:picChg>
      </pc:sldChg>
      <pc:sldChg chg="addSp delSp modSp add mod">
        <pc:chgData name="Thomas Schmit" userId="19472c400daf3129" providerId="LiveId" clId="{ACC44255-3FE4-4B6D-8150-1F978FB301A9}" dt="2026-05-28T14:17:57.941" v="1128" actId="1076"/>
        <pc:sldMkLst>
          <pc:docMk/>
          <pc:sldMk cId="2976753742" sldId="278"/>
        </pc:sldMkLst>
        <pc:spChg chg="mod">
          <ac:chgData name="Thomas Schmit" userId="19472c400daf3129" providerId="LiveId" clId="{ACC44255-3FE4-4B6D-8150-1F978FB301A9}" dt="2026-05-28T14:17:57.941" v="1128" actId="1076"/>
          <ac:spMkLst>
            <pc:docMk/>
            <pc:sldMk cId="2976753742" sldId="278"/>
            <ac:spMk id="5" creationId="{33788E96-1689-4D6D-0D59-25E32ECE0453}"/>
          </ac:spMkLst>
        </pc:spChg>
        <pc:picChg chg="add mod modCrop">
          <ac:chgData name="Thomas Schmit" userId="19472c400daf3129" providerId="LiveId" clId="{ACC44255-3FE4-4B6D-8150-1F978FB301A9}" dt="2026-05-28T14:17:54.841" v="1127" actId="1076"/>
          <ac:picMkLst>
            <pc:docMk/>
            <pc:sldMk cId="2976753742" sldId="278"/>
            <ac:picMk id="8" creationId="{A118F184-6E47-9CE7-0888-BB6D00BC150B}"/>
          </ac:picMkLst>
        </pc:picChg>
      </pc:sldChg>
      <pc:sldChg chg="addSp delSp modSp add mod">
        <pc:chgData name="Thomas Schmit" userId="19472c400daf3129" providerId="LiveId" clId="{ACC44255-3FE4-4B6D-8150-1F978FB301A9}" dt="2026-05-28T14:20:21.478" v="1142" actId="1076"/>
        <pc:sldMkLst>
          <pc:docMk/>
          <pc:sldMk cId="975166205" sldId="279"/>
        </pc:sldMkLst>
        <pc:spChg chg="mod">
          <ac:chgData name="Thomas Schmit" userId="19472c400daf3129" providerId="LiveId" clId="{ACC44255-3FE4-4B6D-8150-1F978FB301A9}" dt="2026-05-28T14:20:21.478" v="1142" actId="1076"/>
          <ac:spMkLst>
            <pc:docMk/>
            <pc:sldMk cId="975166205" sldId="279"/>
            <ac:spMk id="5" creationId="{6F93E955-C1B8-00BF-5543-A53B5D2ADE2D}"/>
          </ac:spMkLst>
        </pc:spChg>
        <pc:picChg chg="add mod">
          <ac:chgData name="Thomas Schmit" userId="19472c400daf3129" providerId="LiveId" clId="{ACC44255-3FE4-4B6D-8150-1F978FB301A9}" dt="2026-05-28T14:20:17.476" v="1141" actId="1076"/>
          <ac:picMkLst>
            <pc:docMk/>
            <pc:sldMk cId="975166205" sldId="279"/>
            <ac:picMk id="6" creationId="{4A3CED18-DA4B-620B-19BE-41C8F5F02B23}"/>
          </ac:picMkLst>
        </pc:picChg>
      </pc:sldChg>
      <pc:sldChg chg="addSp delSp modSp add mod">
        <pc:chgData name="Thomas Schmit" userId="19472c400daf3129" providerId="LiveId" clId="{ACC44255-3FE4-4B6D-8150-1F978FB301A9}" dt="2026-05-28T14:26:29.584" v="1321" actId="20577"/>
        <pc:sldMkLst>
          <pc:docMk/>
          <pc:sldMk cId="401904019" sldId="280"/>
        </pc:sldMkLst>
        <pc:spChg chg="mod">
          <ac:chgData name="Thomas Schmit" userId="19472c400daf3129" providerId="LiveId" clId="{ACC44255-3FE4-4B6D-8150-1F978FB301A9}" dt="2026-05-28T14:21:29.074" v="1177" actId="313"/>
          <ac:spMkLst>
            <pc:docMk/>
            <pc:sldMk cId="401904019" sldId="280"/>
            <ac:spMk id="2" creationId="{B9D30A04-D48D-BF36-2EAC-82B639BA82E5}"/>
          </ac:spMkLst>
        </pc:spChg>
        <pc:spChg chg="mod">
          <ac:chgData name="Thomas Schmit" userId="19472c400daf3129" providerId="LiveId" clId="{ACC44255-3FE4-4B6D-8150-1F978FB301A9}" dt="2026-05-28T14:26:29.584" v="1321" actId="20577"/>
          <ac:spMkLst>
            <pc:docMk/>
            <pc:sldMk cId="401904019" sldId="280"/>
            <ac:spMk id="5" creationId="{C89BE00E-032E-8433-6EF0-1E54B9FEDFF7}"/>
          </ac:spMkLst>
        </pc:spChg>
        <pc:picChg chg="add mod">
          <ac:chgData name="Thomas Schmit" userId="19472c400daf3129" providerId="LiveId" clId="{ACC44255-3FE4-4B6D-8150-1F978FB301A9}" dt="2026-05-28T14:21:54.697" v="1179"/>
          <ac:picMkLst>
            <pc:docMk/>
            <pc:sldMk cId="401904019" sldId="280"/>
            <ac:picMk id="3" creationId="{5333FB64-EB8D-D94A-809A-F452D2E235A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BBA433-E617-4C2C-B854-61CDF7C35CA6}" type="datetimeFigureOut">
              <a:rPr lang="fr-BE" smtClean="0"/>
              <a:t>01-06-26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EF45E2-9A7F-4F7A-983B-7A559C6BACFC}" type="slidenum">
              <a:rPr lang="fr-BE" smtClean="0"/>
              <a:t>‹N°›</a:t>
            </a:fld>
            <a:endParaRPr lang="fr-BE"/>
          </a:p>
        </p:txBody>
      </p:sp>
    </p:spTree>
    <p:extLst>
      <p:ext uri="{BB962C8B-B14F-4D97-AF65-F5344CB8AC3E}">
        <p14:creationId xmlns:p14="http://schemas.microsoft.com/office/powerpoint/2010/main" val="42153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soja et huile de soja  = 25% de la ration en volaille. Pois / féverole = 5%</a:t>
            </a:r>
          </a:p>
          <a:p>
            <a:r>
              <a:rPr lang="fr-FR" dirty="0"/>
              <a:t>Œufs bio en constante progression</a:t>
            </a:r>
          </a:p>
          <a:p>
            <a:r>
              <a:rPr lang="fr-FR" dirty="0"/>
              <a:t>Food direct EU = 3 Mt + 1 Mt importé</a:t>
            </a:r>
          </a:p>
          <a:p>
            <a:r>
              <a:rPr lang="fr-FR" dirty="0"/>
              <a:t>Conso </a:t>
            </a:r>
            <a:r>
              <a:rPr lang="fr-FR" dirty="0" err="1"/>
              <a:t>prot</a:t>
            </a:r>
            <a:r>
              <a:rPr lang="fr-FR" dirty="0"/>
              <a:t> </a:t>
            </a:r>
            <a:r>
              <a:rPr lang="fr-FR" dirty="0" err="1"/>
              <a:t>wallonie</a:t>
            </a:r>
            <a:r>
              <a:rPr lang="fr-FR" dirty="0"/>
              <a:t>: 146 000 t  bio 5% -&gt; 7300 t </a:t>
            </a:r>
            <a:r>
              <a:rPr lang="fr-FR" dirty="0" err="1"/>
              <a:t>prot</a:t>
            </a:r>
            <a:r>
              <a:rPr lang="fr-FR" dirty="0"/>
              <a:t> </a:t>
            </a:r>
            <a:r>
              <a:rPr lang="fr-FR" dirty="0" err="1"/>
              <a:t>tot</a:t>
            </a:r>
            <a:r>
              <a:rPr lang="fr-FR" dirty="0"/>
              <a:t> dont 50% </a:t>
            </a:r>
            <a:r>
              <a:rPr lang="fr-FR" dirty="0" err="1"/>
              <a:t>veg</a:t>
            </a:r>
            <a:r>
              <a:rPr lang="fr-FR" dirty="0"/>
              <a:t> -&gt; 3-4000 t </a:t>
            </a:r>
            <a:r>
              <a:rPr lang="fr-FR" dirty="0" err="1"/>
              <a:t>prot</a:t>
            </a:r>
            <a:r>
              <a:rPr lang="fr-FR" dirty="0"/>
              <a:t> </a:t>
            </a:r>
            <a:r>
              <a:rPr lang="fr-FR" dirty="0" err="1"/>
              <a:t>vég</a:t>
            </a:r>
            <a:endParaRPr lang="fr-FR" dirty="0"/>
          </a:p>
          <a:p>
            <a:r>
              <a:rPr lang="fr-FR" dirty="0"/>
              <a:t>Estimation plan </a:t>
            </a:r>
            <a:r>
              <a:rPr lang="fr-FR" dirty="0" err="1"/>
              <a:t>prot</a:t>
            </a:r>
            <a:r>
              <a:rPr lang="fr-FR" dirty="0"/>
              <a:t> 770 000t protéines / an </a:t>
            </a:r>
            <a:r>
              <a:rPr lang="fr-FR" dirty="0" err="1"/>
              <a:t>feed</a:t>
            </a:r>
            <a:r>
              <a:rPr lang="fr-FR" dirty="0"/>
              <a:t> et 100 000t/an </a:t>
            </a:r>
            <a:r>
              <a:rPr lang="fr-FR" dirty="0" err="1"/>
              <a:t>food</a:t>
            </a:r>
            <a:endParaRPr lang="fr-FR" dirty="0"/>
          </a:p>
          <a:p>
            <a:endParaRPr lang="fr-BE" dirty="0"/>
          </a:p>
        </p:txBody>
      </p:sp>
      <p:sp>
        <p:nvSpPr>
          <p:cNvPr id="4" name="Espace réservé du numéro de diapositive 3"/>
          <p:cNvSpPr>
            <a:spLocks noGrp="1"/>
          </p:cNvSpPr>
          <p:nvPr>
            <p:ph type="sldNum" sz="quarter" idx="5"/>
          </p:nvPr>
        </p:nvSpPr>
        <p:spPr/>
        <p:txBody>
          <a:bodyPr/>
          <a:lstStyle/>
          <a:p>
            <a:fld id="{1FEF45E2-9A7F-4F7A-983B-7A559C6BACFC}" type="slidenum">
              <a:rPr lang="fr-BE" smtClean="0"/>
              <a:t>11</a:t>
            </a:fld>
            <a:endParaRPr lang="fr-BE"/>
          </a:p>
        </p:txBody>
      </p:sp>
    </p:spTree>
    <p:extLst>
      <p:ext uri="{BB962C8B-B14F-4D97-AF65-F5344CB8AC3E}">
        <p14:creationId xmlns:p14="http://schemas.microsoft.com/office/powerpoint/2010/main" val="257242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1FEF45E2-9A7F-4F7A-983B-7A559C6BACFC}" type="slidenum">
              <a:rPr lang="fr-BE" smtClean="0"/>
              <a:t>12</a:t>
            </a:fld>
            <a:endParaRPr lang="fr-BE"/>
          </a:p>
        </p:txBody>
      </p:sp>
    </p:spTree>
    <p:extLst>
      <p:ext uri="{BB962C8B-B14F-4D97-AF65-F5344CB8AC3E}">
        <p14:creationId xmlns:p14="http://schemas.microsoft.com/office/powerpoint/2010/main" val="3645174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Feed</a:t>
            </a:r>
            <a:r>
              <a:rPr lang="fr-FR" dirty="0"/>
              <a:t> 93% - </a:t>
            </a:r>
            <a:r>
              <a:rPr lang="fr-FR" dirty="0" err="1"/>
              <a:t>food</a:t>
            </a:r>
            <a:r>
              <a:rPr lang="fr-FR" dirty="0"/>
              <a:t> 7% en Wallonie</a:t>
            </a:r>
          </a:p>
          <a:p>
            <a:r>
              <a:rPr lang="fr-FR" dirty="0"/>
              <a:t>32% des wallons pensent que leur consommation de produits d’origine animale va diminuer, au profit d’une augmentation de leur consommation de produits d’origine végétale (d’après un sondage réalisé en 2020 par la FWA). Les consommateurs de bio et de produits locaux sont les profils les plus propices à ce changement (</a:t>
            </a:r>
            <a:r>
              <a:rPr lang="fr-FR" dirty="0" err="1"/>
              <a:t>Sytra</a:t>
            </a:r>
            <a:r>
              <a:rPr lang="fr-FR" dirty="0"/>
              <a:t>, 2022)</a:t>
            </a:r>
            <a:endParaRPr lang="fr-BE" dirty="0"/>
          </a:p>
        </p:txBody>
      </p:sp>
      <p:sp>
        <p:nvSpPr>
          <p:cNvPr id="4" name="Espace réservé du numéro de diapositive 3"/>
          <p:cNvSpPr>
            <a:spLocks noGrp="1"/>
          </p:cNvSpPr>
          <p:nvPr>
            <p:ph type="sldNum" sz="quarter" idx="5"/>
          </p:nvPr>
        </p:nvSpPr>
        <p:spPr/>
        <p:txBody>
          <a:bodyPr/>
          <a:lstStyle/>
          <a:p>
            <a:fld id="{1FEF45E2-9A7F-4F7A-983B-7A559C6BACFC}" type="slidenum">
              <a:rPr lang="fr-BE" smtClean="0"/>
              <a:t>13</a:t>
            </a:fld>
            <a:endParaRPr lang="fr-BE"/>
          </a:p>
        </p:txBody>
      </p:sp>
    </p:spTree>
    <p:extLst>
      <p:ext uri="{BB962C8B-B14F-4D97-AF65-F5344CB8AC3E}">
        <p14:creationId xmlns:p14="http://schemas.microsoft.com/office/powerpoint/2010/main" val="857721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Feed</a:t>
            </a:r>
            <a:r>
              <a:rPr lang="fr-FR" dirty="0"/>
              <a:t> 93% - </a:t>
            </a:r>
            <a:r>
              <a:rPr lang="fr-FR" dirty="0" err="1"/>
              <a:t>food</a:t>
            </a:r>
            <a:r>
              <a:rPr lang="fr-FR" dirty="0"/>
              <a:t> 7% en Wallonie</a:t>
            </a:r>
          </a:p>
          <a:p>
            <a:r>
              <a:rPr lang="fr-FR" dirty="0"/>
              <a:t>32% des wallons pensent que leur consommation de produits d’origine animale va diminuer, au profit d’une augmentation de leur consommation de produits d’origine végétale (d’après un sondage réalisé en 2020 par la FWA). Les consommateurs de bio et de produits locaux sont les profils les plus propices à ce changement (</a:t>
            </a:r>
            <a:r>
              <a:rPr lang="fr-FR" dirty="0" err="1"/>
              <a:t>Sytra</a:t>
            </a:r>
            <a:r>
              <a:rPr lang="fr-FR" dirty="0"/>
              <a:t>, 2022)</a:t>
            </a:r>
            <a:endParaRPr lang="fr-BE" dirty="0"/>
          </a:p>
        </p:txBody>
      </p:sp>
      <p:sp>
        <p:nvSpPr>
          <p:cNvPr id="4" name="Espace réservé du numéro de diapositive 3"/>
          <p:cNvSpPr>
            <a:spLocks noGrp="1"/>
          </p:cNvSpPr>
          <p:nvPr>
            <p:ph type="sldNum" sz="quarter" idx="5"/>
          </p:nvPr>
        </p:nvSpPr>
        <p:spPr/>
        <p:txBody>
          <a:bodyPr/>
          <a:lstStyle/>
          <a:p>
            <a:fld id="{1FEF45E2-9A7F-4F7A-983B-7A559C6BACFC}" type="slidenum">
              <a:rPr lang="fr-BE" smtClean="0"/>
              <a:t>14</a:t>
            </a:fld>
            <a:endParaRPr lang="fr-BE"/>
          </a:p>
        </p:txBody>
      </p:sp>
    </p:spTree>
    <p:extLst>
      <p:ext uri="{BB962C8B-B14F-4D97-AF65-F5344CB8AC3E}">
        <p14:creationId xmlns:p14="http://schemas.microsoft.com/office/powerpoint/2010/main" val="857721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8E23C-F45F-9AE6-4C20-48285CDE794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05A413-C5D4-DBF2-69E8-7ADF79E90BE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2654487-E3EC-9AF4-65B9-63D42911E2C2}"/>
              </a:ext>
            </a:extLst>
          </p:cNvPr>
          <p:cNvSpPr>
            <a:spLocks noGrp="1"/>
          </p:cNvSpPr>
          <p:nvPr>
            <p:ph type="body" idx="1"/>
          </p:nvPr>
        </p:nvSpPr>
        <p:spPr/>
        <p:txBody>
          <a:bodyPr/>
          <a:lstStyle/>
          <a:p>
            <a:r>
              <a:rPr lang="fr-FR" dirty="0" err="1"/>
              <a:t>Feed</a:t>
            </a:r>
            <a:r>
              <a:rPr lang="fr-FR" dirty="0"/>
              <a:t> 93% - </a:t>
            </a:r>
            <a:r>
              <a:rPr lang="fr-FR" dirty="0" err="1"/>
              <a:t>food</a:t>
            </a:r>
            <a:r>
              <a:rPr lang="fr-FR" dirty="0"/>
              <a:t> 7% en Wallonie</a:t>
            </a:r>
          </a:p>
          <a:p>
            <a:r>
              <a:rPr lang="fr-FR" dirty="0"/>
              <a:t>32% des wallons pensent que leur consommation de produits d’origine animale va diminuer, au profit d’une augmentation de leur consommation de produits d’origine végétale (d’après un sondage réalisé en 2020 par la FWA). Les consommateurs de bio et de produits locaux sont les profils les plus propices à ce changement (</a:t>
            </a:r>
            <a:r>
              <a:rPr lang="fr-FR" dirty="0" err="1"/>
              <a:t>Sytra</a:t>
            </a:r>
            <a:r>
              <a:rPr lang="fr-FR" dirty="0"/>
              <a:t>, 2022)</a:t>
            </a:r>
            <a:endParaRPr lang="fr-BE" dirty="0"/>
          </a:p>
        </p:txBody>
      </p:sp>
      <p:sp>
        <p:nvSpPr>
          <p:cNvPr id="4" name="Espace réservé du numéro de diapositive 3">
            <a:extLst>
              <a:ext uri="{FF2B5EF4-FFF2-40B4-BE49-F238E27FC236}">
                <a16:creationId xmlns:a16="http://schemas.microsoft.com/office/drawing/2014/main" id="{12A021FC-8C13-8EC2-E359-2280CF2F0299}"/>
              </a:ext>
            </a:extLst>
          </p:cNvPr>
          <p:cNvSpPr>
            <a:spLocks noGrp="1"/>
          </p:cNvSpPr>
          <p:nvPr>
            <p:ph type="sldNum" sz="quarter" idx="5"/>
          </p:nvPr>
        </p:nvSpPr>
        <p:spPr/>
        <p:txBody>
          <a:bodyPr/>
          <a:lstStyle/>
          <a:p>
            <a:fld id="{1FEF45E2-9A7F-4F7A-983B-7A559C6BACFC}" type="slidenum">
              <a:rPr lang="fr-BE" smtClean="0"/>
              <a:t>15</a:t>
            </a:fld>
            <a:endParaRPr lang="fr-BE"/>
          </a:p>
        </p:txBody>
      </p:sp>
    </p:spTree>
    <p:extLst>
      <p:ext uri="{BB962C8B-B14F-4D97-AF65-F5344CB8AC3E}">
        <p14:creationId xmlns:p14="http://schemas.microsoft.com/office/powerpoint/2010/main" val="1856855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1E97-2894-1053-00CC-DAFD4DDE90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CC085FE-41D7-779C-D833-39824AD182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3B87D2-5FC4-B2C8-25AD-DB8E7680D2A2}"/>
              </a:ext>
            </a:extLst>
          </p:cNvPr>
          <p:cNvSpPr>
            <a:spLocks noGrp="1"/>
          </p:cNvSpPr>
          <p:nvPr>
            <p:ph type="body" idx="1"/>
          </p:nvPr>
        </p:nvSpPr>
        <p:spPr/>
        <p:txBody>
          <a:bodyPr/>
          <a:lstStyle/>
          <a:p>
            <a:r>
              <a:rPr lang="fr-FR" dirty="0" err="1"/>
              <a:t>Feed</a:t>
            </a:r>
            <a:r>
              <a:rPr lang="fr-FR" dirty="0"/>
              <a:t> 93% - </a:t>
            </a:r>
            <a:r>
              <a:rPr lang="fr-FR" dirty="0" err="1"/>
              <a:t>food</a:t>
            </a:r>
            <a:r>
              <a:rPr lang="fr-FR" dirty="0"/>
              <a:t> 7% en Wallonie</a:t>
            </a:r>
          </a:p>
          <a:p>
            <a:r>
              <a:rPr lang="fr-FR" dirty="0"/>
              <a:t>32% des wallons pensent que leur consommation de produits d’origine animale va diminuer, au profit d’une augmentation de leur consommation de produits d’origine végétale (d’après un sondage réalisé en 2020 par la FWA). Les consommateurs de bio et de produits locaux sont les profils les plus propices à ce changement (</a:t>
            </a:r>
            <a:r>
              <a:rPr lang="fr-FR" dirty="0" err="1"/>
              <a:t>Sytra</a:t>
            </a:r>
            <a:r>
              <a:rPr lang="fr-FR" dirty="0"/>
              <a:t>, 2022)</a:t>
            </a:r>
            <a:endParaRPr lang="fr-BE" dirty="0"/>
          </a:p>
        </p:txBody>
      </p:sp>
      <p:sp>
        <p:nvSpPr>
          <p:cNvPr id="4" name="Espace réservé du numéro de diapositive 3">
            <a:extLst>
              <a:ext uri="{FF2B5EF4-FFF2-40B4-BE49-F238E27FC236}">
                <a16:creationId xmlns:a16="http://schemas.microsoft.com/office/drawing/2014/main" id="{9BF389E2-72A6-FAA0-5577-826C61173666}"/>
              </a:ext>
            </a:extLst>
          </p:cNvPr>
          <p:cNvSpPr>
            <a:spLocks noGrp="1"/>
          </p:cNvSpPr>
          <p:nvPr>
            <p:ph type="sldNum" sz="quarter" idx="5"/>
          </p:nvPr>
        </p:nvSpPr>
        <p:spPr/>
        <p:txBody>
          <a:bodyPr/>
          <a:lstStyle/>
          <a:p>
            <a:fld id="{1FEF45E2-9A7F-4F7A-983B-7A559C6BACFC}" type="slidenum">
              <a:rPr lang="fr-BE" smtClean="0"/>
              <a:t>16</a:t>
            </a:fld>
            <a:endParaRPr lang="fr-BE"/>
          </a:p>
        </p:txBody>
      </p:sp>
    </p:spTree>
    <p:extLst>
      <p:ext uri="{BB962C8B-B14F-4D97-AF65-F5344CB8AC3E}">
        <p14:creationId xmlns:p14="http://schemas.microsoft.com/office/powerpoint/2010/main" val="2853696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5850F-EBDC-1B50-9B26-FE21D77DEF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34F3936-284F-01E2-835E-483FE4D1AC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9FE940-E586-1707-A242-9E59EB889496}"/>
              </a:ext>
            </a:extLst>
          </p:cNvPr>
          <p:cNvSpPr>
            <a:spLocks noGrp="1"/>
          </p:cNvSpPr>
          <p:nvPr>
            <p:ph type="body" idx="1"/>
          </p:nvPr>
        </p:nvSpPr>
        <p:spPr/>
        <p:txBody>
          <a:bodyPr/>
          <a:lstStyle/>
          <a:p>
            <a:r>
              <a:rPr lang="fr-FR" dirty="0" err="1"/>
              <a:t>Feed</a:t>
            </a:r>
            <a:r>
              <a:rPr lang="fr-FR" dirty="0"/>
              <a:t> 93% - </a:t>
            </a:r>
            <a:r>
              <a:rPr lang="fr-FR" dirty="0" err="1"/>
              <a:t>food</a:t>
            </a:r>
            <a:r>
              <a:rPr lang="fr-FR" dirty="0"/>
              <a:t> 7% en Wallonie</a:t>
            </a:r>
          </a:p>
          <a:p>
            <a:r>
              <a:rPr lang="fr-FR" dirty="0"/>
              <a:t>32% des wallons pensent que leur consommation de produits d’origine animale va diminuer, au profit d’une augmentation de leur consommation de produits d’origine végétale (d’après un sondage réalisé en 2020 par la FWA). Les consommateurs de bio et de produits locaux sont les profils les plus propices à ce changement (</a:t>
            </a:r>
            <a:r>
              <a:rPr lang="fr-FR" dirty="0" err="1"/>
              <a:t>Sytra</a:t>
            </a:r>
            <a:r>
              <a:rPr lang="fr-FR" dirty="0"/>
              <a:t>, 2022)</a:t>
            </a:r>
            <a:endParaRPr lang="fr-BE" dirty="0"/>
          </a:p>
        </p:txBody>
      </p:sp>
      <p:sp>
        <p:nvSpPr>
          <p:cNvPr id="4" name="Espace réservé du numéro de diapositive 3">
            <a:extLst>
              <a:ext uri="{FF2B5EF4-FFF2-40B4-BE49-F238E27FC236}">
                <a16:creationId xmlns:a16="http://schemas.microsoft.com/office/drawing/2014/main" id="{53A18A0B-3251-C7AD-05D1-F9A53DD3FEDA}"/>
              </a:ext>
            </a:extLst>
          </p:cNvPr>
          <p:cNvSpPr>
            <a:spLocks noGrp="1"/>
          </p:cNvSpPr>
          <p:nvPr>
            <p:ph type="sldNum" sz="quarter" idx="5"/>
          </p:nvPr>
        </p:nvSpPr>
        <p:spPr/>
        <p:txBody>
          <a:bodyPr/>
          <a:lstStyle/>
          <a:p>
            <a:fld id="{1FEF45E2-9A7F-4F7A-983B-7A559C6BACFC}" type="slidenum">
              <a:rPr lang="fr-BE" smtClean="0"/>
              <a:t>17</a:t>
            </a:fld>
            <a:endParaRPr lang="fr-BE"/>
          </a:p>
        </p:txBody>
      </p:sp>
    </p:spTree>
    <p:extLst>
      <p:ext uri="{BB962C8B-B14F-4D97-AF65-F5344CB8AC3E}">
        <p14:creationId xmlns:p14="http://schemas.microsoft.com/office/powerpoint/2010/main" val="4191722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308.png"/><Relationship Id="rId13" Type="http://schemas.openxmlformats.org/officeDocument/2006/relationships/image" Target="../media/image313.png"/><Relationship Id="rId18" Type="http://schemas.openxmlformats.org/officeDocument/2006/relationships/hyperlink" Target="http://WWW.PRIX-JUSTE.BE/" TargetMode="External"/><Relationship Id="rId3" Type="http://schemas.openxmlformats.org/officeDocument/2006/relationships/image" Target="../media/image303.png"/><Relationship Id="rId21" Type="http://schemas.openxmlformats.org/officeDocument/2006/relationships/image" Target="../media/image317.png"/><Relationship Id="rId7" Type="http://schemas.openxmlformats.org/officeDocument/2006/relationships/image" Target="../media/image307.png"/><Relationship Id="rId12" Type="http://schemas.openxmlformats.org/officeDocument/2006/relationships/image" Target="../media/image312.png"/><Relationship Id="rId17" Type="http://schemas.openxmlformats.org/officeDocument/2006/relationships/hyperlink" Target="http://WWW.EASY-AGRI.COM/" TargetMode="External"/><Relationship Id="rId25" Type="http://schemas.openxmlformats.org/officeDocument/2006/relationships/image" Target="../media/image321.png"/><Relationship Id="rId2" Type="http://schemas.openxmlformats.org/officeDocument/2006/relationships/image" Target="../media/image302.png"/><Relationship Id="rId16" Type="http://schemas.openxmlformats.org/officeDocument/2006/relationships/hyperlink" Target="http://WWW.COLLEGEDESPRODUCTEURS.BE/" TargetMode="External"/><Relationship Id="rId20" Type="http://schemas.openxmlformats.org/officeDocument/2006/relationships/image" Target="../media/image316.png"/><Relationship Id="rId1" Type="http://schemas.openxmlformats.org/officeDocument/2006/relationships/slideMaster" Target="../slideMasters/slideMaster14.xml"/><Relationship Id="rId6" Type="http://schemas.openxmlformats.org/officeDocument/2006/relationships/image" Target="../media/image306.png"/><Relationship Id="rId11" Type="http://schemas.openxmlformats.org/officeDocument/2006/relationships/image" Target="../media/image311.png"/><Relationship Id="rId24" Type="http://schemas.openxmlformats.org/officeDocument/2006/relationships/image" Target="../media/image320.png"/><Relationship Id="rId5" Type="http://schemas.openxmlformats.org/officeDocument/2006/relationships/image" Target="../media/image305.png"/><Relationship Id="rId15" Type="http://schemas.openxmlformats.org/officeDocument/2006/relationships/image" Target="../media/image315.png"/><Relationship Id="rId23" Type="http://schemas.openxmlformats.org/officeDocument/2006/relationships/image" Target="../media/image319.png"/><Relationship Id="rId10" Type="http://schemas.openxmlformats.org/officeDocument/2006/relationships/image" Target="../media/image310.png"/><Relationship Id="rId19" Type="http://schemas.openxmlformats.org/officeDocument/2006/relationships/hyperlink" Target="http://WWW.CELAGRI.BE/" TargetMode="External"/><Relationship Id="rId4" Type="http://schemas.openxmlformats.org/officeDocument/2006/relationships/image" Target="../media/image304.png"/><Relationship Id="rId9" Type="http://schemas.openxmlformats.org/officeDocument/2006/relationships/image" Target="../media/image309.png"/><Relationship Id="rId14" Type="http://schemas.openxmlformats.org/officeDocument/2006/relationships/image" Target="../media/image314.png"/><Relationship Id="rId22" Type="http://schemas.openxmlformats.org/officeDocument/2006/relationships/image" Target="../media/image318.pn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22.jpeg"/><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23.jpeg"/><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24.jpeg"/><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25.jpeg"/><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26.jpeg"/><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27.jpeg"/><Relationship Id="rId1" Type="http://schemas.openxmlformats.org/officeDocument/2006/relationships/slideMaster" Target="../slideMasters/slideMaster1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3.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121.jpe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134.jp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50.jpg"/><Relationship Id="rId2" Type="http://schemas.openxmlformats.org/officeDocument/2006/relationships/image" Target="../media/image135.png"/><Relationship Id="rId16" Type="http://schemas.openxmlformats.org/officeDocument/2006/relationships/image" Target="../media/image149.jpg"/><Relationship Id="rId1" Type="http://schemas.openxmlformats.org/officeDocument/2006/relationships/slideMaster" Target="../slideMasters/slideMaster3.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148.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147.jp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18" Type="http://schemas.openxmlformats.org/officeDocument/2006/relationships/image" Target="../media/image162.png"/><Relationship Id="rId3" Type="http://schemas.openxmlformats.org/officeDocument/2006/relationships/image" Target="../media/image102.png"/><Relationship Id="rId21" Type="http://schemas.openxmlformats.org/officeDocument/2006/relationships/image" Target="../media/image165.jpeg"/><Relationship Id="rId7" Type="http://schemas.openxmlformats.org/officeDocument/2006/relationships/image" Target="../media/image151.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01.png"/><Relationship Id="rId16" Type="http://schemas.openxmlformats.org/officeDocument/2006/relationships/image" Target="../media/image160.png"/><Relationship Id="rId20"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hyperlink" Target="mailto:info.socopro@collegedesproducteurs.be" TargetMode="External"/><Relationship Id="rId11" Type="http://schemas.openxmlformats.org/officeDocument/2006/relationships/image" Target="../media/image155.png"/><Relationship Id="rId5" Type="http://schemas.openxmlformats.org/officeDocument/2006/relationships/hyperlink" Target="http://www.collegedesproducteurs.be/" TargetMode="External"/><Relationship Id="rId15" Type="http://schemas.openxmlformats.org/officeDocument/2006/relationships/image" Target="../media/image159.png"/><Relationship Id="rId10" Type="http://schemas.openxmlformats.org/officeDocument/2006/relationships/image" Target="../media/image154.png"/><Relationship Id="rId19" Type="http://schemas.openxmlformats.org/officeDocument/2006/relationships/image" Target="../media/image163.png"/><Relationship Id="rId4" Type="http://schemas.openxmlformats.org/officeDocument/2006/relationships/hyperlink" Target="mailto:thomas.schmit@collegedesproducteurs.be" TargetMode="External"/><Relationship Id="rId9" Type="http://schemas.openxmlformats.org/officeDocument/2006/relationships/image" Target="../media/image153.png"/><Relationship Id="rId14" Type="http://schemas.openxmlformats.org/officeDocument/2006/relationships/image" Target="../media/image15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60.png"/><Relationship Id="rId18" Type="http://schemas.openxmlformats.org/officeDocument/2006/relationships/hyperlink" Target="mailto:camille.joubert@collegedesproducteurs.be" TargetMode="External"/><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0.png"/><Relationship Id="rId2" Type="http://schemas.openxmlformats.org/officeDocument/2006/relationships/image" Target="../media/image166.png"/><Relationship Id="rId16" Type="http://schemas.openxmlformats.org/officeDocument/2006/relationships/image" Target="../media/image179.png"/><Relationship Id="rId20" Type="http://schemas.openxmlformats.org/officeDocument/2006/relationships/hyperlink" Target="mailto:info.socopro@collegedesproducteurs.be" TargetMode="External"/><Relationship Id="rId1" Type="http://schemas.openxmlformats.org/officeDocument/2006/relationships/slideMaster" Target="../slideMasters/slideMaster3.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8.png"/><Relationship Id="rId10" Type="http://schemas.openxmlformats.org/officeDocument/2006/relationships/image" Target="../media/image174.png"/><Relationship Id="rId19" Type="http://schemas.openxmlformats.org/officeDocument/2006/relationships/hyperlink" Target="http://www.collegedesproducteurs.be/" TargetMode="External"/><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4.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81.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82.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183.jp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87.jpg"/><Relationship Id="rId2" Type="http://schemas.openxmlformats.org/officeDocument/2006/relationships/image" Target="../media/image135.png"/><Relationship Id="rId16" Type="http://schemas.openxmlformats.org/officeDocument/2006/relationships/image" Target="../media/image186.jpg"/><Relationship Id="rId1" Type="http://schemas.openxmlformats.org/officeDocument/2006/relationships/slideMaster" Target="../slideMasters/slideMaster4.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185.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184.jp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18" Type="http://schemas.openxmlformats.org/officeDocument/2006/relationships/image" Target="../media/image162.png"/><Relationship Id="rId3" Type="http://schemas.openxmlformats.org/officeDocument/2006/relationships/image" Target="../media/image102.png"/><Relationship Id="rId21" Type="http://schemas.openxmlformats.org/officeDocument/2006/relationships/image" Target="../media/image189.jpeg"/><Relationship Id="rId7" Type="http://schemas.openxmlformats.org/officeDocument/2006/relationships/image" Target="../media/image188.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01.png"/><Relationship Id="rId16" Type="http://schemas.openxmlformats.org/officeDocument/2006/relationships/image" Target="../media/image160.png"/><Relationship Id="rId20"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hyperlink" Target="mailto:info.socopro@collegedesproducteurs.be" TargetMode="External"/><Relationship Id="rId11" Type="http://schemas.openxmlformats.org/officeDocument/2006/relationships/image" Target="../media/image155.png"/><Relationship Id="rId5" Type="http://schemas.openxmlformats.org/officeDocument/2006/relationships/hyperlink" Target="http://www.collegedesproducteurs.be/" TargetMode="External"/><Relationship Id="rId15" Type="http://schemas.openxmlformats.org/officeDocument/2006/relationships/image" Target="../media/image159.png"/><Relationship Id="rId10" Type="http://schemas.openxmlformats.org/officeDocument/2006/relationships/image" Target="../media/image154.png"/><Relationship Id="rId19" Type="http://schemas.openxmlformats.org/officeDocument/2006/relationships/image" Target="../media/image163.png"/><Relationship Id="rId4" Type="http://schemas.openxmlformats.org/officeDocument/2006/relationships/hyperlink" Target="mailto:benoit.thomassen@collegedesproducteurs.be" TargetMode="External"/><Relationship Id="rId9" Type="http://schemas.openxmlformats.org/officeDocument/2006/relationships/image" Target="../media/image153.png"/><Relationship Id="rId14" Type="http://schemas.openxmlformats.org/officeDocument/2006/relationships/image" Target="../media/image15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5.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1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91.jpe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92.jp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193.jpeg"/><Relationship Id="rId1" Type="http://schemas.openxmlformats.org/officeDocument/2006/relationships/slideMaster" Target="../slideMasters/slideMaster5.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194.jpg"/><Relationship Id="rId1" Type="http://schemas.openxmlformats.org/officeDocument/2006/relationships/slideMaster" Target="../slideMasters/slideMaster5.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07.jpg"/><Relationship Id="rId2" Type="http://schemas.openxmlformats.org/officeDocument/2006/relationships/image" Target="../media/image135.png"/><Relationship Id="rId16" Type="http://schemas.openxmlformats.org/officeDocument/2006/relationships/image" Target="../media/image206.jpg"/><Relationship Id="rId1" Type="http://schemas.openxmlformats.org/officeDocument/2006/relationships/slideMaster" Target="../slideMasters/slideMaster5.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05.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04.jp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18" Type="http://schemas.openxmlformats.org/officeDocument/2006/relationships/image" Target="../media/image162.png"/><Relationship Id="rId3" Type="http://schemas.openxmlformats.org/officeDocument/2006/relationships/image" Target="../media/image102.png"/><Relationship Id="rId21" Type="http://schemas.openxmlformats.org/officeDocument/2006/relationships/image" Target="../media/image209.jpeg"/><Relationship Id="rId7" Type="http://schemas.openxmlformats.org/officeDocument/2006/relationships/image" Target="../media/image208.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01.png"/><Relationship Id="rId16" Type="http://schemas.openxmlformats.org/officeDocument/2006/relationships/image" Target="../media/image160.png"/><Relationship Id="rId20" Type="http://schemas.openxmlformats.org/officeDocument/2006/relationships/image" Target="../media/image164.png"/><Relationship Id="rId1" Type="http://schemas.openxmlformats.org/officeDocument/2006/relationships/slideMaster" Target="../slideMasters/slideMaster5.xml"/><Relationship Id="rId6" Type="http://schemas.openxmlformats.org/officeDocument/2006/relationships/hyperlink" Target="mailto:info.socopro@collegedesproducteurs.be" TargetMode="External"/><Relationship Id="rId11" Type="http://schemas.openxmlformats.org/officeDocument/2006/relationships/image" Target="../media/image155.png"/><Relationship Id="rId5" Type="http://schemas.openxmlformats.org/officeDocument/2006/relationships/hyperlink" Target="http://www.collegedesproducteurs.be/" TargetMode="External"/><Relationship Id="rId15" Type="http://schemas.openxmlformats.org/officeDocument/2006/relationships/image" Target="../media/image159.png"/><Relationship Id="rId10" Type="http://schemas.openxmlformats.org/officeDocument/2006/relationships/image" Target="../media/image154.png"/><Relationship Id="rId19" Type="http://schemas.openxmlformats.org/officeDocument/2006/relationships/image" Target="../media/image163.png"/><Relationship Id="rId4" Type="http://schemas.openxmlformats.org/officeDocument/2006/relationships/hyperlink" Target="mailto:catherine.colot@collegedesproducteurs.be" TargetMode="External"/><Relationship Id="rId9" Type="http://schemas.openxmlformats.org/officeDocument/2006/relationships/image" Target="../media/image153.png"/><Relationship Id="rId14" Type="http://schemas.openxmlformats.org/officeDocument/2006/relationships/image" Target="../media/image158.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6.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21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115.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6" Type="http://schemas.openxmlformats.org/officeDocument/2006/relationships/image" Target="../media/image29.jpg"/><Relationship Id="rId21" Type="http://schemas.openxmlformats.org/officeDocument/2006/relationships/image" Target="../media/image24.jpg"/><Relationship Id="rId42" Type="http://schemas.openxmlformats.org/officeDocument/2006/relationships/image" Target="../media/image45.png"/><Relationship Id="rId47" Type="http://schemas.openxmlformats.org/officeDocument/2006/relationships/image" Target="../media/image50.jpg"/><Relationship Id="rId63" Type="http://schemas.openxmlformats.org/officeDocument/2006/relationships/image" Target="../media/image66.jpg"/><Relationship Id="rId68" Type="http://schemas.openxmlformats.org/officeDocument/2006/relationships/image" Target="../media/image71.jpg"/><Relationship Id="rId84" Type="http://schemas.openxmlformats.org/officeDocument/2006/relationships/image" Target="../media/image86.png"/><Relationship Id="rId16" Type="http://schemas.openxmlformats.org/officeDocument/2006/relationships/image" Target="../media/image19.jpg"/><Relationship Id="rId11" Type="http://schemas.openxmlformats.org/officeDocument/2006/relationships/image" Target="../media/image14.jpg"/><Relationship Id="rId32" Type="http://schemas.openxmlformats.org/officeDocument/2006/relationships/image" Target="../media/image35.jpg"/><Relationship Id="rId37" Type="http://schemas.openxmlformats.org/officeDocument/2006/relationships/image" Target="../media/image40.png"/><Relationship Id="rId53" Type="http://schemas.openxmlformats.org/officeDocument/2006/relationships/image" Target="../media/image56.jpg"/><Relationship Id="rId58" Type="http://schemas.openxmlformats.org/officeDocument/2006/relationships/image" Target="../media/image61.png"/><Relationship Id="rId74" Type="http://schemas.openxmlformats.org/officeDocument/2006/relationships/image" Target="../media/image77.jpg"/><Relationship Id="rId79" Type="http://schemas.openxmlformats.org/officeDocument/2006/relationships/image" Target="../media/image81.png"/><Relationship Id="rId5" Type="http://schemas.openxmlformats.org/officeDocument/2006/relationships/image" Target="../media/image8.jpg"/><Relationship Id="rId19" Type="http://schemas.openxmlformats.org/officeDocument/2006/relationships/image" Target="../media/image22.jpg"/><Relationship Id="rId14" Type="http://schemas.openxmlformats.org/officeDocument/2006/relationships/image" Target="../media/image17.jpg"/><Relationship Id="rId22" Type="http://schemas.openxmlformats.org/officeDocument/2006/relationships/image" Target="../media/image25.jpg"/><Relationship Id="rId27" Type="http://schemas.openxmlformats.org/officeDocument/2006/relationships/image" Target="../media/image30.png"/><Relationship Id="rId30" Type="http://schemas.openxmlformats.org/officeDocument/2006/relationships/image" Target="../media/image33.jpg"/><Relationship Id="rId35" Type="http://schemas.openxmlformats.org/officeDocument/2006/relationships/image" Target="../media/image38.png"/><Relationship Id="rId43" Type="http://schemas.openxmlformats.org/officeDocument/2006/relationships/image" Target="../media/image46.jpg"/><Relationship Id="rId48" Type="http://schemas.openxmlformats.org/officeDocument/2006/relationships/image" Target="../media/image51.jpg"/><Relationship Id="rId56" Type="http://schemas.openxmlformats.org/officeDocument/2006/relationships/image" Target="../media/image59.jpg"/><Relationship Id="rId64" Type="http://schemas.openxmlformats.org/officeDocument/2006/relationships/image" Target="../media/image67.jpg"/><Relationship Id="rId69" Type="http://schemas.openxmlformats.org/officeDocument/2006/relationships/image" Target="../media/image72.jpg"/><Relationship Id="rId77" Type="http://schemas.openxmlformats.org/officeDocument/2006/relationships/hyperlink" Target="mailto:info.socopro@collegedesproducteurs.be" TargetMode="External"/><Relationship Id="rId8" Type="http://schemas.openxmlformats.org/officeDocument/2006/relationships/image" Target="../media/image11.jpg"/><Relationship Id="rId51" Type="http://schemas.openxmlformats.org/officeDocument/2006/relationships/image" Target="../media/image54.jpg"/><Relationship Id="rId72" Type="http://schemas.openxmlformats.org/officeDocument/2006/relationships/image" Target="../media/image75.jpg"/><Relationship Id="rId80" Type="http://schemas.openxmlformats.org/officeDocument/2006/relationships/image" Target="../media/image82.png"/><Relationship Id="rId85" Type="http://schemas.openxmlformats.org/officeDocument/2006/relationships/image" Target="../media/image87.png"/><Relationship Id="rId3" Type="http://schemas.openxmlformats.org/officeDocument/2006/relationships/image" Target="../media/image6.png"/><Relationship Id="rId12" Type="http://schemas.openxmlformats.org/officeDocument/2006/relationships/image" Target="../media/image15.jpg"/><Relationship Id="rId17" Type="http://schemas.openxmlformats.org/officeDocument/2006/relationships/image" Target="../media/image20.jpg"/><Relationship Id="rId25" Type="http://schemas.openxmlformats.org/officeDocument/2006/relationships/image" Target="../media/image28.jpg"/><Relationship Id="rId33" Type="http://schemas.openxmlformats.org/officeDocument/2006/relationships/image" Target="../media/image36.jpg"/><Relationship Id="rId38" Type="http://schemas.openxmlformats.org/officeDocument/2006/relationships/image" Target="../media/image41.jpg"/><Relationship Id="rId46" Type="http://schemas.openxmlformats.org/officeDocument/2006/relationships/image" Target="../media/image49.jpg"/><Relationship Id="rId59" Type="http://schemas.openxmlformats.org/officeDocument/2006/relationships/image" Target="../media/image62.jpg"/><Relationship Id="rId67" Type="http://schemas.openxmlformats.org/officeDocument/2006/relationships/image" Target="../media/image70.jpg"/><Relationship Id="rId20" Type="http://schemas.openxmlformats.org/officeDocument/2006/relationships/image" Target="../media/image23.jpg"/><Relationship Id="rId41" Type="http://schemas.openxmlformats.org/officeDocument/2006/relationships/image" Target="../media/image44.png"/><Relationship Id="rId54" Type="http://schemas.openxmlformats.org/officeDocument/2006/relationships/image" Target="../media/image57.jpg"/><Relationship Id="rId62" Type="http://schemas.openxmlformats.org/officeDocument/2006/relationships/image" Target="../media/image65.jpg"/><Relationship Id="rId70" Type="http://schemas.openxmlformats.org/officeDocument/2006/relationships/image" Target="../media/image73.png"/><Relationship Id="rId75" Type="http://schemas.openxmlformats.org/officeDocument/2006/relationships/image" Target="../media/image78.png"/><Relationship Id="rId83"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9.jpg"/><Relationship Id="rId15" Type="http://schemas.openxmlformats.org/officeDocument/2006/relationships/image" Target="../media/image18.jpg"/><Relationship Id="rId23" Type="http://schemas.openxmlformats.org/officeDocument/2006/relationships/image" Target="../media/image26.jpg"/><Relationship Id="rId28" Type="http://schemas.openxmlformats.org/officeDocument/2006/relationships/image" Target="../media/image31.png"/><Relationship Id="rId36" Type="http://schemas.openxmlformats.org/officeDocument/2006/relationships/image" Target="../media/image39.jpg"/><Relationship Id="rId49" Type="http://schemas.openxmlformats.org/officeDocument/2006/relationships/image" Target="../media/image52.png"/><Relationship Id="rId57" Type="http://schemas.openxmlformats.org/officeDocument/2006/relationships/image" Target="../media/image60.jpg"/><Relationship Id="rId10" Type="http://schemas.openxmlformats.org/officeDocument/2006/relationships/image" Target="../media/image13.jpg"/><Relationship Id="rId31" Type="http://schemas.openxmlformats.org/officeDocument/2006/relationships/image" Target="../media/image34.jpg"/><Relationship Id="rId44" Type="http://schemas.openxmlformats.org/officeDocument/2006/relationships/image" Target="../media/image47.png"/><Relationship Id="rId52" Type="http://schemas.openxmlformats.org/officeDocument/2006/relationships/image" Target="../media/image55.jpg"/><Relationship Id="rId60" Type="http://schemas.openxmlformats.org/officeDocument/2006/relationships/image" Target="../media/image63.jpg"/><Relationship Id="rId65" Type="http://schemas.openxmlformats.org/officeDocument/2006/relationships/image" Target="../media/image68.jpg"/><Relationship Id="rId73" Type="http://schemas.openxmlformats.org/officeDocument/2006/relationships/image" Target="../media/image76.jpg"/><Relationship Id="rId78" Type="http://schemas.openxmlformats.org/officeDocument/2006/relationships/image" Target="../media/image80.png"/><Relationship Id="rId81" Type="http://schemas.openxmlformats.org/officeDocument/2006/relationships/image" Target="../media/image83.png"/><Relationship Id="rId86" Type="http://schemas.openxmlformats.org/officeDocument/2006/relationships/image" Target="../media/image88.png"/><Relationship Id="rId4" Type="http://schemas.openxmlformats.org/officeDocument/2006/relationships/image" Target="../media/image7.jpg"/><Relationship Id="rId9" Type="http://schemas.openxmlformats.org/officeDocument/2006/relationships/image" Target="../media/image12.jpg"/><Relationship Id="rId13" Type="http://schemas.openxmlformats.org/officeDocument/2006/relationships/image" Target="../media/image16.jpg"/><Relationship Id="rId18" Type="http://schemas.openxmlformats.org/officeDocument/2006/relationships/image" Target="../media/image21.jpg"/><Relationship Id="rId39" Type="http://schemas.openxmlformats.org/officeDocument/2006/relationships/image" Target="../media/image42.jpg"/><Relationship Id="rId34" Type="http://schemas.openxmlformats.org/officeDocument/2006/relationships/image" Target="../media/image37.png"/><Relationship Id="rId50" Type="http://schemas.openxmlformats.org/officeDocument/2006/relationships/image" Target="../media/image53.png"/><Relationship Id="rId55" Type="http://schemas.openxmlformats.org/officeDocument/2006/relationships/image" Target="../media/image58.png"/><Relationship Id="rId76" Type="http://schemas.openxmlformats.org/officeDocument/2006/relationships/image" Target="../media/image79.png"/><Relationship Id="rId7" Type="http://schemas.openxmlformats.org/officeDocument/2006/relationships/image" Target="../media/image10.jpg"/><Relationship Id="rId71" Type="http://schemas.openxmlformats.org/officeDocument/2006/relationships/image" Target="../media/image74.png"/><Relationship Id="rId2" Type="http://schemas.openxmlformats.org/officeDocument/2006/relationships/image" Target="../media/image5.png"/><Relationship Id="rId29" Type="http://schemas.openxmlformats.org/officeDocument/2006/relationships/image" Target="../media/image32.png"/><Relationship Id="rId24" Type="http://schemas.openxmlformats.org/officeDocument/2006/relationships/image" Target="../media/image27.jpg"/><Relationship Id="rId40" Type="http://schemas.openxmlformats.org/officeDocument/2006/relationships/image" Target="../media/image43.jpg"/><Relationship Id="rId45" Type="http://schemas.openxmlformats.org/officeDocument/2006/relationships/image" Target="../media/image48.jpg"/><Relationship Id="rId66" Type="http://schemas.openxmlformats.org/officeDocument/2006/relationships/image" Target="../media/image69.jpg"/><Relationship Id="rId87" Type="http://schemas.openxmlformats.org/officeDocument/2006/relationships/image" Target="../media/image89.png"/><Relationship Id="rId61" Type="http://schemas.openxmlformats.org/officeDocument/2006/relationships/image" Target="../media/image64.jpg"/><Relationship Id="rId82" Type="http://schemas.openxmlformats.org/officeDocument/2006/relationships/image" Target="../media/image8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jpg"/><Relationship Id="rId1" Type="http://schemas.openxmlformats.org/officeDocument/2006/relationships/slideMaster" Target="../slideMasters/slideMaster6.xml"/><Relationship Id="rId4" Type="http://schemas.openxmlformats.org/officeDocument/2006/relationships/image" Target="../media/image120.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jpeg"/><Relationship Id="rId1" Type="http://schemas.openxmlformats.org/officeDocument/2006/relationships/slideMaster" Target="../slideMasters/slideMaster6.xml"/><Relationship Id="rId4" Type="http://schemas.openxmlformats.org/officeDocument/2006/relationships/image" Target="../media/image120.jpe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16.jpeg"/><Relationship Id="rId1" Type="http://schemas.openxmlformats.org/officeDocument/2006/relationships/slideMaster" Target="../slideMasters/slideMaster6.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5" Type="http://schemas.openxmlformats.org/officeDocument/2006/relationships/image" Target="../media/image215.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17.jpg"/><Relationship Id="rId1" Type="http://schemas.openxmlformats.org/officeDocument/2006/relationships/slideMaster" Target="../slideMasters/slideMaster6.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5" Type="http://schemas.openxmlformats.org/officeDocument/2006/relationships/image" Target="../media/image213.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18" Type="http://schemas.openxmlformats.org/officeDocument/2006/relationships/image" Target="../media/image222.jp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21.jpg"/><Relationship Id="rId2" Type="http://schemas.openxmlformats.org/officeDocument/2006/relationships/image" Target="../media/image135.png"/><Relationship Id="rId16" Type="http://schemas.openxmlformats.org/officeDocument/2006/relationships/image" Target="../media/image220.jpg"/><Relationship Id="rId1" Type="http://schemas.openxmlformats.org/officeDocument/2006/relationships/slideMaster" Target="../slideMasters/slideMaster6.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19.png"/><Relationship Id="rId10" Type="http://schemas.openxmlformats.org/officeDocument/2006/relationships/image" Target="../media/image143.png"/><Relationship Id="rId19" Type="http://schemas.openxmlformats.org/officeDocument/2006/relationships/image" Target="../media/image223.jp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18.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18" Type="http://schemas.openxmlformats.org/officeDocument/2006/relationships/image" Target="../media/image162.png"/><Relationship Id="rId3" Type="http://schemas.openxmlformats.org/officeDocument/2006/relationships/image" Target="../media/image102.png"/><Relationship Id="rId21" Type="http://schemas.openxmlformats.org/officeDocument/2006/relationships/image" Target="../media/image225.jpeg"/><Relationship Id="rId7" Type="http://schemas.openxmlformats.org/officeDocument/2006/relationships/image" Target="../media/image224.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01.png"/><Relationship Id="rId16" Type="http://schemas.openxmlformats.org/officeDocument/2006/relationships/image" Target="../media/image160.png"/><Relationship Id="rId20" Type="http://schemas.openxmlformats.org/officeDocument/2006/relationships/image" Target="../media/image164.png"/><Relationship Id="rId1" Type="http://schemas.openxmlformats.org/officeDocument/2006/relationships/slideMaster" Target="../slideMasters/slideMaster6.xml"/><Relationship Id="rId6" Type="http://schemas.openxmlformats.org/officeDocument/2006/relationships/hyperlink" Target="mailto:info.socopro@collegedesproducteurs.be" TargetMode="External"/><Relationship Id="rId11" Type="http://schemas.openxmlformats.org/officeDocument/2006/relationships/image" Target="../media/image155.png"/><Relationship Id="rId5" Type="http://schemas.openxmlformats.org/officeDocument/2006/relationships/hyperlink" Target="http://www.collegedesproducteurs.be/" TargetMode="External"/><Relationship Id="rId15" Type="http://schemas.openxmlformats.org/officeDocument/2006/relationships/image" Target="../media/image159.png"/><Relationship Id="rId10" Type="http://schemas.openxmlformats.org/officeDocument/2006/relationships/image" Target="../media/image154.png"/><Relationship Id="rId19" Type="http://schemas.openxmlformats.org/officeDocument/2006/relationships/image" Target="../media/image163.png"/><Relationship Id="rId4" Type="http://schemas.openxmlformats.org/officeDocument/2006/relationships/hyperlink" Target="mailto:catherine.bauraind@collegedesproducteurs.be" TargetMode="External"/><Relationship Id="rId9" Type="http://schemas.openxmlformats.org/officeDocument/2006/relationships/image" Target="../media/image153.png"/><Relationship Id="rId14" Type="http://schemas.openxmlformats.org/officeDocument/2006/relationships/image" Target="../media/image158.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7.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115.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27.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28.jp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Master" Target="../slideMasters/slideMaster1.xml"/><Relationship Id="rId5" Type="http://schemas.openxmlformats.org/officeDocument/2006/relationships/image" Target="../media/image93.png"/><Relationship Id="rId4" Type="http://schemas.openxmlformats.org/officeDocument/2006/relationships/image" Target="../media/image92.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29.jpeg"/><Relationship Id="rId1" Type="http://schemas.openxmlformats.org/officeDocument/2006/relationships/slideMaster" Target="../slideMasters/slideMaster7.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30.jpg"/><Relationship Id="rId1" Type="http://schemas.openxmlformats.org/officeDocument/2006/relationships/slideMaster" Target="../slideMasters/slideMaster7.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jpe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8.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115.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120.jpe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36.jp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37.jpeg"/><Relationship Id="rId1" Type="http://schemas.openxmlformats.org/officeDocument/2006/relationships/slideMaster" Target="../slideMasters/slideMaster8.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38.jpg"/><Relationship Id="rId1" Type="http://schemas.openxmlformats.org/officeDocument/2006/relationships/slideMaster" Target="../slideMasters/slideMaster8.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42.jpg"/><Relationship Id="rId2" Type="http://schemas.openxmlformats.org/officeDocument/2006/relationships/image" Target="../media/image135.png"/><Relationship Id="rId16" Type="http://schemas.openxmlformats.org/officeDocument/2006/relationships/image" Target="../media/image241.jpg"/><Relationship Id="rId1" Type="http://schemas.openxmlformats.org/officeDocument/2006/relationships/slideMaster" Target="../slideMasters/slideMaster8.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40.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39.jp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9.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244.jpe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115.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46.jpg"/><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47.jp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48.jpg"/><Relationship Id="rId1" Type="http://schemas.openxmlformats.org/officeDocument/2006/relationships/slideMaster" Target="../slideMasters/slideMaster9.xml"/><Relationship Id="rId6" Type="http://schemas.openxmlformats.org/officeDocument/2006/relationships/image" Target="../media/image249.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50.jpg"/><Relationship Id="rId1" Type="http://schemas.openxmlformats.org/officeDocument/2006/relationships/slideMaster" Target="../slideMasters/slideMaster9.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54.jpg"/><Relationship Id="rId2" Type="http://schemas.openxmlformats.org/officeDocument/2006/relationships/image" Target="../media/image135.png"/><Relationship Id="rId16" Type="http://schemas.openxmlformats.org/officeDocument/2006/relationships/image" Target="../media/image253.jpg"/><Relationship Id="rId1" Type="http://schemas.openxmlformats.org/officeDocument/2006/relationships/slideMaster" Target="../slideMasters/slideMaster9.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52.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51.jp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1.png"/><Relationship Id="rId7" Type="http://schemas.openxmlformats.org/officeDocument/2006/relationships/image" Target="../media/image97.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9.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10.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115.png"/><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57.jpe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58.jpg"/><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59.jpg"/><Relationship Id="rId1" Type="http://schemas.openxmlformats.org/officeDocument/2006/relationships/slideMaster" Target="../slideMasters/slideMaster10.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60.jpg"/><Relationship Id="rId1" Type="http://schemas.openxmlformats.org/officeDocument/2006/relationships/slideMaster" Target="../slideMasters/slideMaster10.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64.jpg"/><Relationship Id="rId2" Type="http://schemas.openxmlformats.org/officeDocument/2006/relationships/image" Target="../media/image135.png"/><Relationship Id="rId16" Type="http://schemas.openxmlformats.org/officeDocument/2006/relationships/image" Target="../media/image263.jpg"/><Relationship Id="rId1" Type="http://schemas.openxmlformats.org/officeDocument/2006/relationships/slideMaster" Target="../slideMasters/slideMaster10.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62.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61.jp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image" Target="../media/image265.jpeg"/><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11.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267.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115.png"/><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jpeg"/><Relationship Id="rId1" Type="http://schemas.openxmlformats.org/officeDocument/2006/relationships/slideMaster" Target="../slideMasters/slideMaster11.xml"/><Relationship Id="rId4" Type="http://schemas.openxmlformats.org/officeDocument/2006/relationships/image" Target="../media/image120.jpe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71.jpeg"/><Relationship Id="rId1" Type="http://schemas.openxmlformats.org/officeDocument/2006/relationships/slideMaster" Target="../slideMasters/slideMaster11.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5" Type="http://schemas.openxmlformats.org/officeDocument/2006/relationships/image" Target="../media/image272.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18" Type="http://schemas.openxmlformats.org/officeDocument/2006/relationships/image" Target="../media/image277.jp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76.jpg"/><Relationship Id="rId2" Type="http://schemas.openxmlformats.org/officeDocument/2006/relationships/image" Target="../media/image135.png"/><Relationship Id="rId16" Type="http://schemas.openxmlformats.org/officeDocument/2006/relationships/image" Target="../media/image275.png"/><Relationship Id="rId1" Type="http://schemas.openxmlformats.org/officeDocument/2006/relationships/slideMaster" Target="../slideMasters/slideMaster11.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74.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73.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12.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image" Target="../media/image115.png"/><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79.jpeg"/><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80.jpg"/><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81.jpeg"/><Relationship Id="rId1" Type="http://schemas.openxmlformats.org/officeDocument/2006/relationships/slideMaster" Target="../slideMasters/slideMaster12.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5" Type="http://schemas.openxmlformats.org/officeDocument/2006/relationships/image" Target="../media/image282.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83.jpg"/><Relationship Id="rId1" Type="http://schemas.openxmlformats.org/officeDocument/2006/relationships/slideMaster" Target="../slideMasters/slideMaster12.xml"/><Relationship Id="rId6" Type="http://schemas.openxmlformats.org/officeDocument/2006/relationships/image" Target="../media/image249.png"/><Relationship Id="rId11" Type="http://schemas.openxmlformats.org/officeDocument/2006/relationships/image" Target="../media/image201.png"/><Relationship Id="rId5" Type="http://schemas.openxmlformats.org/officeDocument/2006/relationships/image" Target="../media/image124.png"/><Relationship Id="rId15" Type="http://schemas.openxmlformats.org/officeDocument/2006/relationships/image" Target="../media/image28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88.jpg"/><Relationship Id="rId2" Type="http://schemas.openxmlformats.org/officeDocument/2006/relationships/image" Target="../media/image135.png"/><Relationship Id="rId16" Type="http://schemas.openxmlformats.org/officeDocument/2006/relationships/image" Target="../media/image287.jpg"/><Relationship Id="rId1" Type="http://schemas.openxmlformats.org/officeDocument/2006/relationships/slideMaster" Target="../slideMasters/slideMaster12.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86.jp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85.jp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Master" Target="../slideMasters/slideMaster13.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115.png"/><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91.jpeg"/><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92.jpg"/><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293.jpeg"/><Relationship Id="rId1" Type="http://schemas.openxmlformats.org/officeDocument/2006/relationships/slideMaster" Target="../slideMasters/slideMaster13.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2.png"/><Relationship Id="rId3" Type="http://schemas.openxmlformats.org/officeDocument/2006/relationships/image" Target="../media/image195.png"/><Relationship Id="rId7" Type="http://schemas.openxmlformats.org/officeDocument/2006/relationships/image" Target="../media/image198.png"/><Relationship Id="rId12" Type="http://schemas.openxmlformats.org/officeDocument/2006/relationships/image" Target="../media/image131.png"/><Relationship Id="rId2" Type="http://schemas.openxmlformats.org/officeDocument/2006/relationships/image" Target="../media/image294.jpg"/><Relationship Id="rId1" Type="http://schemas.openxmlformats.org/officeDocument/2006/relationships/slideMaster" Target="../slideMasters/slideMaster13.xml"/><Relationship Id="rId6" Type="http://schemas.openxmlformats.org/officeDocument/2006/relationships/image" Target="../media/image197.png"/><Relationship Id="rId11" Type="http://schemas.openxmlformats.org/officeDocument/2006/relationships/image" Target="../media/image201.png"/><Relationship Id="rId5" Type="http://schemas.openxmlformats.org/officeDocument/2006/relationships/image" Target="../media/image124.png"/><Relationship Id="rId10" Type="http://schemas.openxmlformats.org/officeDocument/2006/relationships/image" Target="../media/image129.png"/><Relationship Id="rId4" Type="http://schemas.openxmlformats.org/officeDocument/2006/relationships/image" Target="../media/image196.png"/><Relationship Id="rId9" Type="http://schemas.openxmlformats.org/officeDocument/2006/relationships/image" Target="../media/image200.png"/><Relationship Id="rId14" Type="http://schemas.openxmlformats.org/officeDocument/2006/relationships/image" Target="../media/image203.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298.jpg"/><Relationship Id="rId2" Type="http://schemas.openxmlformats.org/officeDocument/2006/relationships/image" Target="../media/image135.png"/><Relationship Id="rId16" Type="http://schemas.openxmlformats.org/officeDocument/2006/relationships/image" Target="../media/image297.jpg"/><Relationship Id="rId1" Type="http://schemas.openxmlformats.org/officeDocument/2006/relationships/slideMaster" Target="../slideMasters/slideMaster13.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296.pn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295.jp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18" Type="http://schemas.openxmlformats.org/officeDocument/2006/relationships/image" Target="../media/image162.png"/><Relationship Id="rId3" Type="http://schemas.openxmlformats.org/officeDocument/2006/relationships/image" Target="../media/image102.png"/><Relationship Id="rId21" Type="http://schemas.openxmlformats.org/officeDocument/2006/relationships/image" Target="../media/image300.jpeg"/><Relationship Id="rId7" Type="http://schemas.openxmlformats.org/officeDocument/2006/relationships/image" Target="../media/image299.png"/><Relationship Id="rId12" Type="http://schemas.openxmlformats.org/officeDocument/2006/relationships/image" Target="../media/image156.png"/><Relationship Id="rId17" Type="http://schemas.openxmlformats.org/officeDocument/2006/relationships/image" Target="../media/image161.png"/><Relationship Id="rId2" Type="http://schemas.openxmlformats.org/officeDocument/2006/relationships/image" Target="../media/image101.png"/><Relationship Id="rId16" Type="http://schemas.openxmlformats.org/officeDocument/2006/relationships/image" Target="../media/image160.png"/><Relationship Id="rId20" Type="http://schemas.openxmlformats.org/officeDocument/2006/relationships/image" Target="../media/image164.png"/><Relationship Id="rId1" Type="http://schemas.openxmlformats.org/officeDocument/2006/relationships/slideMaster" Target="../slideMasters/slideMaster13.xml"/><Relationship Id="rId6" Type="http://schemas.openxmlformats.org/officeDocument/2006/relationships/hyperlink" Target="mailto:info.socopro@collegedesproducteurs.be" TargetMode="External"/><Relationship Id="rId11" Type="http://schemas.openxmlformats.org/officeDocument/2006/relationships/image" Target="../media/image155.png"/><Relationship Id="rId5" Type="http://schemas.openxmlformats.org/officeDocument/2006/relationships/hyperlink" Target="http://www.collegedesproducteurs.be/" TargetMode="External"/><Relationship Id="rId15" Type="http://schemas.openxmlformats.org/officeDocument/2006/relationships/image" Target="../media/image159.png"/><Relationship Id="rId10" Type="http://schemas.openxmlformats.org/officeDocument/2006/relationships/image" Target="../media/image154.png"/><Relationship Id="rId19" Type="http://schemas.openxmlformats.org/officeDocument/2006/relationships/image" Target="../media/image163.png"/><Relationship Id="rId4" Type="http://schemas.openxmlformats.org/officeDocument/2006/relationships/hyperlink" Target="mailto:quentin.legrand@collegedesproducteurs.be" TargetMode="External"/><Relationship Id="rId9" Type="http://schemas.openxmlformats.org/officeDocument/2006/relationships/image" Target="../media/image153.png"/><Relationship Id="rId14" Type="http://schemas.openxmlformats.org/officeDocument/2006/relationships/image" Target="../media/image158.png"/><Relationship Id="rId22" Type="http://schemas.openxmlformats.org/officeDocument/2006/relationships/image" Target="../media/image301.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7DB323D-85F9-2215-29CC-B42E8AD9E175}"/>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FB55AB2A-921D-E5C4-7D0E-6ED22187415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C38CC67-DE64-1C6F-FB65-C159198ECA2E}"/>
              </a:ext>
            </a:extLst>
          </p:cNvPr>
          <p:cNvSpPr>
            <a:spLocks noGrp="1"/>
          </p:cNvSpPr>
          <p:nvPr>
            <p:ph type="sldNum" sz="quarter" idx="12"/>
          </p:nvPr>
        </p:nvSpPr>
        <p:spPr/>
        <p:txBody>
          <a:bodyPr/>
          <a:lstStyle/>
          <a:p>
            <a:fld id="{85165E1B-B741-4CA0-A2B4-09E1473EC40F}" type="slidenum">
              <a:rPr lang="fr-BE" smtClean="0"/>
              <a:t>‹N°›</a:t>
            </a:fld>
            <a:endParaRPr lang="fr-BE"/>
          </a:p>
        </p:txBody>
      </p:sp>
      <p:grpSp>
        <p:nvGrpSpPr>
          <p:cNvPr id="6" name="object 2">
            <a:extLst>
              <a:ext uri="{FF2B5EF4-FFF2-40B4-BE49-F238E27FC236}">
                <a16:creationId xmlns:a16="http://schemas.microsoft.com/office/drawing/2014/main" id="{03AEDD11-6440-0FFA-9854-EA569EF39695}"/>
              </a:ext>
            </a:extLst>
          </p:cNvPr>
          <p:cNvGrpSpPr/>
          <p:nvPr userDrawn="1"/>
        </p:nvGrpSpPr>
        <p:grpSpPr>
          <a:xfrm>
            <a:off x="192595" y="215999"/>
            <a:ext cx="11808460" cy="6426200"/>
            <a:chOff x="192595" y="215999"/>
            <a:chExt cx="11808460" cy="6426200"/>
          </a:xfrm>
        </p:grpSpPr>
        <p:sp>
          <p:nvSpPr>
            <p:cNvPr id="7" name="object 3">
              <a:extLst>
                <a:ext uri="{FF2B5EF4-FFF2-40B4-BE49-F238E27FC236}">
                  <a16:creationId xmlns:a16="http://schemas.microsoft.com/office/drawing/2014/main" id="{7E20C1D4-D523-2126-0B18-B246C2E055E7}"/>
                </a:ext>
              </a:extLst>
            </p:cNvPr>
            <p:cNvSpPr/>
            <p:nvPr/>
          </p:nvSpPr>
          <p:spPr>
            <a:xfrm>
              <a:off x="192596" y="216000"/>
              <a:ext cx="11808460" cy="6426200"/>
            </a:xfrm>
            <a:custGeom>
              <a:avLst/>
              <a:gdLst/>
              <a:ahLst/>
              <a:cxnLst/>
              <a:rect l="l" t="t" r="r" b="b"/>
              <a:pathLst>
                <a:path w="11808460" h="6426200">
                  <a:moveTo>
                    <a:pt x="11604599" y="0"/>
                  </a:moveTo>
                  <a:lnTo>
                    <a:pt x="203403" y="0"/>
                  </a:lnTo>
                  <a:lnTo>
                    <a:pt x="156766" y="5371"/>
                  </a:lnTo>
                  <a:lnTo>
                    <a:pt x="113953" y="20672"/>
                  </a:lnTo>
                  <a:lnTo>
                    <a:pt x="76186" y="44682"/>
                  </a:lnTo>
                  <a:lnTo>
                    <a:pt x="44686" y="76181"/>
                  </a:lnTo>
                  <a:lnTo>
                    <a:pt x="20675" y="113948"/>
                  </a:lnTo>
                  <a:lnTo>
                    <a:pt x="5372" y="156762"/>
                  </a:lnTo>
                  <a:lnTo>
                    <a:pt x="0" y="203403"/>
                  </a:lnTo>
                  <a:lnTo>
                    <a:pt x="0" y="6222606"/>
                  </a:lnTo>
                  <a:lnTo>
                    <a:pt x="5372" y="6269242"/>
                  </a:lnTo>
                  <a:lnTo>
                    <a:pt x="20675" y="6312053"/>
                  </a:lnTo>
                  <a:lnTo>
                    <a:pt x="44686" y="6349817"/>
                  </a:lnTo>
                  <a:lnTo>
                    <a:pt x="76186" y="6381314"/>
                  </a:lnTo>
                  <a:lnTo>
                    <a:pt x="113953" y="6405324"/>
                  </a:lnTo>
                  <a:lnTo>
                    <a:pt x="156766" y="6420625"/>
                  </a:lnTo>
                  <a:lnTo>
                    <a:pt x="203403" y="6425996"/>
                  </a:lnTo>
                  <a:lnTo>
                    <a:pt x="11604599" y="6425996"/>
                  </a:lnTo>
                  <a:lnTo>
                    <a:pt x="11651240" y="6420625"/>
                  </a:lnTo>
                  <a:lnTo>
                    <a:pt x="11694054" y="6405324"/>
                  </a:lnTo>
                  <a:lnTo>
                    <a:pt x="11731821" y="6381314"/>
                  </a:lnTo>
                  <a:lnTo>
                    <a:pt x="11763319" y="6349817"/>
                  </a:lnTo>
                  <a:lnTo>
                    <a:pt x="11787330" y="6312053"/>
                  </a:lnTo>
                  <a:lnTo>
                    <a:pt x="11802631" y="6269242"/>
                  </a:lnTo>
                  <a:lnTo>
                    <a:pt x="11808002" y="6222606"/>
                  </a:lnTo>
                  <a:lnTo>
                    <a:pt x="11808002" y="203403"/>
                  </a:lnTo>
                  <a:lnTo>
                    <a:pt x="11802631" y="156762"/>
                  </a:lnTo>
                  <a:lnTo>
                    <a:pt x="11787330" y="113948"/>
                  </a:lnTo>
                  <a:lnTo>
                    <a:pt x="11763319" y="76181"/>
                  </a:lnTo>
                  <a:lnTo>
                    <a:pt x="11731821" y="44682"/>
                  </a:lnTo>
                  <a:lnTo>
                    <a:pt x="11694054" y="20672"/>
                  </a:lnTo>
                  <a:lnTo>
                    <a:pt x="11651240" y="5371"/>
                  </a:lnTo>
                  <a:lnTo>
                    <a:pt x="11604599" y="0"/>
                  </a:lnTo>
                  <a:close/>
                </a:path>
              </a:pathLst>
            </a:custGeom>
            <a:solidFill>
              <a:srgbClr val="19313B">
                <a:alpha val="91000"/>
              </a:srgbClr>
            </a:solidFill>
          </p:spPr>
          <p:txBody>
            <a:bodyPr wrap="square" lIns="0" tIns="0" rIns="0" bIns="0" rtlCol="0"/>
            <a:lstStyle/>
            <a:p>
              <a:endParaRPr/>
            </a:p>
          </p:txBody>
        </p:sp>
        <p:sp>
          <p:nvSpPr>
            <p:cNvPr id="8" name="object 4">
              <a:extLst>
                <a:ext uri="{FF2B5EF4-FFF2-40B4-BE49-F238E27FC236}">
                  <a16:creationId xmlns:a16="http://schemas.microsoft.com/office/drawing/2014/main" id="{661440EE-86EB-65B7-3E5E-D59A3F991DFE}"/>
                </a:ext>
              </a:extLst>
            </p:cNvPr>
            <p:cNvSpPr/>
            <p:nvPr/>
          </p:nvSpPr>
          <p:spPr>
            <a:xfrm>
              <a:off x="192595" y="216001"/>
              <a:ext cx="11808460" cy="6426200"/>
            </a:xfrm>
            <a:custGeom>
              <a:avLst/>
              <a:gdLst/>
              <a:ahLst/>
              <a:cxnLst/>
              <a:rect l="l" t="t" r="r" b="b"/>
              <a:pathLst>
                <a:path w="11808460" h="6426200">
                  <a:moveTo>
                    <a:pt x="11808003" y="287997"/>
                  </a:moveTo>
                  <a:lnTo>
                    <a:pt x="11804231" y="241287"/>
                  </a:lnTo>
                  <a:lnTo>
                    <a:pt x="11793322" y="196977"/>
                  </a:lnTo>
                  <a:lnTo>
                    <a:pt x="11775859" y="155651"/>
                  </a:lnTo>
                  <a:lnTo>
                    <a:pt x="11752440" y="117919"/>
                  </a:lnTo>
                  <a:lnTo>
                    <a:pt x="11723649" y="84353"/>
                  </a:lnTo>
                  <a:lnTo>
                    <a:pt x="11690083" y="55575"/>
                  </a:lnTo>
                  <a:lnTo>
                    <a:pt x="11652352" y="32143"/>
                  </a:lnTo>
                  <a:lnTo>
                    <a:pt x="11611026" y="14681"/>
                  </a:lnTo>
                  <a:lnTo>
                    <a:pt x="11566716" y="3771"/>
                  </a:lnTo>
                  <a:lnTo>
                    <a:pt x="11519992" y="0"/>
                  </a:lnTo>
                  <a:lnTo>
                    <a:pt x="287997" y="0"/>
                  </a:lnTo>
                  <a:lnTo>
                    <a:pt x="241287" y="3771"/>
                  </a:lnTo>
                  <a:lnTo>
                    <a:pt x="196964" y="14681"/>
                  </a:lnTo>
                  <a:lnTo>
                    <a:pt x="155651" y="32143"/>
                  </a:lnTo>
                  <a:lnTo>
                    <a:pt x="117906" y="55575"/>
                  </a:lnTo>
                  <a:lnTo>
                    <a:pt x="84353" y="84353"/>
                  </a:lnTo>
                  <a:lnTo>
                    <a:pt x="55562" y="117919"/>
                  </a:lnTo>
                  <a:lnTo>
                    <a:pt x="32143" y="155651"/>
                  </a:lnTo>
                  <a:lnTo>
                    <a:pt x="14681" y="196977"/>
                  </a:lnTo>
                  <a:lnTo>
                    <a:pt x="3771" y="241287"/>
                  </a:lnTo>
                  <a:lnTo>
                    <a:pt x="0" y="287997"/>
                  </a:lnTo>
                  <a:lnTo>
                    <a:pt x="0" y="2971215"/>
                  </a:lnTo>
                  <a:lnTo>
                    <a:pt x="0" y="2996996"/>
                  </a:lnTo>
                  <a:lnTo>
                    <a:pt x="0" y="6138011"/>
                  </a:lnTo>
                  <a:lnTo>
                    <a:pt x="3759" y="6184722"/>
                  </a:lnTo>
                  <a:lnTo>
                    <a:pt x="14681" y="6229032"/>
                  </a:lnTo>
                  <a:lnTo>
                    <a:pt x="32143" y="6270358"/>
                  </a:lnTo>
                  <a:lnTo>
                    <a:pt x="55562" y="6308090"/>
                  </a:lnTo>
                  <a:lnTo>
                    <a:pt x="84353" y="6341656"/>
                  </a:lnTo>
                  <a:lnTo>
                    <a:pt x="117906" y="6370434"/>
                  </a:lnTo>
                  <a:lnTo>
                    <a:pt x="155651" y="6393866"/>
                  </a:lnTo>
                  <a:lnTo>
                    <a:pt x="196964" y="6411328"/>
                  </a:lnTo>
                  <a:lnTo>
                    <a:pt x="241287" y="6422237"/>
                  </a:lnTo>
                  <a:lnTo>
                    <a:pt x="288010" y="6426009"/>
                  </a:lnTo>
                  <a:lnTo>
                    <a:pt x="11520005" y="6426009"/>
                  </a:lnTo>
                  <a:lnTo>
                    <a:pt x="11566716" y="6422237"/>
                  </a:lnTo>
                  <a:lnTo>
                    <a:pt x="11611026" y="6411328"/>
                  </a:lnTo>
                  <a:lnTo>
                    <a:pt x="11652352" y="6393866"/>
                  </a:lnTo>
                  <a:lnTo>
                    <a:pt x="11690083" y="6370434"/>
                  </a:lnTo>
                  <a:lnTo>
                    <a:pt x="11723649" y="6341656"/>
                  </a:lnTo>
                  <a:lnTo>
                    <a:pt x="11752428" y="6308090"/>
                  </a:lnTo>
                  <a:lnTo>
                    <a:pt x="11775846" y="6270358"/>
                  </a:lnTo>
                  <a:lnTo>
                    <a:pt x="11793309" y="6229032"/>
                  </a:lnTo>
                  <a:lnTo>
                    <a:pt x="11804231" y="6184722"/>
                  </a:lnTo>
                  <a:lnTo>
                    <a:pt x="11808003" y="6138011"/>
                  </a:lnTo>
                  <a:lnTo>
                    <a:pt x="11808003" y="2996996"/>
                  </a:lnTo>
                  <a:lnTo>
                    <a:pt x="11808003" y="2971215"/>
                  </a:lnTo>
                  <a:lnTo>
                    <a:pt x="11808003" y="287997"/>
                  </a:lnTo>
                  <a:close/>
                </a:path>
              </a:pathLst>
            </a:custGeom>
            <a:solidFill>
              <a:srgbClr val="19313B">
                <a:alpha val="83998"/>
              </a:srgbClr>
            </a:solidFill>
          </p:spPr>
          <p:txBody>
            <a:bodyPr wrap="square" lIns="0" tIns="0" rIns="0" bIns="0" rtlCol="0"/>
            <a:lstStyle/>
            <a:p>
              <a:endParaRPr/>
            </a:p>
          </p:txBody>
        </p:sp>
        <p:pic>
          <p:nvPicPr>
            <p:cNvPr id="9" name="object 5">
              <a:extLst>
                <a:ext uri="{FF2B5EF4-FFF2-40B4-BE49-F238E27FC236}">
                  <a16:creationId xmlns:a16="http://schemas.microsoft.com/office/drawing/2014/main" id="{20551612-A193-805B-D2BC-CAC65718196F}"/>
                </a:ext>
              </a:extLst>
            </p:cNvPr>
            <p:cNvPicPr/>
            <p:nvPr/>
          </p:nvPicPr>
          <p:blipFill>
            <a:blip r:embed="rId2" cstate="print"/>
            <a:stretch>
              <a:fillRect/>
            </a:stretch>
          </p:blipFill>
          <p:spPr>
            <a:xfrm>
              <a:off x="2978463" y="2287383"/>
              <a:ext cx="5834832" cy="1910190"/>
            </a:xfrm>
            <a:prstGeom prst="rect">
              <a:avLst/>
            </a:prstGeom>
          </p:spPr>
        </p:pic>
      </p:grpSp>
    </p:spTree>
    <p:extLst>
      <p:ext uri="{BB962C8B-B14F-4D97-AF65-F5344CB8AC3E}">
        <p14:creationId xmlns:p14="http://schemas.microsoft.com/office/powerpoint/2010/main" val="2355675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901A13-762F-4BEF-901B-89BD2D777D05}"/>
              </a:ext>
            </a:extLst>
          </p:cNvPr>
          <p:cNvSpPr>
            <a:spLocks noGrp="1"/>
          </p:cNvSpPr>
          <p:nvPr>
            <p:ph type="title"/>
          </p:nvPr>
        </p:nvSpPr>
        <p:spPr>
          <a:xfrm>
            <a:off x="838200" y="931655"/>
            <a:ext cx="10515600" cy="1325563"/>
          </a:xfrm>
          <a:prstGeom prst="rect">
            <a:avLst/>
          </a:prstGeom>
        </p:spPr>
        <p:txBody>
          <a:bodyPr/>
          <a:lstStyle>
            <a:lvl1pPr>
              <a:defRPr>
                <a:solidFill>
                  <a:srgbClr val="333333"/>
                </a:solidFill>
              </a:defRPr>
            </a:lvl1pPr>
          </a:lstStyle>
          <a:p>
            <a:r>
              <a:rPr lang="fr-FR" dirty="0"/>
              <a:t>Modifiez le style du titre</a:t>
            </a:r>
            <a:endParaRPr lang="fr-BE" dirty="0"/>
          </a:p>
        </p:txBody>
      </p:sp>
      <p:sp>
        <p:nvSpPr>
          <p:cNvPr id="3" name="Espace réservé du contenu 2">
            <a:extLst>
              <a:ext uri="{FF2B5EF4-FFF2-40B4-BE49-F238E27FC236}">
                <a16:creationId xmlns:a16="http://schemas.microsoft.com/office/drawing/2014/main" id="{275A821E-59BC-4853-998F-73BFEEA7DEBF}"/>
              </a:ext>
            </a:extLst>
          </p:cNvPr>
          <p:cNvSpPr>
            <a:spLocks noGrp="1"/>
          </p:cNvSpPr>
          <p:nvPr>
            <p:ph idx="1"/>
          </p:nvPr>
        </p:nvSpPr>
        <p:spPr>
          <a:xfrm>
            <a:off x="838200" y="2392155"/>
            <a:ext cx="10515600" cy="4351338"/>
          </a:xfrm>
          <a:prstGeom prst="rect">
            <a:avLst/>
          </a:prstGeo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rgbClr val="333333"/>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object 12">
            <a:extLst>
              <a:ext uri="{FF2B5EF4-FFF2-40B4-BE49-F238E27FC236}">
                <a16:creationId xmlns:a16="http://schemas.microsoft.com/office/drawing/2014/main" id="{A4F71A2D-098A-4318-B5AD-45E45C60E69F}"/>
              </a:ext>
            </a:extLst>
          </p:cNvPr>
          <p:cNvSpPr/>
          <p:nvPr userDrawn="1"/>
        </p:nvSpPr>
        <p:spPr>
          <a:xfrm>
            <a:off x="838200" y="2257218"/>
            <a:ext cx="5520055" cy="0"/>
          </a:xfrm>
          <a:custGeom>
            <a:avLst/>
            <a:gdLst/>
            <a:ahLst/>
            <a:cxnLst/>
            <a:rect l="l" t="t" r="r" b="b"/>
            <a:pathLst>
              <a:path w="5520055">
                <a:moveTo>
                  <a:pt x="0" y="0"/>
                </a:moveTo>
                <a:lnTo>
                  <a:pt x="5519521" y="0"/>
                </a:lnTo>
              </a:path>
            </a:pathLst>
          </a:custGeom>
          <a:ln w="25400">
            <a:solidFill>
              <a:srgbClr val="F7A423"/>
            </a:solidFill>
          </a:ln>
        </p:spPr>
        <p:txBody>
          <a:bodyPr wrap="square" lIns="0" tIns="0" rIns="0" bIns="0" rtlCol="0"/>
          <a:lstStyle/>
          <a:p>
            <a:endParaRPr/>
          </a:p>
        </p:txBody>
      </p:sp>
      <p:grpSp>
        <p:nvGrpSpPr>
          <p:cNvPr id="5" name="object 2">
            <a:extLst>
              <a:ext uri="{FF2B5EF4-FFF2-40B4-BE49-F238E27FC236}">
                <a16:creationId xmlns:a16="http://schemas.microsoft.com/office/drawing/2014/main" id="{EB643B72-A7E2-4F8B-BDDA-2A13821E4F2E}"/>
              </a:ext>
            </a:extLst>
          </p:cNvPr>
          <p:cNvGrpSpPr/>
          <p:nvPr userDrawn="1"/>
        </p:nvGrpSpPr>
        <p:grpSpPr>
          <a:xfrm>
            <a:off x="8394" y="203"/>
            <a:ext cx="12179300" cy="629285"/>
            <a:chOff x="8394" y="203"/>
            <a:chExt cx="12179300" cy="629285"/>
          </a:xfrm>
        </p:grpSpPr>
        <p:sp>
          <p:nvSpPr>
            <p:cNvPr id="6" name="object 3">
              <a:extLst>
                <a:ext uri="{FF2B5EF4-FFF2-40B4-BE49-F238E27FC236}">
                  <a16:creationId xmlns:a16="http://schemas.microsoft.com/office/drawing/2014/main" id="{86359003-35E4-4D6D-8DEA-44A2682344C3}"/>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7" name="object 4">
              <a:extLst>
                <a:ext uri="{FF2B5EF4-FFF2-40B4-BE49-F238E27FC236}">
                  <a16:creationId xmlns:a16="http://schemas.microsoft.com/office/drawing/2014/main" id="{772664D1-8523-41DC-9E1E-51356952F4E9}"/>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8" name="object 5">
              <a:extLst>
                <a:ext uri="{FF2B5EF4-FFF2-40B4-BE49-F238E27FC236}">
                  <a16:creationId xmlns:a16="http://schemas.microsoft.com/office/drawing/2014/main" id="{BA868CF1-B71F-4FDB-ABFB-875F7BA59F4A}"/>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9" name="object 6">
              <a:extLst>
                <a:ext uri="{FF2B5EF4-FFF2-40B4-BE49-F238E27FC236}">
                  <a16:creationId xmlns:a16="http://schemas.microsoft.com/office/drawing/2014/main" id="{8585ABDF-BD0D-4DED-B414-AD7F5B0D275B}"/>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0" name="object 7">
              <a:extLst>
                <a:ext uri="{FF2B5EF4-FFF2-40B4-BE49-F238E27FC236}">
                  <a16:creationId xmlns:a16="http://schemas.microsoft.com/office/drawing/2014/main" id="{1981B2DB-4EE5-4143-8471-FB2F55E1ED63}"/>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1" name="object 8">
              <a:extLst>
                <a:ext uri="{FF2B5EF4-FFF2-40B4-BE49-F238E27FC236}">
                  <a16:creationId xmlns:a16="http://schemas.microsoft.com/office/drawing/2014/main" id="{D99ADBEC-DB46-46BE-8B64-1680FA826D00}"/>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2" name="object 9">
              <a:extLst>
                <a:ext uri="{FF2B5EF4-FFF2-40B4-BE49-F238E27FC236}">
                  <a16:creationId xmlns:a16="http://schemas.microsoft.com/office/drawing/2014/main" id="{33F721E0-1E8F-4E60-8842-878F9F14F9A5}"/>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16" name="Espace réservé de la date 6">
            <a:extLst>
              <a:ext uri="{FF2B5EF4-FFF2-40B4-BE49-F238E27FC236}">
                <a16:creationId xmlns:a16="http://schemas.microsoft.com/office/drawing/2014/main" id="{83081568-85BC-46C5-8C97-3AC8C751DF4C}"/>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17" name="Espace réservé du pied de page 7">
            <a:extLst>
              <a:ext uri="{FF2B5EF4-FFF2-40B4-BE49-F238E27FC236}">
                <a16:creationId xmlns:a16="http://schemas.microsoft.com/office/drawing/2014/main" id="{96D4D5E5-4691-4F31-A294-0ED225BEF104}"/>
              </a:ext>
            </a:extLst>
          </p:cNvPr>
          <p:cNvSpPr>
            <a:spLocks noGrp="1"/>
          </p:cNvSpPr>
          <p:nvPr>
            <p:ph type="ftr" sz="quarter" idx="11"/>
          </p:nvPr>
        </p:nvSpPr>
        <p:spPr>
          <a:xfrm>
            <a:off x="4038600" y="6356350"/>
            <a:ext cx="4114800" cy="365125"/>
          </a:xfrm>
          <a:prstGeom prst="rect">
            <a:avLst/>
          </a:prstGeom>
        </p:spPr>
        <p:txBody>
          <a:bodyPr/>
          <a:lstStyle/>
          <a:p>
            <a:endParaRPr lang="fr-BE" dirty="0"/>
          </a:p>
        </p:txBody>
      </p:sp>
      <p:sp>
        <p:nvSpPr>
          <p:cNvPr id="18" name="Espace réservé du numéro de diapositive 8">
            <a:extLst>
              <a:ext uri="{FF2B5EF4-FFF2-40B4-BE49-F238E27FC236}">
                <a16:creationId xmlns:a16="http://schemas.microsoft.com/office/drawing/2014/main" id="{EC172855-2EAD-458A-A19C-489F8E477FD9}"/>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39199293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C3564BF1-3879-0474-4658-68B8FABD62D0}"/>
              </a:ext>
            </a:extLst>
          </p:cNvPr>
          <p:cNvGrpSpPr/>
          <p:nvPr userDrawn="1"/>
        </p:nvGrpSpPr>
        <p:grpSpPr>
          <a:xfrm>
            <a:off x="5055392" y="2035495"/>
            <a:ext cx="1699260" cy="3524250"/>
            <a:chOff x="5055392" y="2035495"/>
            <a:chExt cx="1699260" cy="3524250"/>
          </a:xfrm>
        </p:grpSpPr>
        <p:pic>
          <p:nvPicPr>
            <p:cNvPr id="4" name="object 3">
              <a:extLst>
                <a:ext uri="{FF2B5EF4-FFF2-40B4-BE49-F238E27FC236}">
                  <a16:creationId xmlns:a16="http://schemas.microsoft.com/office/drawing/2014/main" id="{17AAAF9A-D502-F846-93C8-DD609CAC8C55}"/>
                </a:ext>
              </a:extLst>
            </p:cNvPr>
            <p:cNvPicPr/>
            <p:nvPr/>
          </p:nvPicPr>
          <p:blipFill>
            <a:blip r:embed="rId2" cstate="print"/>
            <a:stretch>
              <a:fillRect/>
            </a:stretch>
          </p:blipFill>
          <p:spPr>
            <a:xfrm>
              <a:off x="5055392" y="2035495"/>
              <a:ext cx="1698878" cy="3524097"/>
            </a:xfrm>
            <a:prstGeom prst="rect">
              <a:avLst/>
            </a:prstGeom>
          </p:spPr>
        </p:pic>
        <p:pic>
          <p:nvPicPr>
            <p:cNvPr id="5" name="object 4">
              <a:extLst>
                <a:ext uri="{FF2B5EF4-FFF2-40B4-BE49-F238E27FC236}">
                  <a16:creationId xmlns:a16="http://schemas.microsoft.com/office/drawing/2014/main" id="{8845496A-D385-16F9-1B5C-7A0D486C4902}"/>
                </a:ext>
              </a:extLst>
            </p:cNvPr>
            <p:cNvPicPr/>
            <p:nvPr/>
          </p:nvPicPr>
          <p:blipFill>
            <a:blip r:embed="rId3" cstate="print"/>
            <a:stretch>
              <a:fillRect/>
            </a:stretch>
          </p:blipFill>
          <p:spPr>
            <a:xfrm>
              <a:off x="5521477" y="2476423"/>
              <a:ext cx="1094790" cy="2642247"/>
            </a:xfrm>
            <a:prstGeom prst="rect">
              <a:avLst/>
            </a:prstGeom>
          </p:spPr>
        </p:pic>
        <p:sp>
          <p:nvSpPr>
            <p:cNvPr id="7" name="object 5">
              <a:extLst>
                <a:ext uri="{FF2B5EF4-FFF2-40B4-BE49-F238E27FC236}">
                  <a16:creationId xmlns:a16="http://schemas.microsoft.com/office/drawing/2014/main" id="{CCB7B567-F977-C36C-14E4-E03A4EE09B6A}"/>
                </a:ext>
              </a:extLst>
            </p:cNvPr>
            <p:cNvSpPr/>
            <p:nvPr/>
          </p:nvSpPr>
          <p:spPr>
            <a:xfrm>
              <a:off x="5187315" y="2470149"/>
              <a:ext cx="1435100" cy="2654300"/>
            </a:xfrm>
            <a:custGeom>
              <a:avLst/>
              <a:gdLst/>
              <a:ahLst/>
              <a:cxnLst/>
              <a:rect l="l" t="t" r="r" b="b"/>
              <a:pathLst>
                <a:path w="1435100" h="2654300">
                  <a:moveTo>
                    <a:pt x="1434985" y="0"/>
                  </a:moveTo>
                  <a:lnTo>
                    <a:pt x="0" y="0"/>
                  </a:lnTo>
                  <a:lnTo>
                    <a:pt x="0" y="12700"/>
                  </a:lnTo>
                  <a:lnTo>
                    <a:pt x="0" y="2642870"/>
                  </a:lnTo>
                  <a:lnTo>
                    <a:pt x="0" y="2654300"/>
                  </a:lnTo>
                  <a:lnTo>
                    <a:pt x="1434985" y="2654300"/>
                  </a:lnTo>
                  <a:lnTo>
                    <a:pt x="1434985" y="2642870"/>
                  </a:lnTo>
                  <a:lnTo>
                    <a:pt x="12001" y="2642870"/>
                  </a:lnTo>
                  <a:lnTo>
                    <a:pt x="12001" y="12700"/>
                  </a:lnTo>
                  <a:lnTo>
                    <a:pt x="1422971" y="12700"/>
                  </a:lnTo>
                  <a:lnTo>
                    <a:pt x="1422971" y="2642514"/>
                  </a:lnTo>
                  <a:lnTo>
                    <a:pt x="1434985" y="2642514"/>
                  </a:lnTo>
                  <a:lnTo>
                    <a:pt x="1434985" y="12700"/>
                  </a:lnTo>
                  <a:lnTo>
                    <a:pt x="1434985" y="12293"/>
                  </a:lnTo>
                  <a:lnTo>
                    <a:pt x="1434985" y="0"/>
                  </a:lnTo>
                  <a:close/>
                </a:path>
              </a:pathLst>
            </a:custGeom>
            <a:solidFill>
              <a:srgbClr val="333333"/>
            </a:solidFill>
          </p:spPr>
          <p:txBody>
            <a:bodyPr wrap="square" lIns="0" tIns="0" rIns="0" bIns="0" rtlCol="0"/>
            <a:lstStyle/>
            <a:p>
              <a:endParaRPr/>
            </a:p>
          </p:txBody>
        </p:sp>
        <p:sp>
          <p:nvSpPr>
            <p:cNvPr id="8" name="object 6">
              <a:extLst>
                <a:ext uri="{FF2B5EF4-FFF2-40B4-BE49-F238E27FC236}">
                  <a16:creationId xmlns:a16="http://schemas.microsoft.com/office/drawing/2014/main" id="{59913135-2A72-D8BA-1E64-7026858F1C5C}"/>
                </a:ext>
              </a:extLst>
            </p:cNvPr>
            <p:cNvSpPr/>
            <p:nvPr/>
          </p:nvSpPr>
          <p:spPr>
            <a:xfrm>
              <a:off x="5442216" y="4023283"/>
              <a:ext cx="347345" cy="29845"/>
            </a:xfrm>
            <a:custGeom>
              <a:avLst/>
              <a:gdLst/>
              <a:ahLst/>
              <a:cxnLst/>
              <a:rect l="l" t="t" r="r" b="b"/>
              <a:pathLst>
                <a:path w="347345" h="29845">
                  <a:moveTo>
                    <a:pt x="347141" y="0"/>
                  </a:moveTo>
                  <a:lnTo>
                    <a:pt x="0" y="0"/>
                  </a:lnTo>
                  <a:lnTo>
                    <a:pt x="0" y="29819"/>
                  </a:lnTo>
                  <a:lnTo>
                    <a:pt x="347141" y="29819"/>
                  </a:lnTo>
                  <a:lnTo>
                    <a:pt x="347141" y="0"/>
                  </a:lnTo>
                  <a:close/>
                </a:path>
              </a:pathLst>
            </a:custGeom>
            <a:solidFill>
              <a:srgbClr val="B8B8B8"/>
            </a:solidFill>
          </p:spPr>
          <p:txBody>
            <a:bodyPr wrap="square" lIns="0" tIns="0" rIns="0" bIns="0" rtlCol="0"/>
            <a:lstStyle/>
            <a:p>
              <a:endParaRPr/>
            </a:p>
          </p:txBody>
        </p:sp>
        <p:pic>
          <p:nvPicPr>
            <p:cNvPr id="9" name="object 7">
              <a:extLst>
                <a:ext uri="{FF2B5EF4-FFF2-40B4-BE49-F238E27FC236}">
                  <a16:creationId xmlns:a16="http://schemas.microsoft.com/office/drawing/2014/main" id="{4CB497E4-1E0D-6B76-E9D6-C3068D6636D6}"/>
                </a:ext>
              </a:extLst>
            </p:cNvPr>
            <p:cNvPicPr/>
            <p:nvPr/>
          </p:nvPicPr>
          <p:blipFill>
            <a:blip r:embed="rId4" cstate="print"/>
            <a:stretch>
              <a:fillRect/>
            </a:stretch>
          </p:blipFill>
          <p:spPr>
            <a:xfrm>
              <a:off x="5746089" y="3156229"/>
              <a:ext cx="29442" cy="33578"/>
            </a:xfrm>
            <a:prstGeom prst="rect">
              <a:avLst/>
            </a:prstGeom>
          </p:spPr>
        </p:pic>
        <p:sp>
          <p:nvSpPr>
            <p:cNvPr id="11" name="object 8">
              <a:extLst>
                <a:ext uri="{FF2B5EF4-FFF2-40B4-BE49-F238E27FC236}">
                  <a16:creationId xmlns:a16="http://schemas.microsoft.com/office/drawing/2014/main" id="{82E1D9FF-A0A7-4B92-4341-6212D53628D0}"/>
                </a:ext>
              </a:extLst>
            </p:cNvPr>
            <p:cNvSpPr/>
            <p:nvPr/>
          </p:nvSpPr>
          <p:spPr>
            <a:xfrm>
              <a:off x="5778576" y="3157981"/>
              <a:ext cx="7620" cy="30480"/>
            </a:xfrm>
            <a:custGeom>
              <a:avLst/>
              <a:gdLst/>
              <a:ahLst/>
              <a:cxnLst/>
              <a:rect l="l" t="t" r="r" b="b"/>
              <a:pathLst>
                <a:path w="7620" h="30480">
                  <a:moveTo>
                    <a:pt x="7518" y="0"/>
                  </a:moveTo>
                  <a:lnTo>
                    <a:pt x="5041" y="0"/>
                  </a:lnTo>
                  <a:lnTo>
                    <a:pt x="2489" y="2501"/>
                  </a:lnTo>
                  <a:lnTo>
                    <a:pt x="25" y="5016"/>
                  </a:lnTo>
                  <a:lnTo>
                    <a:pt x="0" y="23622"/>
                  </a:lnTo>
                  <a:lnTo>
                    <a:pt x="1524" y="27419"/>
                  </a:lnTo>
                  <a:lnTo>
                    <a:pt x="2489" y="27419"/>
                  </a:lnTo>
                  <a:lnTo>
                    <a:pt x="2489" y="27838"/>
                  </a:lnTo>
                  <a:lnTo>
                    <a:pt x="5029" y="28905"/>
                  </a:lnTo>
                  <a:lnTo>
                    <a:pt x="7467" y="29908"/>
                  </a:lnTo>
                  <a:lnTo>
                    <a:pt x="7480" y="24142"/>
                  </a:lnTo>
                  <a:lnTo>
                    <a:pt x="5029" y="24142"/>
                  </a:lnTo>
                  <a:lnTo>
                    <a:pt x="5029" y="23939"/>
                  </a:lnTo>
                  <a:lnTo>
                    <a:pt x="6921" y="23939"/>
                  </a:lnTo>
                  <a:lnTo>
                    <a:pt x="5029" y="19773"/>
                  </a:lnTo>
                  <a:lnTo>
                    <a:pt x="2946" y="15138"/>
                  </a:lnTo>
                  <a:lnTo>
                    <a:pt x="5029" y="9766"/>
                  </a:lnTo>
                  <a:lnTo>
                    <a:pt x="6121" y="6896"/>
                  </a:lnTo>
                  <a:lnTo>
                    <a:pt x="5029" y="6896"/>
                  </a:lnTo>
                  <a:lnTo>
                    <a:pt x="5029" y="6324"/>
                  </a:lnTo>
                  <a:lnTo>
                    <a:pt x="7505" y="6324"/>
                  </a:lnTo>
                  <a:lnTo>
                    <a:pt x="7518" y="0"/>
                  </a:lnTo>
                  <a:close/>
                </a:path>
              </a:pathLst>
            </a:custGeom>
            <a:solidFill>
              <a:srgbClr val="8CB8B9"/>
            </a:solidFill>
          </p:spPr>
          <p:txBody>
            <a:bodyPr wrap="square" lIns="0" tIns="0" rIns="0" bIns="0" rtlCol="0"/>
            <a:lstStyle/>
            <a:p>
              <a:endParaRPr/>
            </a:p>
          </p:txBody>
        </p:sp>
        <p:sp>
          <p:nvSpPr>
            <p:cNvPr id="12" name="object 9">
              <a:extLst>
                <a:ext uri="{FF2B5EF4-FFF2-40B4-BE49-F238E27FC236}">
                  <a16:creationId xmlns:a16="http://schemas.microsoft.com/office/drawing/2014/main" id="{5497424D-8B25-8989-00D1-0FEB94C53275}"/>
                </a:ext>
              </a:extLst>
            </p:cNvPr>
            <p:cNvSpPr/>
            <p:nvPr/>
          </p:nvSpPr>
          <p:spPr>
            <a:xfrm>
              <a:off x="5777344" y="3164179"/>
              <a:ext cx="0" cy="14604"/>
            </a:xfrm>
            <a:custGeom>
              <a:avLst/>
              <a:gdLst/>
              <a:ahLst/>
              <a:cxnLst/>
              <a:rect l="l" t="t" r="r" b="b"/>
              <a:pathLst>
                <a:path h="14605">
                  <a:moveTo>
                    <a:pt x="0" y="14369"/>
                  </a:moveTo>
                  <a:lnTo>
                    <a:pt x="0" y="0"/>
                  </a:lnTo>
                </a:path>
              </a:pathLst>
            </a:custGeom>
            <a:ln w="3175">
              <a:solidFill>
                <a:srgbClr val="8CB8B9"/>
              </a:solidFill>
            </a:ln>
          </p:spPr>
          <p:txBody>
            <a:bodyPr wrap="square" lIns="0" tIns="0" rIns="0" bIns="0" rtlCol="0"/>
            <a:lstStyle/>
            <a:p>
              <a:endParaRPr/>
            </a:p>
          </p:txBody>
        </p:sp>
        <p:sp>
          <p:nvSpPr>
            <p:cNvPr id="13" name="object 10">
              <a:extLst>
                <a:ext uri="{FF2B5EF4-FFF2-40B4-BE49-F238E27FC236}">
                  <a16:creationId xmlns:a16="http://schemas.microsoft.com/office/drawing/2014/main" id="{C9D90668-9AAD-D5D2-9BC7-7F16EDA2D112}"/>
                </a:ext>
              </a:extLst>
            </p:cNvPr>
            <p:cNvSpPr/>
            <p:nvPr/>
          </p:nvSpPr>
          <p:spPr>
            <a:xfrm>
              <a:off x="5775598" y="3171126"/>
              <a:ext cx="0" cy="3175"/>
            </a:xfrm>
            <a:custGeom>
              <a:avLst/>
              <a:gdLst/>
              <a:ahLst/>
              <a:cxnLst/>
              <a:rect l="l" t="t" r="r" b="b"/>
              <a:pathLst>
                <a:path h="3175">
                  <a:moveTo>
                    <a:pt x="0" y="3086"/>
                  </a:moveTo>
                  <a:lnTo>
                    <a:pt x="0" y="0"/>
                  </a:lnTo>
                </a:path>
              </a:pathLst>
            </a:custGeom>
            <a:ln w="3175">
              <a:solidFill>
                <a:srgbClr val="8CB8B9"/>
              </a:solidFill>
            </a:ln>
          </p:spPr>
          <p:txBody>
            <a:bodyPr wrap="square" lIns="0" tIns="0" rIns="0" bIns="0" rtlCol="0"/>
            <a:lstStyle/>
            <a:p>
              <a:endParaRPr/>
            </a:p>
          </p:txBody>
        </p:sp>
        <p:sp>
          <p:nvSpPr>
            <p:cNvPr id="14" name="object 11">
              <a:extLst>
                <a:ext uri="{FF2B5EF4-FFF2-40B4-BE49-F238E27FC236}">
                  <a16:creationId xmlns:a16="http://schemas.microsoft.com/office/drawing/2014/main" id="{8B2A8989-2F02-8841-319D-02C78FAC8544}"/>
                </a:ext>
              </a:extLst>
            </p:cNvPr>
            <p:cNvSpPr/>
            <p:nvPr/>
          </p:nvSpPr>
          <p:spPr>
            <a:xfrm>
              <a:off x="5798616" y="2259943"/>
              <a:ext cx="359410" cy="40005"/>
            </a:xfrm>
            <a:custGeom>
              <a:avLst/>
              <a:gdLst/>
              <a:ahLst/>
              <a:cxnLst/>
              <a:rect l="l" t="t" r="r" b="b"/>
              <a:pathLst>
                <a:path w="359410" h="40005">
                  <a:moveTo>
                    <a:pt x="340512" y="0"/>
                  </a:moveTo>
                  <a:lnTo>
                    <a:pt x="18313" y="0"/>
                  </a:lnTo>
                  <a:lnTo>
                    <a:pt x="11203" y="1438"/>
                  </a:lnTo>
                  <a:lnTo>
                    <a:pt x="5380" y="5356"/>
                  </a:lnTo>
                  <a:lnTo>
                    <a:pt x="1445" y="11154"/>
                  </a:lnTo>
                  <a:lnTo>
                    <a:pt x="0" y="18237"/>
                  </a:lnTo>
                  <a:lnTo>
                    <a:pt x="0" y="21704"/>
                  </a:lnTo>
                  <a:lnTo>
                    <a:pt x="1445" y="28786"/>
                  </a:lnTo>
                  <a:lnTo>
                    <a:pt x="5380" y="34585"/>
                  </a:lnTo>
                  <a:lnTo>
                    <a:pt x="11203" y="38502"/>
                  </a:lnTo>
                  <a:lnTo>
                    <a:pt x="18313" y="39941"/>
                  </a:lnTo>
                  <a:lnTo>
                    <a:pt x="340512" y="39941"/>
                  </a:lnTo>
                  <a:lnTo>
                    <a:pt x="347617" y="38502"/>
                  </a:lnTo>
                  <a:lnTo>
                    <a:pt x="353441" y="34585"/>
                  </a:lnTo>
                  <a:lnTo>
                    <a:pt x="357378" y="28786"/>
                  </a:lnTo>
                  <a:lnTo>
                    <a:pt x="358825" y="21704"/>
                  </a:lnTo>
                  <a:lnTo>
                    <a:pt x="358825" y="18237"/>
                  </a:lnTo>
                  <a:lnTo>
                    <a:pt x="357378" y="11154"/>
                  </a:lnTo>
                  <a:lnTo>
                    <a:pt x="353441" y="5356"/>
                  </a:lnTo>
                  <a:lnTo>
                    <a:pt x="347617" y="1438"/>
                  </a:lnTo>
                  <a:lnTo>
                    <a:pt x="340512" y="0"/>
                  </a:lnTo>
                  <a:close/>
                </a:path>
              </a:pathLst>
            </a:custGeom>
            <a:solidFill>
              <a:srgbClr val="262929"/>
            </a:solidFill>
          </p:spPr>
          <p:txBody>
            <a:bodyPr wrap="square" lIns="0" tIns="0" rIns="0" bIns="0" rtlCol="0"/>
            <a:lstStyle/>
            <a:p>
              <a:endParaRPr/>
            </a:p>
          </p:txBody>
        </p:sp>
        <p:sp>
          <p:nvSpPr>
            <p:cNvPr id="15" name="object 12">
              <a:extLst>
                <a:ext uri="{FF2B5EF4-FFF2-40B4-BE49-F238E27FC236}">
                  <a16:creationId xmlns:a16="http://schemas.microsoft.com/office/drawing/2014/main" id="{96FD312C-FC66-FCFC-56E9-E7EF1080CE4D}"/>
                </a:ext>
              </a:extLst>
            </p:cNvPr>
            <p:cNvSpPr/>
            <p:nvPr/>
          </p:nvSpPr>
          <p:spPr>
            <a:xfrm>
              <a:off x="5770410" y="4584636"/>
              <a:ext cx="0" cy="2540"/>
            </a:xfrm>
            <a:custGeom>
              <a:avLst/>
              <a:gdLst/>
              <a:ahLst/>
              <a:cxnLst/>
              <a:rect l="l" t="t" r="r" b="b"/>
              <a:pathLst>
                <a:path h="2539">
                  <a:moveTo>
                    <a:pt x="0" y="2247"/>
                  </a:moveTo>
                  <a:lnTo>
                    <a:pt x="0" y="0"/>
                  </a:lnTo>
                </a:path>
              </a:pathLst>
            </a:custGeom>
            <a:ln w="3175">
              <a:solidFill>
                <a:srgbClr val="828E8D"/>
              </a:solidFill>
            </a:ln>
          </p:spPr>
          <p:txBody>
            <a:bodyPr wrap="square" lIns="0" tIns="0" rIns="0" bIns="0" rtlCol="0"/>
            <a:lstStyle/>
            <a:p>
              <a:endParaRPr/>
            </a:p>
          </p:txBody>
        </p:sp>
        <p:sp>
          <p:nvSpPr>
            <p:cNvPr id="16" name="object 13">
              <a:extLst>
                <a:ext uri="{FF2B5EF4-FFF2-40B4-BE49-F238E27FC236}">
                  <a16:creationId xmlns:a16="http://schemas.microsoft.com/office/drawing/2014/main" id="{EA4EC63D-9EA2-6068-0770-70282E382903}"/>
                </a:ext>
              </a:extLst>
            </p:cNvPr>
            <p:cNvSpPr/>
            <p:nvPr/>
          </p:nvSpPr>
          <p:spPr>
            <a:xfrm>
              <a:off x="5768073" y="4584623"/>
              <a:ext cx="0" cy="6985"/>
            </a:xfrm>
            <a:custGeom>
              <a:avLst/>
              <a:gdLst/>
              <a:ahLst/>
              <a:cxnLst/>
              <a:rect l="l" t="t" r="r" b="b"/>
              <a:pathLst>
                <a:path h="6985">
                  <a:moveTo>
                    <a:pt x="0" y="6775"/>
                  </a:moveTo>
                  <a:lnTo>
                    <a:pt x="0" y="0"/>
                  </a:lnTo>
                </a:path>
              </a:pathLst>
            </a:custGeom>
            <a:ln w="3175">
              <a:solidFill>
                <a:srgbClr val="828E8D"/>
              </a:solidFill>
            </a:ln>
          </p:spPr>
          <p:txBody>
            <a:bodyPr wrap="square" lIns="0" tIns="0" rIns="0" bIns="0" rtlCol="0"/>
            <a:lstStyle/>
            <a:p>
              <a:endParaRPr/>
            </a:p>
          </p:txBody>
        </p:sp>
        <p:sp>
          <p:nvSpPr>
            <p:cNvPr id="17" name="object 14">
              <a:extLst>
                <a:ext uri="{FF2B5EF4-FFF2-40B4-BE49-F238E27FC236}">
                  <a16:creationId xmlns:a16="http://schemas.microsoft.com/office/drawing/2014/main" id="{A6F638D7-8449-C892-46C4-06C4204F9741}"/>
                </a:ext>
              </a:extLst>
            </p:cNvPr>
            <p:cNvSpPr/>
            <p:nvPr/>
          </p:nvSpPr>
          <p:spPr>
            <a:xfrm>
              <a:off x="5765748" y="4585030"/>
              <a:ext cx="0" cy="11430"/>
            </a:xfrm>
            <a:custGeom>
              <a:avLst/>
              <a:gdLst/>
              <a:ahLst/>
              <a:cxnLst/>
              <a:rect l="l" t="t" r="r" b="b"/>
              <a:pathLst>
                <a:path h="11429">
                  <a:moveTo>
                    <a:pt x="0" y="10898"/>
                  </a:moveTo>
                  <a:lnTo>
                    <a:pt x="0" y="0"/>
                  </a:lnTo>
                </a:path>
              </a:pathLst>
            </a:custGeom>
            <a:ln w="3175">
              <a:solidFill>
                <a:srgbClr val="828E8D"/>
              </a:solidFill>
            </a:ln>
          </p:spPr>
          <p:txBody>
            <a:bodyPr wrap="square" lIns="0" tIns="0" rIns="0" bIns="0" rtlCol="0"/>
            <a:lstStyle/>
            <a:p>
              <a:endParaRPr/>
            </a:p>
          </p:txBody>
        </p:sp>
        <p:sp>
          <p:nvSpPr>
            <p:cNvPr id="18" name="object 15">
              <a:extLst>
                <a:ext uri="{FF2B5EF4-FFF2-40B4-BE49-F238E27FC236}">
                  <a16:creationId xmlns:a16="http://schemas.microsoft.com/office/drawing/2014/main" id="{32CCFB38-E768-5CC0-5846-B2710AF06840}"/>
                </a:ext>
              </a:extLst>
            </p:cNvPr>
            <p:cNvSpPr/>
            <p:nvPr/>
          </p:nvSpPr>
          <p:spPr>
            <a:xfrm>
              <a:off x="5763425" y="4587303"/>
              <a:ext cx="0" cy="13335"/>
            </a:xfrm>
            <a:custGeom>
              <a:avLst/>
              <a:gdLst/>
              <a:ahLst/>
              <a:cxnLst/>
              <a:rect l="l" t="t" r="r" b="b"/>
              <a:pathLst>
                <a:path h="13335">
                  <a:moveTo>
                    <a:pt x="0" y="13145"/>
                  </a:moveTo>
                  <a:lnTo>
                    <a:pt x="0" y="0"/>
                  </a:lnTo>
                </a:path>
              </a:pathLst>
            </a:custGeom>
            <a:ln w="3175">
              <a:solidFill>
                <a:srgbClr val="828E8D"/>
              </a:solidFill>
            </a:ln>
          </p:spPr>
          <p:txBody>
            <a:bodyPr wrap="square" lIns="0" tIns="0" rIns="0" bIns="0" rtlCol="0"/>
            <a:lstStyle/>
            <a:p>
              <a:endParaRPr/>
            </a:p>
          </p:txBody>
        </p:sp>
        <p:sp>
          <p:nvSpPr>
            <p:cNvPr id="19" name="object 16">
              <a:extLst>
                <a:ext uri="{FF2B5EF4-FFF2-40B4-BE49-F238E27FC236}">
                  <a16:creationId xmlns:a16="http://schemas.microsoft.com/office/drawing/2014/main" id="{07616657-DA27-301B-2549-B6827068AE94}"/>
                </a:ext>
              </a:extLst>
            </p:cNvPr>
            <p:cNvSpPr/>
            <p:nvPr/>
          </p:nvSpPr>
          <p:spPr>
            <a:xfrm>
              <a:off x="5761101" y="4591836"/>
              <a:ext cx="0" cy="26670"/>
            </a:xfrm>
            <a:custGeom>
              <a:avLst/>
              <a:gdLst/>
              <a:ahLst/>
              <a:cxnLst/>
              <a:rect l="l" t="t" r="r" b="b"/>
              <a:pathLst>
                <a:path h="26670">
                  <a:moveTo>
                    <a:pt x="0" y="26314"/>
                  </a:moveTo>
                  <a:lnTo>
                    <a:pt x="0" y="0"/>
                  </a:lnTo>
                </a:path>
              </a:pathLst>
            </a:custGeom>
            <a:ln w="3175">
              <a:solidFill>
                <a:srgbClr val="828E8D"/>
              </a:solidFill>
            </a:ln>
          </p:spPr>
          <p:txBody>
            <a:bodyPr wrap="square" lIns="0" tIns="0" rIns="0" bIns="0" rtlCol="0"/>
            <a:lstStyle/>
            <a:p>
              <a:endParaRPr/>
            </a:p>
          </p:txBody>
        </p:sp>
        <p:sp>
          <p:nvSpPr>
            <p:cNvPr id="20" name="object 17">
              <a:extLst>
                <a:ext uri="{FF2B5EF4-FFF2-40B4-BE49-F238E27FC236}">
                  <a16:creationId xmlns:a16="http://schemas.microsoft.com/office/drawing/2014/main" id="{59F736DF-412D-59A5-C7B8-CB60E305DB03}"/>
                </a:ext>
              </a:extLst>
            </p:cNvPr>
            <p:cNvSpPr/>
            <p:nvPr/>
          </p:nvSpPr>
          <p:spPr>
            <a:xfrm>
              <a:off x="5758777" y="4596368"/>
              <a:ext cx="0" cy="22225"/>
            </a:xfrm>
            <a:custGeom>
              <a:avLst/>
              <a:gdLst/>
              <a:ahLst/>
              <a:cxnLst/>
              <a:rect l="l" t="t" r="r" b="b"/>
              <a:pathLst>
                <a:path h="22225">
                  <a:moveTo>
                    <a:pt x="0" y="21783"/>
                  </a:moveTo>
                  <a:lnTo>
                    <a:pt x="0" y="320"/>
                  </a:lnTo>
                </a:path>
                <a:path h="22225">
                  <a:moveTo>
                    <a:pt x="0" y="320"/>
                  </a:moveTo>
                  <a:lnTo>
                    <a:pt x="0" y="0"/>
                  </a:lnTo>
                </a:path>
              </a:pathLst>
            </a:custGeom>
            <a:ln w="3175">
              <a:solidFill>
                <a:srgbClr val="828E8D"/>
              </a:solidFill>
            </a:ln>
          </p:spPr>
          <p:txBody>
            <a:bodyPr wrap="square" lIns="0" tIns="0" rIns="0" bIns="0" rtlCol="0"/>
            <a:lstStyle/>
            <a:p>
              <a:endParaRPr/>
            </a:p>
          </p:txBody>
        </p:sp>
        <p:sp>
          <p:nvSpPr>
            <p:cNvPr id="21" name="object 18">
              <a:extLst>
                <a:ext uri="{FF2B5EF4-FFF2-40B4-BE49-F238E27FC236}">
                  <a16:creationId xmlns:a16="http://schemas.microsoft.com/office/drawing/2014/main" id="{F0E373A3-0495-AD37-3DEC-496ED2BB943D}"/>
                </a:ext>
              </a:extLst>
            </p:cNvPr>
            <p:cNvSpPr/>
            <p:nvPr/>
          </p:nvSpPr>
          <p:spPr>
            <a:xfrm>
              <a:off x="5756446" y="4592542"/>
              <a:ext cx="0" cy="26034"/>
            </a:xfrm>
            <a:custGeom>
              <a:avLst/>
              <a:gdLst/>
              <a:ahLst/>
              <a:cxnLst/>
              <a:rect l="l" t="t" r="r" b="b"/>
              <a:pathLst>
                <a:path h="26035">
                  <a:moveTo>
                    <a:pt x="0" y="25609"/>
                  </a:moveTo>
                  <a:lnTo>
                    <a:pt x="0" y="0"/>
                  </a:lnTo>
                </a:path>
              </a:pathLst>
            </a:custGeom>
            <a:ln w="3175">
              <a:solidFill>
                <a:srgbClr val="828E8D"/>
              </a:solidFill>
            </a:ln>
          </p:spPr>
          <p:txBody>
            <a:bodyPr wrap="square" lIns="0" tIns="0" rIns="0" bIns="0" rtlCol="0"/>
            <a:lstStyle/>
            <a:p>
              <a:endParaRPr/>
            </a:p>
          </p:txBody>
        </p:sp>
        <p:sp>
          <p:nvSpPr>
            <p:cNvPr id="22" name="object 19">
              <a:extLst>
                <a:ext uri="{FF2B5EF4-FFF2-40B4-BE49-F238E27FC236}">
                  <a16:creationId xmlns:a16="http://schemas.microsoft.com/office/drawing/2014/main" id="{2CE9829D-115A-2D7E-EA5E-4D6041321E5B}"/>
                </a:ext>
              </a:extLst>
            </p:cNvPr>
            <p:cNvSpPr/>
            <p:nvPr/>
          </p:nvSpPr>
          <p:spPr>
            <a:xfrm>
              <a:off x="5754135" y="4588046"/>
              <a:ext cx="0" cy="13335"/>
            </a:xfrm>
            <a:custGeom>
              <a:avLst/>
              <a:gdLst/>
              <a:ahLst/>
              <a:cxnLst/>
              <a:rect l="l" t="t" r="r" b="b"/>
              <a:pathLst>
                <a:path h="13335">
                  <a:moveTo>
                    <a:pt x="0" y="13233"/>
                  </a:moveTo>
                  <a:lnTo>
                    <a:pt x="0" y="0"/>
                  </a:lnTo>
                </a:path>
              </a:pathLst>
            </a:custGeom>
            <a:ln w="3175">
              <a:solidFill>
                <a:srgbClr val="828E8D"/>
              </a:solidFill>
            </a:ln>
          </p:spPr>
          <p:txBody>
            <a:bodyPr wrap="square" lIns="0" tIns="0" rIns="0" bIns="0" rtlCol="0"/>
            <a:lstStyle/>
            <a:p>
              <a:endParaRPr/>
            </a:p>
          </p:txBody>
        </p:sp>
        <p:sp>
          <p:nvSpPr>
            <p:cNvPr id="23" name="object 20">
              <a:extLst>
                <a:ext uri="{FF2B5EF4-FFF2-40B4-BE49-F238E27FC236}">
                  <a16:creationId xmlns:a16="http://schemas.microsoft.com/office/drawing/2014/main" id="{D7364763-3182-BBB1-A6AC-91DB93277961}"/>
                </a:ext>
              </a:extLst>
            </p:cNvPr>
            <p:cNvSpPr/>
            <p:nvPr/>
          </p:nvSpPr>
          <p:spPr>
            <a:xfrm>
              <a:off x="5751811" y="4584623"/>
              <a:ext cx="0" cy="12700"/>
            </a:xfrm>
            <a:custGeom>
              <a:avLst/>
              <a:gdLst/>
              <a:ahLst/>
              <a:cxnLst/>
              <a:rect l="l" t="t" r="r" b="b"/>
              <a:pathLst>
                <a:path h="12700">
                  <a:moveTo>
                    <a:pt x="0" y="12153"/>
                  </a:moveTo>
                  <a:lnTo>
                    <a:pt x="0" y="0"/>
                  </a:lnTo>
                </a:path>
              </a:pathLst>
            </a:custGeom>
            <a:ln w="3175">
              <a:solidFill>
                <a:srgbClr val="828E8D"/>
              </a:solidFill>
            </a:ln>
          </p:spPr>
          <p:txBody>
            <a:bodyPr wrap="square" lIns="0" tIns="0" rIns="0" bIns="0" rtlCol="0"/>
            <a:lstStyle/>
            <a:p>
              <a:endParaRPr/>
            </a:p>
          </p:txBody>
        </p:sp>
        <p:sp>
          <p:nvSpPr>
            <p:cNvPr id="24" name="object 21">
              <a:extLst>
                <a:ext uri="{FF2B5EF4-FFF2-40B4-BE49-F238E27FC236}">
                  <a16:creationId xmlns:a16="http://schemas.microsoft.com/office/drawing/2014/main" id="{651810B3-D2C0-8315-D6F4-841180A6E84C}"/>
                </a:ext>
              </a:extLst>
            </p:cNvPr>
            <p:cNvSpPr/>
            <p:nvPr/>
          </p:nvSpPr>
          <p:spPr>
            <a:xfrm>
              <a:off x="5749486" y="4584623"/>
              <a:ext cx="0" cy="8255"/>
            </a:xfrm>
            <a:custGeom>
              <a:avLst/>
              <a:gdLst/>
              <a:ahLst/>
              <a:cxnLst/>
              <a:rect l="l" t="t" r="r" b="b"/>
              <a:pathLst>
                <a:path h="8254">
                  <a:moveTo>
                    <a:pt x="0" y="7657"/>
                  </a:moveTo>
                  <a:lnTo>
                    <a:pt x="0" y="0"/>
                  </a:lnTo>
                </a:path>
              </a:pathLst>
            </a:custGeom>
            <a:ln w="3175">
              <a:solidFill>
                <a:srgbClr val="828E8D"/>
              </a:solidFill>
            </a:ln>
          </p:spPr>
          <p:txBody>
            <a:bodyPr wrap="square" lIns="0" tIns="0" rIns="0" bIns="0" rtlCol="0"/>
            <a:lstStyle/>
            <a:p>
              <a:endParaRPr/>
            </a:p>
          </p:txBody>
        </p:sp>
        <p:sp>
          <p:nvSpPr>
            <p:cNvPr id="25" name="object 22">
              <a:extLst>
                <a:ext uri="{FF2B5EF4-FFF2-40B4-BE49-F238E27FC236}">
                  <a16:creationId xmlns:a16="http://schemas.microsoft.com/office/drawing/2014/main" id="{13D374AA-A998-3D2A-7C18-E38C02282C41}"/>
                </a:ext>
              </a:extLst>
            </p:cNvPr>
            <p:cNvSpPr/>
            <p:nvPr/>
          </p:nvSpPr>
          <p:spPr>
            <a:xfrm>
              <a:off x="5747181" y="4584623"/>
              <a:ext cx="0" cy="3810"/>
            </a:xfrm>
            <a:custGeom>
              <a:avLst/>
              <a:gdLst/>
              <a:ahLst/>
              <a:cxnLst/>
              <a:rect l="l" t="t" r="r" b="b"/>
              <a:pathLst>
                <a:path h="3810">
                  <a:moveTo>
                    <a:pt x="0" y="3187"/>
                  </a:moveTo>
                  <a:lnTo>
                    <a:pt x="0" y="0"/>
                  </a:lnTo>
                </a:path>
              </a:pathLst>
            </a:custGeom>
            <a:ln w="3175">
              <a:solidFill>
                <a:srgbClr val="828E8D"/>
              </a:solidFill>
            </a:ln>
          </p:spPr>
          <p:txBody>
            <a:bodyPr wrap="square" lIns="0" tIns="0" rIns="0" bIns="0" rtlCol="0"/>
            <a:lstStyle/>
            <a:p>
              <a:endParaRPr/>
            </a:p>
          </p:txBody>
        </p:sp>
        <p:sp>
          <p:nvSpPr>
            <p:cNvPr id="26" name="object 23">
              <a:extLst>
                <a:ext uri="{FF2B5EF4-FFF2-40B4-BE49-F238E27FC236}">
                  <a16:creationId xmlns:a16="http://schemas.microsoft.com/office/drawing/2014/main" id="{6460C2BF-066F-D03A-E923-3B4BA931542C}"/>
                </a:ext>
              </a:extLst>
            </p:cNvPr>
            <p:cNvSpPr/>
            <p:nvPr/>
          </p:nvSpPr>
          <p:spPr>
            <a:xfrm>
              <a:off x="5782005" y="4587964"/>
              <a:ext cx="0" cy="26670"/>
            </a:xfrm>
            <a:custGeom>
              <a:avLst/>
              <a:gdLst/>
              <a:ahLst/>
              <a:cxnLst/>
              <a:rect l="l" t="t" r="r" b="b"/>
              <a:pathLst>
                <a:path h="26670">
                  <a:moveTo>
                    <a:pt x="0" y="26629"/>
                  </a:moveTo>
                  <a:lnTo>
                    <a:pt x="0" y="14591"/>
                  </a:lnTo>
                </a:path>
                <a:path h="26670">
                  <a:moveTo>
                    <a:pt x="0" y="12277"/>
                  </a:moveTo>
                  <a:lnTo>
                    <a:pt x="0" y="0"/>
                  </a:lnTo>
                </a:path>
              </a:pathLst>
            </a:custGeom>
            <a:ln w="3175">
              <a:solidFill>
                <a:srgbClr val="828E8D"/>
              </a:solidFill>
            </a:ln>
          </p:spPr>
          <p:txBody>
            <a:bodyPr wrap="square" lIns="0" tIns="0" rIns="0" bIns="0" rtlCol="0"/>
            <a:lstStyle/>
            <a:p>
              <a:endParaRPr/>
            </a:p>
          </p:txBody>
        </p:sp>
        <p:sp>
          <p:nvSpPr>
            <p:cNvPr id="27" name="object 24">
              <a:extLst>
                <a:ext uri="{FF2B5EF4-FFF2-40B4-BE49-F238E27FC236}">
                  <a16:creationId xmlns:a16="http://schemas.microsoft.com/office/drawing/2014/main" id="{6B84F432-6463-5ECE-654E-39E819501947}"/>
                </a:ext>
              </a:extLst>
            </p:cNvPr>
            <p:cNvSpPr/>
            <p:nvPr/>
          </p:nvSpPr>
          <p:spPr>
            <a:xfrm>
              <a:off x="5779693" y="4590281"/>
              <a:ext cx="0" cy="22860"/>
            </a:xfrm>
            <a:custGeom>
              <a:avLst/>
              <a:gdLst/>
              <a:ahLst/>
              <a:cxnLst/>
              <a:rect l="l" t="t" r="r" b="b"/>
              <a:pathLst>
                <a:path h="22860">
                  <a:moveTo>
                    <a:pt x="0" y="22504"/>
                  </a:moveTo>
                  <a:lnTo>
                    <a:pt x="0" y="0"/>
                  </a:lnTo>
                </a:path>
              </a:pathLst>
            </a:custGeom>
            <a:ln w="3175">
              <a:solidFill>
                <a:srgbClr val="828E8D"/>
              </a:solidFill>
            </a:ln>
          </p:spPr>
          <p:txBody>
            <a:bodyPr wrap="square" lIns="0" tIns="0" rIns="0" bIns="0" rtlCol="0"/>
            <a:lstStyle/>
            <a:p>
              <a:endParaRPr/>
            </a:p>
          </p:txBody>
        </p:sp>
        <p:sp>
          <p:nvSpPr>
            <p:cNvPr id="28" name="object 25">
              <a:extLst>
                <a:ext uri="{FF2B5EF4-FFF2-40B4-BE49-F238E27FC236}">
                  <a16:creationId xmlns:a16="http://schemas.microsoft.com/office/drawing/2014/main" id="{92F8D5EB-FB09-288E-A93A-31E7006DA736}"/>
                </a:ext>
              </a:extLst>
            </p:cNvPr>
            <p:cNvSpPr/>
            <p:nvPr/>
          </p:nvSpPr>
          <p:spPr>
            <a:xfrm>
              <a:off x="5777357" y="4592548"/>
              <a:ext cx="0" cy="14604"/>
            </a:xfrm>
            <a:custGeom>
              <a:avLst/>
              <a:gdLst/>
              <a:ahLst/>
              <a:cxnLst/>
              <a:rect l="l" t="t" r="r" b="b"/>
              <a:pathLst>
                <a:path h="14604">
                  <a:moveTo>
                    <a:pt x="0" y="14427"/>
                  </a:moveTo>
                  <a:lnTo>
                    <a:pt x="0" y="0"/>
                  </a:lnTo>
                </a:path>
              </a:pathLst>
            </a:custGeom>
            <a:ln w="3175">
              <a:solidFill>
                <a:srgbClr val="828E8D"/>
              </a:solidFill>
            </a:ln>
          </p:spPr>
          <p:txBody>
            <a:bodyPr wrap="square" lIns="0" tIns="0" rIns="0" bIns="0" rtlCol="0"/>
            <a:lstStyle/>
            <a:p>
              <a:endParaRPr/>
            </a:p>
          </p:txBody>
        </p:sp>
        <p:sp>
          <p:nvSpPr>
            <p:cNvPr id="29" name="object 26">
              <a:extLst>
                <a:ext uri="{FF2B5EF4-FFF2-40B4-BE49-F238E27FC236}">
                  <a16:creationId xmlns:a16="http://schemas.microsoft.com/office/drawing/2014/main" id="{10FE605B-FC9C-B1C0-AA9F-37284159EE21}"/>
                </a:ext>
              </a:extLst>
            </p:cNvPr>
            <p:cNvSpPr/>
            <p:nvPr/>
          </p:nvSpPr>
          <p:spPr>
            <a:xfrm>
              <a:off x="5775655" y="4599305"/>
              <a:ext cx="0" cy="3810"/>
            </a:xfrm>
            <a:custGeom>
              <a:avLst/>
              <a:gdLst/>
              <a:ahLst/>
              <a:cxnLst/>
              <a:rect l="l" t="t" r="r" b="b"/>
              <a:pathLst>
                <a:path h="3810">
                  <a:moveTo>
                    <a:pt x="0" y="3438"/>
                  </a:moveTo>
                  <a:lnTo>
                    <a:pt x="0" y="0"/>
                  </a:lnTo>
                </a:path>
              </a:pathLst>
            </a:custGeom>
            <a:ln w="3175">
              <a:solidFill>
                <a:srgbClr val="828E8D"/>
              </a:solidFill>
            </a:ln>
          </p:spPr>
          <p:txBody>
            <a:bodyPr wrap="square" lIns="0" tIns="0" rIns="0" bIns="0" rtlCol="0"/>
            <a:lstStyle/>
            <a:p>
              <a:endParaRPr/>
            </a:p>
          </p:txBody>
        </p:sp>
        <p:sp>
          <p:nvSpPr>
            <p:cNvPr id="30" name="object 27">
              <a:extLst>
                <a:ext uri="{FF2B5EF4-FFF2-40B4-BE49-F238E27FC236}">
                  <a16:creationId xmlns:a16="http://schemas.microsoft.com/office/drawing/2014/main" id="{C36B00D4-B846-D869-1876-680A0D2197B8}"/>
                </a:ext>
              </a:extLst>
            </p:cNvPr>
            <p:cNvSpPr/>
            <p:nvPr/>
          </p:nvSpPr>
          <p:spPr>
            <a:xfrm>
              <a:off x="5781141" y="2964110"/>
              <a:ext cx="22860" cy="219710"/>
            </a:xfrm>
            <a:custGeom>
              <a:avLst/>
              <a:gdLst/>
              <a:ahLst/>
              <a:cxnLst/>
              <a:rect l="l" t="t" r="r" b="b"/>
              <a:pathLst>
                <a:path w="22860" h="219710">
                  <a:moveTo>
                    <a:pt x="0" y="0"/>
                  </a:moveTo>
                  <a:lnTo>
                    <a:pt x="0" y="219671"/>
                  </a:lnTo>
                  <a:lnTo>
                    <a:pt x="8806" y="217895"/>
                  </a:lnTo>
                  <a:lnTo>
                    <a:pt x="15995" y="213048"/>
                  </a:lnTo>
                  <a:lnTo>
                    <a:pt x="20841" y="205859"/>
                  </a:lnTo>
                  <a:lnTo>
                    <a:pt x="22618" y="197053"/>
                  </a:lnTo>
                  <a:lnTo>
                    <a:pt x="22618" y="22618"/>
                  </a:lnTo>
                  <a:lnTo>
                    <a:pt x="20841" y="13817"/>
                  </a:lnTo>
                  <a:lnTo>
                    <a:pt x="15995" y="6627"/>
                  </a:lnTo>
                  <a:lnTo>
                    <a:pt x="8806" y="1778"/>
                  </a:lnTo>
                  <a:lnTo>
                    <a:pt x="0" y="0"/>
                  </a:lnTo>
                  <a:close/>
                </a:path>
              </a:pathLst>
            </a:custGeom>
            <a:solidFill>
              <a:srgbClr val="B0B0B3"/>
            </a:solidFill>
          </p:spPr>
          <p:txBody>
            <a:bodyPr wrap="square" lIns="0" tIns="0" rIns="0" bIns="0" rtlCol="0"/>
            <a:lstStyle/>
            <a:p>
              <a:endParaRPr/>
            </a:p>
          </p:txBody>
        </p:sp>
        <p:pic>
          <p:nvPicPr>
            <p:cNvPr id="31" name="object 28">
              <a:extLst>
                <a:ext uri="{FF2B5EF4-FFF2-40B4-BE49-F238E27FC236}">
                  <a16:creationId xmlns:a16="http://schemas.microsoft.com/office/drawing/2014/main" id="{4393FCEE-3427-CEA3-5AAF-1A3E1F74DEC0}"/>
                </a:ext>
              </a:extLst>
            </p:cNvPr>
            <p:cNvPicPr/>
            <p:nvPr/>
          </p:nvPicPr>
          <p:blipFill>
            <a:blip r:embed="rId5" cstate="print"/>
            <a:stretch>
              <a:fillRect/>
            </a:stretch>
          </p:blipFill>
          <p:spPr>
            <a:xfrm>
              <a:off x="5787174" y="2964104"/>
              <a:ext cx="16573" cy="219684"/>
            </a:xfrm>
            <a:prstGeom prst="rect">
              <a:avLst/>
            </a:prstGeom>
          </p:spPr>
        </p:pic>
        <p:sp>
          <p:nvSpPr>
            <p:cNvPr id="32" name="object 29">
              <a:extLst>
                <a:ext uri="{FF2B5EF4-FFF2-40B4-BE49-F238E27FC236}">
                  <a16:creationId xmlns:a16="http://schemas.microsoft.com/office/drawing/2014/main" id="{D03F33DF-CAA9-8FBF-08D9-F5A309A364FC}"/>
                </a:ext>
              </a:extLst>
            </p:cNvPr>
            <p:cNvSpPr/>
            <p:nvPr/>
          </p:nvSpPr>
          <p:spPr>
            <a:xfrm>
              <a:off x="5781141" y="2717967"/>
              <a:ext cx="22860" cy="219710"/>
            </a:xfrm>
            <a:custGeom>
              <a:avLst/>
              <a:gdLst/>
              <a:ahLst/>
              <a:cxnLst/>
              <a:rect l="l" t="t" r="r" b="b"/>
              <a:pathLst>
                <a:path w="22860" h="219710">
                  <a:moveTo>
                    <a:pt x="0" y="0"/>
                  </a:moveTo>
                  <a:lnTo>
                    <a:pt x="0" y="219671"/>
                  </a:lnTo>
                  <a:lnTo>
                    <a:pt x="8806" y="217895"/>
                  </a:lnTo>
                  <a:lnTo>
                    <a:pt x="15995" y="213048"/>
                  </a:lnTo>
                  <a:lnTo>
                    <a:pt x="20841" y="205859"/>
                  </a:lnTo>
                  <a:lnTo>
                    <a:pt x="22618" y="197053"/>
                  </a:lnTo>
                  <a:lnTo>
                    <a:pt x="22618" y="22618"/>
                  </a:lnTo>
                  <a:lnTo>
                    <a:pt x="20841" y="13812"/>
                  </a:lnTo>
                  <a:lnTo>
                    <a:pt x="15995" y="6623"/>
                  </a:lnTo>
                  <a:lnTo>
                    <a:pt x="8806" y="1776"/>
                  </a:lnTo>
                  <a:lnTo>
                    <a:pt x="0" y="0"/>
                  </a:lnTo>
                  <a:close/>
                </a:path>
              </a:pathLst>
            </a:custGeom>
            <a:solidFill>
              <a:srgbClr val="B0B0B3"/>
            </a:solidFill>
          </p:spPr>
          <p:txBody>
            <a:bodyPr wrap="square" lIns="0" tIns="0" rIns="0" bIns="0" rtlCol="0"/>
            <a:lstStyle/>
            <a:p>
              <a:endParaRPr/>
            </a:p>
          </p:txBody>
        </p:sp>
        <p:pic>
          <p:nvPicPr>
            <p:cNvPr id="33" name="object 30">
              <a:extLst>
                <a:ext uri="{FF2B5EF4-FFF2-40B4-BE49-F238E27FC236}">
                  <a16:creationId xmlns:a16="http://schemas.microsoft.com/office/drawing/2014/main" id="{7CD28194-4D51-D152-FDBB-B903C6DC9E4A}"/>
                </a:ext>
              </a:extLst>
            </p:cNvPr>
            <p:cNvPicPr/>
            <p:nvPr/>
          </p:nvPicPr>
          <p:blipFill>
            <a:blip r:embed="rId6" cstate="print"/>
            <a:stretch>
              <a:fillRect/>
            </a:stretch>
          </p:blipFill>
          <p:spPr>
            <a:xfrm>
              <a:off x="5787174" y="2717967"/>
              <a:ext cx="16573" cy="219684"/>
            </a:xfrm>
            <a:prstGeom prst="rect">
              <a:avLst/>
            </a:prstGeom>
          </p:spPr>
        </p:pic>
      </p:grpSp>
      <p:grpSp>
        <p:nvGrpSpPr>
          <p:cNvPr id="34" name="object 39">
            <a:extLst>
              <a:ext uri="{FF2B5EF4-FFF2-40B4-BE49-F238E27FC236}">
                <a16:creationId xmlns:a16="http://schemas.microsoft.com/office/drawing/2014/main" id="{1EC9FFF9-16B5-3C8E-A208-B2E45965DA6C}"/>
              </a:ext>
            </a:extLst>
          </p:cNvPr>
          <p:cNvGrpSpPr/>
          <p:nvPr userDrawn="1"/>
        </p:nvGrpSpPr>
        <p:grpSpPr>
          <a:xfrm>
            <a:off x="4224496" y="2034329"/>
            <a:ext cx="1728470" cy="3524250"/>
            <a:chOff x="4224496" y="2034329"/>
            <a:chExt cx="1728470" cy="3524250"/>
          </a:xfrm>
        </p:grpSpPr>
        <p:pic>
          <p:nvPicPr>
            <p:cNvPr id="35" name="object 40">
              <a:extLst>
                <a:ext uri="{FF2B5EF4-FFF2-40B4-BE49-F238E27FC236}">
                  <a16:creationId xmlns:a16="http://schemas.microsoft.com/office/drawing/2014/main" id="{A3BBDEB6-1A14-B1D2-7F4B-C10E3898E383}"/>
                </a:ext>
              </a:extLst>
            </p:cNvPr>
            <p:cNvPicPr/>
            <p:nvPr/>
          </p:nvPicPr>
          <p:blipFill>
            <a:blip r:embed="rId7" cstate="print"/>
            <a:stretch>
              <a:fillRect/>
            </a:stretch>
          </p:blipFill>
          <p:spPr>
            <a:xfrm>
              <a:off x="4236279" y="2034329"/>
              <a:ext cx="1698878" cy="3524097"/>
            </a:xfrm>
            <a:prstGeom prst="rect">
              <a:avLst/>
            </a:prstGeom>
          </p:spPr>
        </p:pic>
        <p:pic>
          <p:nvPicPr>
            <p:cNvPr id="36" name="object 41">
              <a:extLst>
                <a:ext uri="{FF2B5EF4-FFF2-40B4-BE49-F238E27FC236}">
                  <a16:creationId xmlns:a16="http://schemas.microsoft.com/office/drawing/2014/main" id="{F834803C-E4F7-EAF3-8F9C-2DB87AD7BB8B}"/>
                </a:ext>
              </a:extLst>
            </p:cNvPr>
            <p:cNvPicPr/>
            <p:nvPr/>
          </p:nvPicPr>
          <p:blipFill>
            <a:blip r:embed="rId8" cstate="print"/>
            <a:stretch>
              <a:fillRect/>
            </a:stretch>
          </p:blipFill>
          <p:spPr>
            <a:xfrm>
              <a:off x="4524311" y="2475255"/>
              <a:ext cx="1272844" cy="2642247"/>
            </a:xfrm>
            <a:prstGeom prst="rect">
              <a:avLst/>
            </a:prstGeom>
          </p:spPr>
        </p:pic>
        <p:sp>
          <p:nvSpPr>
            <p:cNvPr id="37" name="object 42">
              <a:extLst>
                <a:ext uri="{FF2B5EF4-FFF2-40B4-BE49-F238E27FC236}">
                  <a16:creationId xmlns:a16="http://schemas.microsoft.com/office/drawing/2014/main" id="{673D44F8-954B-31E1-AA50-B6E50269A4C2}"/>
                </a:ext>
              </a:extLst>
            </p:cNvPr>
            <p:cNvSpPr/>
            <p:nvPr/>
          </p:nvSpPr>
          <p:spPr>
            <a:xfrm>
              <a:off x="4368203" y="2468879"/>
              <a:ext cx="1435100" cy="2654300"/>
            </a:xfrm>
            <a:custGeom>
              <a:avLst/>
              <a:gdLst/>
              <a:ahLst/>
              <a:cxnLst/>
              <a:rect l="l" t="t" r="r" b="b"/>
              <a:pathLst>
                <a:path w="1435100" h="2654300">
                  <a:moveTo>
                    <a:pt x="1434985" y="0"/>
                  </a:moveTo>
                  <a:lnTo>
                    <a:pt x="0" y="0"/>
                  </a:lnTo>
                  <a:lnTo>
                    <a:pt x="0" y="12700"/>
                  </a:lnTo>
                  <a:lnTo>
                    <a:pt x="0" y="2642870"/>
                  </a:lnTo>
                  <a:lnTo>
                    <a:pt x="0" y="2654300"/>
                  </a:lnTo>
                  <a:lnTo>
                    <a:pt x="1434985" y="2654300"/>
                  </a:lnTo>
                  <a:lnTo>
                    <a:pt x="1434985" y="2642870"/>
                  </a:lnTo>
                  <a:lnTo>
                    <a:pt x="11988" y="2642870"/>
                  </a:lnTo>
                  <a:lnTo>
                    <a:pt x="11988" y="12700"/>
                  </a:lnTo>
                  <a:lnTo>
                    <a:pt x="1422946" y="12700"/>
                  </a:lnTo>
                  <a:lnTo>
                    <a:pt x="1422946" y="2642616"/>
                  </a:lnTo>
                  <a:lnTo>
                    <a:pt x="1434985" y="2642616"/>
                  </a:lnTo>
                  <a:lnTo>
                    <a:pt x="1434985" y="12700"/>
                  </a:lnTo>
                  <a:lnTo>
                    <a:pt x="1434985" y="12395"/>
                  </a:lnTo>
                  <a:lnTo>
                    <a:pt x="1434985" y="0"/>
                  </a:lnTo>
                  <a:close/>
                </a:path>
              </a:pathLst>
            </a:custGeom>
            <a:solidFill>
              <a:srgbClr val="333333"/>
            </a:solidFill>
          </p:spPr>
          <p:txBody>
            <a:bodyPr wrap="square" lIns="0" tIns="0" rIns="0" bIns="0" rtlCol="0"/>
            <a:lstStyle/>
            <a:p>
              <a:endParaRPr/>
            </a:p>
          </p:txBody>
        </p:sp>
        <p:sp>
          <p:nvSpPr>
            <p:cNvPr id="38" name="object 43">
              <a:extLst>
                <a:ext uri="{FF2B5EF4-FFF2-40B4-BE49-F238E27FC236}">
                  <a16:creationId xmlns:a16="http://schemas.microsoft.com/office/drawing/2014/main" id="{F463F2F9-BF4B-B82B-5C5F-139CBEB0E67E}"/>
                </a:ext>
              </a:extLst>
            </p:cNvPr>
            <p:cNvSpPr/>
            <p:nvPr/>
          </p:nvSpPr>
          <p:spPr>
            <a:xfrm>
              <a:off x="4224503" y="4444695"/>
              <a:ext cx="22860" cy="143510"/>
            </a:xfrm>
            <a:custGeom>
              <a:avLst/>
              <a:gdLst/>
              <a:ahLst/>
              <a:cxnLst/>
              <a:rect l="l" t="t" r="r" b="b"/>
              <a:pathLst>
                <a:path w="22860" h="143510">
                  <a:moveTo>
                    <a:pt x="22529" y="0"/>
                  </a:moveTo>
                  <a:lnTo>
                    <a:pt x="13764" y="1772"/>
                  </a:lnTo>
                  <a:lnTo>
                    <a:pt x="6602" y="6605"/>
                  </a:lnTo>
                  <a:lnTo>
                    <a:pt x="1771" y="13774"/>
                  </a:lnTo>
                  <a:lnTo>
                    <a:pt x="0" y="22555"/>
                  </a:lnTo>
                  <a:lnTo>
                    <a:pt x="0" y="120637"/>
                  </a:lnTo>
                  <a:lnTo>
                    <a:pt x="1771" y="129408"/>
                  </a:lnTo>
                  <a:lnTo>
                    <a:pt x="6602" y="136569"/>
                  </a:lnTo>
                  <a:lnTo>
                    <a:pt x="13764" y="141397"/>
                  </a:lnTo>
                  <a:lnTo>
                    <a:pt x="22529" y="143167"/>
                  </a:lnTo>
                  <a:lnTo>
                    <a:pt x="22529" y="0"/>
                  </a:lnTo>
                  <a:close/>
                </a:path>
              </a:pathLst>
            </a:custGeom>
            <a:solidFill>
              <a:srgbClr val="B0B0B3"/>
            </a:solidFill>
          </p:spPr>
          <p:txBody>
            <a:bodyPr wrap="square" lIns="0" tIns="0" rIns="0" bIns="0" rtlCol="0"/>
            <a:lstStyle/>
            <a:p>
              <a:endParaRPr/>
            </a:p>
          </p:txBody>
        </p:sp>
        <p:pic>
          <p:nvPicPr>
            <p:cNvPr id="39" name="object 44">
              <a:extLst>
                <a:ext uri="{FF2B5EF4-FFF2-40B4-BE49-F238E27FC236}">
                  <a16:creationId xmlns:a16="http://schemas.microsoft.com/office/drawing/2014/main" id="{32B39B22-A059-F785-BA63-F01E49465906}"/>
                </a:ext>
              </a:extLst>
            </p:cNvPr>
            <p:cNvPicPr/>
            <p:nvPr/>
          </p:nvPicPr>
          <p:blipFill>
            <a:blip r:embed="rId9" cstate="print"/>
            <a:stretch>
              <a:fillRect/>
            </a:stretch>
          </p:blipFill>
          <p:spPr>
            <a:xfrm>
              <a:off x="4224496" y="4444693"/>
              <a:ext cx="16535" cy="143167"/>
            </a:xfrm>
            <a:prstGeom prst="rect">
              <a:avLst/>
            </a:prstGeom>
          </p:spPr>
        </p:pic>
        <p:sp>
          <p:nvSpPr>
            <p:cNvPr id="40" name="object 45">
              <a:extLst>
                <a:ext uri="{FF2B5EF4-FFF2-40B4-BE49-F238E27FC236}">
                  <a16:creationId xmlns:a16="http://schemas.microsoft.com/office/drawing/2014/main" id="{28E7CD9B-2246-8644-3A8F-15D8A06D07DC}"/>
                </a:ext>
              </a:extLst>
            </p:cNvPr>
            <p:cNvSpPr/>
            <p:nvPr/>
          </p:nvSpPr>
          <p:spPr>
            <a:xfrm>
              <a:off x="5930329" y="2957959"/>
              <a:ext cx="22860" cy="219075"/>
            </a:xfrm>
            <a:custGeom>
              <a:avLst/>
              <a:gdLst/>
              <a:ahLst/>
              <a:cxnLst/>
              <a:rect l="l" t="t" r="r" b="b"/>
              <a:pathLst>
                <a:path w="22860" h="219075">
                  <a:moveTo>
                    <a:pt x="0" y="0"/>
                  </a:moveTo>
                  <a:lnTo>
                    <a:pt x="0" y="218770"/>
                  </a:lnTo>
                  <a:lnTo>
                    <a:pt x="8772" y="217000"/>
                  </a:lnTo>
                  <a:lnTo>
                    <a:pt x="15938" y="212172"/>
                  </a:lnTo>
                  <a:lnTo>
                    <a:pt x="20770" y="205011"/>
                  </a:lnTo>
                  <a:lnTo>
                    <a:pt x="22542" y="196240"/>
                  </a:lnTo>
                  <a:lnTo>
                    <a:pt x="22542" y="22517"/>
                  </a:lnTo>
                  <a:lnTo>
                    <a:pt x="20770" y="13748"/>
                  </a:lnTo>
                  <a:lnTo>
                    <a:pt x="15938" y="6591"/>
                  </a:lnTo>
                  <a:lnTo>
                    <a:pt x="8772" y="1768"/>
                  </a:lnTo>
                  <a:lnTo>
                    <a:pt x="0" y="0"/>
                  </a:lnTo>
                  <a:close/>
                </a:path>
              </a:pathLst>
            </a:custGeom>
            <a:solidFill>
              <a:srgbClr val="B0B0B3"/>
            </a:solidFill>
          </p:spPr>
          <p:txBody>
            <a:bodyPr wrap="square" lIns="0" tIns="0" rIns="0" bIns="0" rtlCol="0"/>
            <a:lstStyle/>
            <a:p>
              <a:endParaRPr/>
            </a:p>
          </p:txBody>
        </p:sp>
      </p:grpSp>
      <p:sp>
        <p:nvSpPr>
          <p:cNvPr id="41" name="object 46">
            <a:extLst>
              <a:ext uri="{FF2B5EF4-FFF2-40B4-BE49-F238E27FC236}">
                <a16:creationId xmlns:a16="http://schemas.microsoft.com/office/drawing/2014/main" id="{A2F27509-4BDD-63BD-3C76-D3ED291BD4B7}"/>
              </a:ext>
            </a:extLst>
          </p:cNvPr>
          <p:cNvSpPr/>
          <p:nvPr userDrawn="1"/>
        </p:nvSpPr>
        <p:spPr>
          <a:xfrm>
            <a:off x="4096246" y="2902092"/>
            <a:ext cx="22860" cy="219075"/>
          </a:xfrm>
          <a:custGeom>
            <a:avLst/>
            <a:gdLst/>
            <a:ahLst/>
            <a:cxnLst/>
            <a:rect l="l" t="t" r="r" b="b"/>
            <a:pathLst>
              <a:path w="22860" h="219075">
                <a:moveTo>
                  <a:pt x="0" y="0"/>
                </a:moveTo>
                <a:lnTo>
                  <a:pt x="0" y="218770"/>
                </a:lnTo>
                <a:lnTo>
                  <a:pt x="8772" y="217000"/>
                </a:lnTo>
                <a:lnTo>
                  <a:pt x="15938" y="212172"/>
                </a:lnTo>
                <a:lnTo>
                  <a:pt x="20770" y="205011"/>
                </a:lnTo>
                <a:lnTo>
                  <a:pt x="22542" y="196240"/>
                </a:lnTo>
                <a:lnTo>
                  <a:pt x="22542" y="22517"/>
                </a:lnTo>
                <a:lnTo>
                  <a:pt x="20770" y="13748"/>
                </a:lnTo>
                <a:lnTo>
                  <a:pt x="15938" y="6591"/>
                </a:lnTo>
                <a:lnTo>
                  <a:pt x="8772" y="1768"/>
                </a:lnTo>
                <a:lnTo>
                  <a:pt x="0" y="0"/>
                </a:lnTo>
                <a:close/>
              </a:path>
            </a:pathLst>
          </a:custGeom>
          <a:solidFill>
            <a:srgbClr val="B0B0B3"/>
          </a:solidFill>
        </p:spPr>
        <p:txBody>
          <a:bodyPr wrap="square" lIns="0" tIns="0" rIns="0" bIns="0" rtlCol="0"/>
          <a:lstStyle/>
          <a:p>
            <a:endParaRPr/>
          </a:p>
        </p:txBody>
      </p:sp>
      <p:pic>
        <p:nvPicPr>
          <p:cNvPr id="42" name="object 47">
            <a:extLst>
              <a:ext uri="{FF2B5EF4-FFF2-40B4-BE49-F238E27FC236}">
                <a16:creationId xmlns:a16="http://schemas.microsoft.com/office/drawing/2014/main" id="{B6C63BD1-C18C-7ABE-DEB9-62A2D281ACEF}"/>
              </a:ext>
            </a:extLst>
          </p:cNvPr>
          <p:cNvPicPr/>
          <p:nvPr userDrawn="1"/>
        </p:nvPicPr>
        <p:blipFill>
          <a:blip r:embed="rId6" cstate="print"/>
          <a:stretch>
            <a:fillRect/>
          </a:stretch>
        </p:blipFill>
        <p:spPr>
          <a:xfrm>
            <a:off x="5936334" y="2957958"/>
            <a:ext cx="16535" cy="218770"/>
          </a:xfrm>
          <a:prstGeom prst="rect">
            <a:avLst/>
          </a:prstGeom>
        </p:spPr>
      </p:pic>
      <p:pic>
        <p:nvPicPr>
          <p:cNvPr id="43" name="object 48">
            <a:extLst>
              <a:ext uri="{FF2B5EF4-FFF2-40B4-BE49-F238E27FC236}">
                <a16:creationId xmlns:a16="http://schemas.microsoft.com/office/drawing/2014/main" id="{6E8F178F-3CC7-54C6-120D-146BDA7EF198}"/>
              </a:ext>
            </a:extLst>
          </p:cNvPr>
          <p:cNvPicPr/>
          <p:nvPr userDrawn="1"/>
        </p:nvPicPr>
        <p:blipFill>
          <a:blip r:embed="rId6" cstate="print"/>
          <a:stretch>
            <a:fillRect/>
          </a:stretch>
        </p:blipFill>
        <p:spPr>
          <a:xfrm>
            <a:off x="4102249" y="2902090"/>
            <a:ext cx="16535" cy="218770"/>
          </a:xfrm>
          <a:prstGeom prst="rect">
            <a:avLst/>
          </a:prstGeom>
        </p:spPr>
      </p:pic>
      <p:grpSp>
        <p:nvGrpSpPr>
          <p:cNvPr id="44" name="object 49">
            <a:extLst>
              <a:ext uri="{FF2B5EF4-FFF2-40B4-BE49-F238E27FC236}">
                <a16:creationId xmlns:a16="http://schemas.microsoft.com/office/drawing/2014/main" id="{B3B2798D-5314-95EF-DF30-8112735DF17E}"/>
              </a:ext>
            </a:extLst>
          </p:cNvPr>
          <p:cNvGrpSpPr/>
          <p:nvPr userDrawn="1"/>
        </p:nvGrpSpPr>
        <p:grpSpPr>
          <a:xfrm>
            <a:off x="4224224" y="2769059"/>
            <a:ext cx="22860" cy="219075"/>
            <a:chOff x="4224224" y="2769059"/>
            <a:chExt cx="22860" cy="219075"/>
          </a:xfrm>
        </p:grpSpPr>
        <p:sp>
          <p:nvSpPr>
            <p:cNvPr id="45" name="object 50">
              <a:extLst>
                <a:ext uri="{FF2B5EF4-FFF2-40B4-BE49-F238E27FC236}">
                  <a16:creationId xmlns:a16="http://schemas.microsoft.com/office/drawing/2014/main" id="{E613E6C3-1AF6-C55D-BF02-5DA361504E38}"/>
                </a:ext>
              </a:extLst>
            </p:cNvPr>
            <p:cNvSpPr/>
            <p:nvPr/>
          </p:nvSpPr>
          <p:spPr>
            <a:xfrm>
              <a:off x="4224224" y="2769059"/>
              <a:ext cx="22860" cy="219075"/>
            </a:xfrm>
            <a:custGeom>
              <a:avLst/>
              <a:gdLst/>
              <a:ahLst/>
              <a:cxnLst/>
              <a:rect l="l" t="t" r="r" b="b"/>
              <a:pathLst>
                <a:path w="22860" h="219075">
                  <a:moveTo>
                    <a:pt x="22542" y="0"/>
                  </a:moveTo>
                  <a:lnTo>
                    <a:pt x="13769" y="1774"/>
                  </a:lnTo>
                  <a:lnTo>
                    <a:pt x="6603" y="6611"/>
                  </a:lnTo>
                  <a:lnTo>
                    <a:pt x="1772" y="13785"/>
                  </a:lnTo>
                  <a:lnTo>
                    <a:pt x="0" y="22567"/>
                  </a:lnTo>
                  <a:lnTo>
                    <a:pt x="0" y="196278"/>
                  </a:lnTo>
                  <a:lnTo>
                    <a:pt x="1772" y="205040"/>
                  </a:lnTo>
                  <a:lnTo>
                    <a:pt x="6603" y="212193"/>
                  </a:lnTo>
                  <a:lnTo>
                    <a:pt x="13769" y="217015"/>
                  </a:lnTo>
                  <a:lnTo>
                    <a:pt x="22542" y="218782"/>
                  </a:lnTo>
                  <a:lnTo>
                    <a:pt x="22542" y="0"/>
                  </a:lnTo>
                  <a:close/>
                </a:path>
              </a:pathLst>
            </a:custGeom>
            <a:solidFill>
              <a:srgbClr val="B0B0B3"/>
            </a:solidFill>
          </p:spPr>
          <p:txBody>
            <a:bodyPr wrap="square" lIns="0" tIns="0" rIns="0" bIns="0" rtlCol="0"/>
            <a:lstStyle/>
            <a:p>
              <a:endParaRPr/>
            </a:p>
          </p:txBody>
        </p:sp>
        <p:pic>
          <p:nvPicPr>
            <p:cNvPr id="46" name="object 51">
              <a:extLst>
                <a:ext uri="{FF2B5EF4-FFF2-40B4-BE49-F238E27FC236}">
                  <a16:creationId xmlns:a16="http://schemas.microsoft.com/office/drawing/2014/main" id="{4ADAA512-2050-7EA7-935F-AFD40417771F}"/>
                </a:ext>
              </a:extLst>
            </p:cNvPr>
            <p:cNvPicPr/>
            <p:nvPr/>
          </p:nvPicPr>
          <p:blipFill>
            <a:blip r:embed="rId10" cstate="print"/>
            <a:stretch>
              <a:fillRect/>
            </a:stretch>
          </p:blipFill>
          <p:spPr>
            <a:xfrm>
              <a:off x="4224238" y="2769067"/>
              <a:ext cx="16484" cy="218782"/>
            </a:xfrm>
            <a:prstGeom prst="rect">
              <a:avLst/>
            </a:prstGeom>
          </p:spPr>
        </p:pic>
      </p:grpSp>
      <p:sp>
        <p:nvSpPr>
          <p:cNvPr id="47" name="object 52">
            <a:extLst>
              <a:ext uri="{FF2B5EF4-FFF2-40B4-BE49-F238E27FC236}">
                <a16:creationId xmlns:a16="http://schemas.microsoft.com/office/drawing/2014/main" id="{3DB4B97B-8F40-D25B-2D16-B3972BE17856}"/>
              </a:ext>
            </a:extLst>
          </p:cNvPr>
          <p:cNvSpPr/>
          <p:nvPr userDrawn="1"/>
        </p:nvSpPr>
        <p:spPr>
          <a:xfrm>
            <a:off x="5930329" y="2712820"/>
            <a:ext cx="22860" cy="219075"/>
          </a:xfrm>
          <a:custGeom>
            <a:avLst/>
            <a:gdLst/>
            <a:ahLst/>
            <a:cxnLst/>
            <a:rect l="l" t="t" r="r" b="b"/>
            <a:pathLst>
              <a:path w="22860" h="219075">
                <a:moveTo>
                  <a:pt x="0" y="0"/>
                </a:moveTo>
                <a:lnTo>
                  <a:pt x="0" y="218782"/>
                </a:lnTo>
                <a:lnTo>
                  <a:pt x="8772" y="217010"/>
                </a:lnTo>
                <a:lnTo>
                  <a:pt x="15938" y="212178"/>
                </a:lnTo>
                <a:lnTo>
                  <a:pt x="20770" y="205013"/>
                </a:lnTo>
                <a:lnTo>
                  <a:pt x="22542" y="196240"/>
                </a:lnTo>
                <a:lnTo>
                  <a:pt x="22542" y="22529"/>
                </a:lnTo>
                <a:lnTo>
                  <a:pt x="20770" y="13753"/>
                </a:lnTo>
                <a:lnTo>
                  <a:pt x="15938" y="6592"/>
                </a:lnTo>
                <a:lnTo>
                  <a:pt x="8772" y="1768"/>
                </a:lnTo>
                <a:lnTo>
                  <a:pt x="0" y="0"/>
                </a:lnTo>
                <a:close/>
              </a:path>
            </a:pathLst>
          </a:custGeom>
          <a:solidFill>
            <a:srgbClr val="B0B0B3"/>
          </a:solidFill>
        </p:spPr>
        <p:txBody>
          <a:bodyPr wrap="square" lIns="0" tIns="0" rIns="0" bIns="0" rtlCol="0"/>
          <a:lstStyle/>
          <a:p>
            <a:endParaRPr/>
          </a:p>
        </p:txBody>
      </p:sp>
      <p:sp>
        <p:nvSpPr>
          <p:cNvPr id="48" name="object 53">
            <a:extLst>
              <a:ext uri="{FF2B5EF4-FFF2-40B4-BE49-F238E27FC236}">
                <a16:creationId xmlns:a16="http://schemas.microsoft.com/office/drawing/2014/main" id="{F1B0C76A-9A37-6FAF-046D-06263033D3ED}"/>
              </a:ext>
            </a:extLst>
          </p:cNvPr>
          <p:cNvSpPr/>
          <p:nvPr userDrawn="1"/>
        </p:nvSpPr>
        <p:spPr>
          <a:xfrm>
            <a:off x="4096246" y="2656954"/>
            <a:ext cx="22860" cy="219075"/>
          </a:xfrm>
          <a:custGeom>
            <a:avLst/>
            <a:gdLst/>
            <a:ahLst/>
            <a:cxnLst/>
            <a:rect l="l" t="t" r="r" b="b"/>
            <a:pathLst>
              <a:path w="22860" h="219075">
                <a:moveTo>
                  <a:pt x="0" y="0"/>
                </a:moveTo>
                <a:lnTo>
                  <a:pt x="0" y="218782"/>
                </a:lnTo>
                <a:lnTo>
                  <a:pt x="8772" y="217010"/>
                </a:lnTo>
                <a:lnTo>
                  <a:pt x="15938" y="212178"/>
                </a:lnTo>
                <a:lnTo>
                  <a:pt x="20770" y="205013"/>
                </a:lnTo>
                <a:lnTo>
                  <a:pt x="22542" y="196240"/>
                </a:lnTo>
                <a:lnTo>
                  <a:pt x="22542" y="22529"/>
                </a:lnTo>
                <a:lnTo>
                  <a:pt x="20770" y="13753"/>
                </a:lnTo>
                <a:lnTo>
                  <a:pt x="15938" y="6592"/>
                </a:lnTo>
                <a:lnTo>
                  <a:pt x="8772" y="1768"/>
                </a:lnTo>
                <a:lnTo>
                  <a:pt x="0" y="0"/>
                </a:lnTo>
                <a:close/>
              </a:path>
            </a:pathLst>
          </a:custGeom>
          <a:solidFill>
            <a:srgbClr val="B0B0B3"/>
          </a:solidFill>
        </p:spPr>
        <p:txBody>
          <a:bodyPr wrap="square" lIns="0" tIns="0" rIns="0" bIns="0" rtlCol="0"/>
          <a:lstStyle/>
          <a:p>
            <a:endParaRPr/>
          </a:p>
        </p:txBody>
      </p:sp>
      <p:pic>
        <p:nvPicPr>
          <p:cNvPr id="49" name="object 54">
            <a:extLst>
              <a:ext uri="{FF2B5EF4-FFF2-40B4-BE49-F238E27FC236}">
                <a16:creationId xmlns:a16="http://schemas.microsoft.com/office/drawing/2014/main" id="{D5A0011A-90B3-0A2B-B0C9-C9B50DADFFD4}"/>
              </a:ext>
            </a:extLst>
          </p:cNvPr>
          <p:cNvPicPr/>
          <p:nvPr userDrawn="1"/>
        </p:nvPicPr>
        <p:blipFill>
          <a:blip r:embed="rId6" cstate="print"/>
          <a:stretch>
            <a:fillRect/>
          </a:stretch>
        </p:blipFill>
        <p:spPr>
          <a:xfrm>
            <a:off x="5936332" y="2712820"/>
            <a:ext cx="16535" cy="218782"/>
          </a:xfrm>
          <a:prstGeom prst="rect">
            <a:avLst/>
          </a:prstGeom>
        </p:spPr>
      </p:pic>
      <p:pic>
        <p:nvPicPr>
          <p:cNvPr id="50" name="object 55">
            <a:extLst>
              <a:ext uri="{FF2B5EF4-FFF2-40B4-BE49-F238E27FC236}">
                <a16:creationId xmlns:a16="http://schemas.microsoft.com/office/drawing/2014/main" id="{51A49006-62B6-3877-E9A7-F962EDCBF915}"/>
              </a:ext>
            </a:extLst>
          </p:cNvPr>
          <p:cNvPicPr/>
          <p:nvPr userDrawn="1"/>
        </p:nvPicPr>
        <p:blipFill>
          <a:blip r:embed="rId6" cstate="print"/>
          <a:stretch>
            <a:fillRect/>
          </a:stretch>
        </p:blipFill>
        <p:spPr>
          <a:xfrm>
            <a:off x="4102249" y="2656955"/>
            <a:ext cx="16535" cy="218782"/>
          </a:xfrm>
          <a:prstGeom prst="rect">
            <a:avLst/>
          </a:prstGeom>
        </p:spPr>
      </p:pic>
      <p:sp>
        <p:nvSpPr>
          <p:cNvPr id="51" name="object 56">
            <a:extLst>
              <a:ext uri="{FF2B5EF4-FFF2-40B4-BE49-F238E27FC236}">
                <a16:creationId xmlns:a16="http://schemas.microsoft.com/office/drawing/2014/main" id="{7C636EC4-6AD8-7A83-88D7-F97C7738AD82}"/>
              </a:ext>
            </a:extLst>
          </p:cNvPr>
          <p:cNvSpPr/>
          <p:nvPr userDrawn="1"/>
        </p:nvSpPr>
        <p:spPr>
          <a:xfrm>
            <a:off x="4551108" y="4022115"/>
            <a:ext cx="347345" cy="29845"/>
          </a:xfrm>
          <a:custGeom>
            <a:avLst/>
            <a:gdLst/>
            <a:ahLst/>
            <a:cxnLst/>
            <a:rect l="l" t="t" r="r" b="b"/>
            <a:pathLst>
              <a:path w="347345" h="29845">
                <a:moveTo>
                  <a:pt x="347141" y="0"/>
                </a:moveTo>
                <a:lnTo>
                  <a:pt x="0" y="0"/>
                </a:lnTo>
                <a:lnTo>
                  <a:pt x="0" y="29819"/>
                </a:lnTo>
                <a:lnTo>
                  <a:pt x="347141" y="29819"/>
                </a:lnTo>
                <a:lnTo>
                  <a:pt x="347141" y="0"/>
                </a:lnTo>
                <a:close/>
              </a:path>
            </a:pathLst>
          </a:custGeom>
          <a:solidFill>
            <a:srgbClr val="B8B8B8"/>
          </a:solidFill>
        </p:spPr>
        <p:txBody>
          <a:bodyPr wrap="square" lIns="0" tIns="0" rIns="0" bIns="0" rtlCol="0"/>
          <a:lstStyle/>
          <a:p>
            <a:endParaRPr/>
          </a:p>
        </p:txBody>
      </p:sp>
      <p:pic>
        <p:nvPicPr>
          <p:cNvPr id="52" name="object 57">
            <a:extLst>
              <a:ext uri="{FF2B5EF4-FFF2-40B4-BE49-F238E27FC236}">
                <a16:creationId xmlns:a16="http://schemas.microsoft.com/office/drawing/2014/main" id="{52743927-9FA8-30E2-2D0F-17403F9822DA}"/>
              </a:ext>
            </a:extLst>
          </p:cNvPr>
          <p:cNvPicPr/>
          <p:nvPr userDrawn="1"/>
        </p:nvPicPr>
        <p:blipFill>
          <a:blip r:embed="rId11" cstate="print"/>
          <a:stretch>
            <a:fillRect/>
          </a:stretch>
        </p:blipFill>
        <p:spPr>
          <a:xfrm>
            <a:off x="4854968" y="3155073"/>
            <a:ext cx="27339" cy="33566"/>
          </a:xfrm>
          <a:prstGeom prst="rect">
            <a:avLst/>
          </a:prstGeom>
        </p:spPr>
      </p:pic>
      <p:sp>
        <p:nvSpPr>
          <p:cNvPr id="53" name="object 58">
            <a:extLst>
              <a:ext uri="{FF2B5EF4-FFF2-40B4-BE49-F238E27FC236}">
                <a16:creationId xmlns:a16="http://schemas.microsoft.com/office/drawing/2014/main" id="{20946B1D-037C-D6DB-8B92-0B82989DE560}"/>
              </a:ext>
            </a:extLst>
          </p:cNvPr>
          <p:cNvSpPr/>
          <p:nvPr userDrawn="1"/>
        </p:nvSpPr>
        <p:spPr>
          <a:xfrm>
            <a:off x="5449553" y="2263890"/>
            <a:ext cx="30480" cy="29845"/>
          </a:xfrm>
          <a:custGeom>
            <a:avLst/>
            <a:gdLst/>
            <a:ahLst/>
            <a:cxnLst/>
            <a:rect l="l" t="t" r="r" b="b"/>
            <a:pathLst>
              <a:path w="30479" h="29844">
                <a:moveTo>
                  <a:pt x="17970" y="0"/>
                </a:moveTo>
                <a:lnTo>
                  <a:pt x="12484" y="0"/>
                </a:lnTo>
                <a:lnTo>
                  <a:pt x="0" y="13563"/>
                </a:lnTo>
                <a:lnTo>
                  <a:pt x="0" y="16154"/>
                </a:lnTo>
                <a:lnTo>
                  <a:pt x="12484" y="29717"/>
                </a:lnTo>
                <a:lnTo>
                  <a:pt x="17970" y="29717"/>
                </a:lnTo>
                <a:lnTo>
                  <a:pt x="30467" y="16154"/>
                </a:lnTo>
                <a:lnTo>
                  <a:pt x="30467" y="13563"/>
                </a:lnTo>
                <a:lnTo>
                  <a:pt x="17970" y="0"/>
                </a:lnTo>
                <a:close/>
              </a:path>
            </a:pathLst>
          </a:custGeom>
          <a:solidFill>
            <a:srgbClr val="262929"/>
          </a:solidFill>
        </p:spPr>
        <p:txBody>
          <a:bodyPr wrap="square" lIns="0" tIns="0" rIns="0" bIns="0" rtlCol="0"/>
          <a:lstStyle/>
          <a:p>
            <a:endParaRPr/>
          </a:p>
        </p:txBody>
      </p:sp>
      <p:sp>
        <p:nvSpPr>
          <p:cNvPr id="54" name="object 59">
            <a:extLst>
              <a:ext uri="{FF2B5EF4-FFF2-40B4-BE49-F238E27FC236}">
                <a16:creationId xmlns:a16="http://schemas.microsoft.com/office/drawing/2014/main" id="{59C55F58-4E51-885A-419B-C6546865B977}"/>
              </a:ext>
            </a:extLst>
          </p:cNvPr>
          <p:cNvSpPr/>
          <p:nvPr userDrawn="1"/>
        </p:nvSpPr>
        <p:spPr>
          <a:xfrm>
            <a:off x="5352389" y="2229110"/>
            <a:ext cx="49530" cy="73660"/>
          </a:xfrm>
          <a:custGeom>
            <a:avLst/>
            <a:gdLst/>
            <a:ahLst/>
            <a:cxnLst/>
            <a:rect l="l" t="t" r="r" b="b"/>
            <a:pathLst>
              <a:path w="49529" h="73660">
                <a:moveTo>
                  <a:pt x="28955" y="0"/>
                </a:moveTo>
                <a:lnTo>
                  <a:pt x="20129" y="0"/>
                </a:lnTo>
                <a:lnTo>
                  <a:pt x="12317" y="1722"/>
                </a:lnTo>
                <a:lnTo>
                  <a:pt x="5916" y="6413"/>
                </a:lnTo>
                <a:lnTo>
                  <a:pt x="1589" y="13362"/>
                </a:lnTo>
                <a:lnTo>
                  <a:pt x="0" y="21856"/>
                </a:lnTo>
                <a:lnTo>
                  <a:pt x="0" y="51714"/>
                </a:lnTo>
                <a:lnTo>
                  <a:pt x="1589" y="60205"/>
                </a:lnTo>
                <a:lnTo>
                  <a:pt x="5916" y="67159"/>
                </a:lnTo>
                <a:lnTo>
                  <a:pt x="12317" y="71857"/>
                </a:lnTo>
                <a:lnTo>
                  <a:pt x="20129" y="73583"/>
                </a:lnTo>
                <a:lnTo>
                  <a:pt x="28955" y="73583"/>
                </a:lnTo>
                <a:lnTo>
                  <a:pt x="36775" y="71857"/>
                </a:lnTo>
                <a:lnTo>
                  <a:pt x="43179" y="67159"/>
                </a:lnTo>
                <a:lnTo>
                  <a:pt x="47508" y="60205"/>
                </a:lnTo>
                <a:lnTo>
                  <a:pt x="49098" y="51714"/>
                </a:lnTo>
                <a:lnTo>
                  <a:pt x="49098" y="21856"/>
                </a:lnTo>
                <a:lnTo>
                  <a:pt x="47508" y="13362"/>
                </a:lnTo>
                <a:lnTo>
                  <a:pt x="43179" y="6413"/>
                </a:lnTo>
                <a:lnTo>
                  <a:pt x="36775" y="1722"/>
                </a:lnTo>
                <a:lnTo>
                  <a:pt x="28955" y="0"/>
                </a:lnTo>
                <a:close/>
              </a:path>
            </a:pathLst>
          </a:custGeom>
          <a:solidFill>
            <a:srgbClr val="262929"/>
          </a:solidFill>
        </p:spPr>
        <p:txBody>
          <a:bodyPr wrap="square" lIns="0" tIns="0" rIns="0" bIns="0" rtlCol="0"/>
          <a:lstStyle/>
          <a:p>
            <a:endParaRPr/>
          </a:p>
        </p:txBody>
      </p:sp>
      <p:sp>
        <p:nvSpPr>
          <p:cNvPr id="55" name="object 60">
            <a:extLst>
              <a:ext uri="{FF2B5EF4-FFF2-40B4-BE49-F238E27FC236}">
                <a16:creationId xmlns:a16="http://schemas.microsoft.com/office/drawing/2014/main" id="{8A9A4C8D-9A67-A6C4-062F-9DD5E00D6B00}"/>
              </a:ext>
            </a:extLst>
          </p:cNvPr>
          <p:cNvSpPr/>
          <p:nvPr userDrawn="1"/>
        </p:nvSpPr>
        <p:spPr>
          <a:xfrm>
            <a:off x="5040198" y="5279326"/>
            <a:ext cx="87630" cy="69215"/>
          </a:xfrm>
          <a:custGeom>
            <a:avLst/>
            <a:gdLst/>
            <a:ahLst/>
            <a:cxnLst/>
            <a:rect l="l" t="t" r="r" b="b"/>
            <a:pathLst>
              <a:path w="87629" h="69214">
                <a:moveTo>
                  <a:pt x="13233" y="62242"/>
                </a:moveTo>
                <a:lnTo>
                  <a:pt x="6616" y="55638"/>
                </a:lnTo>
                <a:lnTo>
                  <a:pt x="0" y="62242"/>
                </a:lnTo>
                <a:lnTo>
                  <a:pt x="6616" y="68884"/>
                </a:lnTo>
                <a:lnTo>
                  <a:pt x="13233" y="62242"/>
                </a:lnTo>
                <a:close/>
              </a:path>
              <a:path w="87629" h="69214">
                <a:moveTo>
                  <a:pt x="13233" y="34429"/>
                </a:moveTo>
                <a:lnTo>
                  <a:pt x="6616" y="27813"/>
                </a:lnTo>
                <a:lnTo>
                  <a:pt x="0" y="34429"/>
                </a:lnTo>
                <a:lnTo>
                  <a:pt x="6616" y="41059"/>
                </a:lnTo>
                <a:lnTo>
                  <a:pt x="13233" y="34429"/>
                </a:lnTo>
                <a:close/>
              </a:path>
              <a:path w="87629" h="69214">
                <a:moveTo>
                  <a:pt x="13233" y="6629"/>
                </a:moveTo>
                <a:lnTo>
                  <a:pt x="6616" y="0"/>
                </a:lnTo>
                <a:lnTo>
                  <a:pt x="0" y="6629"/>
                </a:lnTo>
                <a:lnTo>
                  <a:pt x="6616" y="13246"/>
                </a:lnTo>
                <a:lnTo>
                  <a:pt x="13233" y="6629"/>
                </a:lnTo>
                <a:close/>
              </a:path>
              <a:path w="87629" h="69214">
                <a:moveTo>
                  <a:pt x="87198" y="62242"/>
                </a:moveTo>
                <a:lnTo>
                  <a:pt x="82651" y="57708"/>
                </a:lnTo>
                <a:lnTo>
                  <a:pt x="22707" y="57708"/>
                </a:lnTo>
                <a:lnTo>
                  <a:pt x="18161" y="62242"/>
                </a:lnTo>
                <a:lnTo>
                  <a:pt x="22707" y="66802"/>
                </a:lnTo>
                <a:lnTo>
                  <a:pt x="82651" y="66802"/>
                </a:lnTo>
                <a:lnTo>
                  <a:pt x="87198" y="62242"/>
                </a:lnTo>
                <a:close/>
              </a:path>
              <a:path w="87629" h="69214">
                <a:moveTo>
                  <a:pt x="87198" y="34429"/>
                </a:moveTo>
                <a:lnTo>
                  <a:pt x="82651" y="29883"/>
                </a:lnTo>
                <a:lnTo>
                  <a:pt x="22707" y="29883"/>
                </a:lnTo>
                <a:lnTo>
                  <a:pt x="18161" y="34429"/>
                </a:lnTo>
                <a:lnTo>
                  <a:pt x="22707" y="38989"/>
                </a:lnTo>
                <a:lnTo>
                  <a:pt x="82651" y="38989"/>
                </a:lnTo>
                <a:lnTo>
                  <a:pt x="87198" y="34429"/>
                </a:lnTo>
                <a:close/>
              </a:path>
              <a:path w="87629" h="69214">
                <a:moveTo>
                  <a:pt x="87198" y="6616"/>
                </a:moveTo>
                <a:lnTo>
                  <a:pt x="82651" y="2082"/>
                </a:lnTo>
                <a:lnTo>
                  <a:pt x="22707" y="2082"/>
                </a:lnTo>
                <a:lnTo>
                  <a:pt x="18161" y="6616"/>
                </a:lnTo>
                <a:lnTo>
                  <a:pt x="22707" y="11163"/>
                </a:lnTo>
                <a:lnTo>
                  <a:pt x="82651" y="11163"/>
                </a:lnTo>
                <a:lnTo>
                  <a:pt x="87198" y="6616"/>
                </a:lnTo>
                <a:close/>
              </a:path>
            </a:pathLst>
          </a:custGeom>
          <a:solidFill>
            <a:srgbClr val="5C5C5C"/>
          </a:solidFill>
        </p:spPr>
        <p:txBody>
          <a:bodyPr wrap="square" lIns="0" tIns="0" rIns="0" bIns="0" rtlCol="0"/>
          <a:lstStyle/>
          <a:p>
            <a:endParaRPr/>
          </a:p>
        </p:txBody>
      </p:sp>
      <p:sp>
        <p:nvSpPr>
          <p:cNvPr id="56" name="object 61">
            <a:extLst>
              <a:ext uri="{FF2B5EF4-FFF2-40B4-BE49-F238E27FC236}">
                <a16:creationId xmlns:a16="http://schemas.microsoft.com/office/drawing/2014/main" id="{7795DAA2-88E0-76CC-1A01-F21CF0C0C7F3}"/>
              </a:ext>
            </a:extLst>
          </p:cNvPr>
          <p:cNvSpPr/>
          <p:nvPr userDrawn="1"/>
        </p:nvSpPr>
        <p:spPr>
          <a:xfrm>
            <a:off x="5527776" y="5276291"/>
            <a:ext cx="66040" cy="68580"/>
          </a:xfrm>
          <a:custGeom>
            <a:avLst/>
            <a:gdLst/>
            <a:ahLst/>
            <a:cxnLst/>
            <a:rect l="l" t="t" r="r" b="b"/>
            <a:pathLst>
              <a:path w="66039" h="68579">
                <a:moveTo>
                  <a:pt x="9080" y="48882"/>
                </a:moveTo>
                <a:lnTo>
                  <a:pt x="4559" y="44335"/>
                </a:lnTo>
                <a:lnTo>
                  <a:pt x="0" y="48882"/>
                </a:lnTo>
                <a:lnTo>
                  <a:pt x="0" y="63957"/>
                </a:lnTo>
                <a:lnTo>
                  <a:pt x="4559" y="68503"/>
                </a:lnTo>
                <a:lnTo>
                  <a:pt x="9080" y="63957"/>
                </a:lnTo>
                <a:lnTo>
                  <a:pt x="9080" y="48882"/>
                </a:lnTo>
                <a:close/>
              </a:path>
              <a:path w="66039" h="68579">
                <a:moveTo>
                  <a:pt x="27965" y="38887"/>
                </a:moveTo>
                <a:lnTo>
                  <a:pt x="23418" y="34340"/>
                </a:lnTo>
                <a:lnTo>
                  <a:pt x="18859" y="38887"/>
                </a:lnTo>
                <a:lnTo>
                  <a:pt x="18859" y="63969"/>
                </a:lnTo>
                <a:lnTo>
                  <a:pt x="23418" y="68503"/>
                </a:lnTo>
                <a:lnTo>
                  <a:pt x="27965" y="63969"/>
                </a:lnTo>
                <a:lnTo>
                  <a:pt x="27965" y="38887"/>
                </a:lnTo>
                <a:close/>
              </a:path>
              <a:path w="66039" h="68579">
                <a:moveTo>
                  <a:pt x="46824" y="25006"/>
                </a:moveTo>
                <a:lnTo>
                  <a:pt x="42278" y="20459"/>
                </a:lnTo>
                <a:lnTo>
                  <a:pt x="37731" y="25006"/>
                </a:lnTo>
                <a:lnTo>
                  <a:pt x="37731" y="63957"/>
                </a:lnTo>
                <a:lnTo>
                  <a:pt x="42278" y="68491"/>
                </a:lnTo>
                <a:lnTo>
                  <a:pt x="46824" y="63957"/>
                </a:lnTo>
                <a:lnTo>
                  <a:pt x="46824" y="25006"/>
                </a:lnTo>
                <a:close/>
              </a:path>
              <a:path w="66039" h="68579">
                <a:moveTo>
                  <a:pt x="65697" y="4546"/>
                </a:moveTo>
                <a:lnTo>
                  <a:pt x="61150" y="0"/>
                </a:lnTo>
                <a:lnTo>
                  <a:pt x="56603" y="4546"/>
                </a:lnTo>
                <a:lnTo>
                  <a:pt x="56603" y="63957"/>
                </a:lnTo>
                <a:lnTo>
                  <a:pt x="61150" y="68503"/>
                </a:lnTo>
                <a:lnTo>
                  <a:pt x="65697" y="63957"/>
                </a:lnTo>
                <a:lnTo>
                  <a:pt x="65697" y="4546"/>
                </a:lnTo>
                <a:close/>
              </a:path>
            </a:pathLst>
          </a:custGeom>
          <a:solidFill>
            <a:srgbClr val="5C5C5C"/>
          </a:solidFill>
        </p:spPr>
        <p:txBody>
          <a:bodyPr wrap="square" lIns="0" tIns="0" rIns="0" bIns="0" rtlCol="0"/>
          <a:lstStyle/>
          <a:p>
            <a:endParaRPr/>
          </a:p>
        </p:txBody>
      </p:sp>
      <p:grpSp>
        <p:nvGrpSpPr>
          <p:cNvPr id="57" name="object 62">
            <a:extLst>
              <a:ext uri="{FF2B5EF4-FFF2-40B4-BE49-F238E27FC236}">
                <a16:creationId xmlns:a16="http://schemas.microsoft.com/office/drawing/2014/main" id="{3AFF95D8-9E88-3178-245E-B4825B3211D1}"/>
              </a:ext>
            </a:extLst>
          </p:cNvPr>
          <p:cNvGrpSpPr/>
          <p:nvPr userDrawn="1"/>
        </p:nvGrpSpPr>
        <p:grpSpPr>
          <a:xfrm>
            <a:off x="3179011" y="2035491"/>
            <a:ext cx="2087880" cy="3538854"/>
            <a:chOff x="3179011" y="2035491"/>
            <a:chExt cx="2087880" cy="3538854"/>
          </a:xfrm>
        </p:grpSpPr>
        <p:pic>
          <p:nvPicPr>
            <p:cNvPr id="58" name="object 63">
              <a:extLst>
                <a:ext uri="{FF2B5EF4-FFF2-40B4-BE49-F238E27FC236}">
                  <a16:creationId xmlns:a16="http://schemas.microsoft.com/office/drawing/2014/main" id="{A06337E5-FCF7-EBC5-F95A-649A02F88F8E}"/>
                </a:ext>
              </a:extLst>
            </p:cNvPr>
            <p:cNvPicPr/>
            <p:nvPr/>
          </p:nvPicPr>
          <p:blipFill>
            <a:blip r:embed="rId12" cstate="print"/>
            <a:stretch>
              <a:fillRect/>
            </a:stretch>
          </p:blipFill>
          <p:spPr>
            <a:xfrm>
              <a:off x="3190839" y="2035491"/>
              <a:ext cx="2075488" cy="3538677"/>
            </a:xfrm>
            <a:prstGeom prst="rect">
              <a:avLst/>
            </a:prstGeom>
          </p:spPr>
        </p:pic>
        <p:pic>
          <p:nvPicPr>
            <p:cNvPr id="59" name="object 64">
              <a:extLst>
                <a:ext uri="{FF2B5EF4-FFF2-40B4-BE49-F238E27FC236}">
                  <a16:creationId xmlns:a16="http://schemas.microsoft.com/office/drawing/2014/main" id="{17D6C111-0C4C-D22F-2B43-03F9A6A49494}"/>
                </a:ext>
              </a:extLst>
            </p:cNvPr>
            <p:cNvPicPr/>
            <p:nvPr/>
          </p:nvPicPr>
          <p:blipFill>
            <a:blip r:embed="rId13" cstate="print"/>
            <a:stretch>
              <a:fillRect/>
            </a:stretch>
          </p:blipFill>
          <p:spPr>
            <a:xfrm>
              <a:off x="3319843" y="2478214"/>
              <a:ext cx="1438363" cy="2596375"/>
            </a:xfrm>
            <a:prstGeom prst="rect">
              <a:avLst/>
            </a:prstGeom>
          </p:spPr>
        </p:pic>
        <p:sp>
          <p:nvSpPr>
            <p:cNvPr id="60" name="object 65">
              <a:extLst>
                <a:ext uri="{FF2B5EF4-FFF2-40B4-BE49-F238E27FC236}">
                  <a16:creationId xmlns:a16="http://schemas.microsoft.com/office/drawing/2014/main" id="{2287DEB9-AA8A-5A3B-D472-C0824A413993}"/>
                </a:ext>
              </a:extLst>
            </p:cNvPr>
            <p:cNvSpPr/>
            <p:nvPr/>
          </p:nvSpPr>
          <p:spPr>
            <a:xfrm>
              <a:off x="3618115" y="2248039"/>
              <a:ext cx="821690" cy="74295"/>
            </a:xfrm>
            <a:custGeom>
              <a:avLst/>
              <a:gdLst/>
              <a:ahLst/>
              <a:cxnLst/>
              <a:rect l="l" t="t" r="r" b="b"/>
              <a:pathLst>
                <a:path w="821689" h="74294">
                  <a:moveTo>
                    <a:pt x="49288" y="47752"/>
                  </a:moveTo>
                  <a:lnTo>
                    <a:pt x="47701" y="39230"/>
                  </a:lnTo>
                  <a:lnTo>
                    <a:pt x="43357" y="32258"/>
                  </a:lnTo>
                  <a:lnTo>
                    <a:pt x="36931" y="27546"/>
                  </a:lnTo>
                  <a:lnTo>
                    <a:pt x="29083" y="25806"/>
                  </a:lnTo>
                  <a:lnTo>
                    <a:pt x="20218" y="25806"/>
                  </a:lnTo>
                  <a:lnTo>
                    <a:pt x="12369" y="27546"/>
                  </a:lnTo>
                  <a:lnTo>
                    <a:pt x="5943" y="32258"/>
                  </a:lnTo>
                  <a:lnTo>
                    <a:pt x="1600" y="39230"/>
                  </a:lnTo>
                  <a:lnTo>
                    <a:pt x="0" y="47752"/>
                  </a:lnTo>
                  <a:lnTo>
                    <a:pt x="0" y="51943"/>
                  </a:lnTo>
                  <a:lnTo>
                    <a:pt x="1600" y="60464"/>
                  </a:lnTo>
                  <a:lnTo>
                    <a:pt x="5943" y="67449"/>
                  </a:lnTo>
                  <a:lnTo>
                    <a:pt x="12369" y="72161"/>
                  </a:lnTo>
                  <a:lnTo>
                    <a:pt x="20218" y="73888"/>
                  </a:lnTo>
                  <a:lnTo>
                    <a:pt x="29083" y="73888"/>
                  </a:lnTo>
                  <a:lnTo>
                    <a:pt x="36931" y="72161"/>
                  </a:lnTo>
                  <a:lnTo>
                    <a:pt x="43357" y="67449"/>
                  </a:lnTo>
                  <a:lnTo>
                    <a:pt x="47701" y="60464"/>
                  </a:lnTo>
                  <a:lnTo>
                    <a:pt x="49288" y="51943"/>
                  </a:lnTo>
                  <a:lnTo>
                    <a:pt x="49288" y="47752"/>
                  </a:lnTo>
                  <a:close/>
                </a:path>
                <a:path w="821689" h="74294">
                  <a:moveTo>
                    <a:pt x="617334" y="40436"/>
                  </a:moveTo>
                  <a:lnTo>
                    <a:pt x="608495" y="33858"/>
                  </a:lnTo>
                  <a:lnTo>
                    <a:pt x="241287" y="33858"/>
                  </a:lnTo>
                  <a:lnTo>
                    <a:pt x="232435" y="40436"/>
                  </a:lnTo>
                  <a:lnTo>
                    <a:pt x="232435" y="59258"/>
                  </a:lnTo>
                  <a:lnTo>
                    <a:pt x="241287" y="65836"/>
                  </a:lnTo>
                  <a:lnTo>
                    <a:pt x="597687" y="65836"/>
                  </a:lnTo>
                  <a:lnTo>
                    <a:pt x="608495" y="65836"/>
                  </a:lnTo>
                  <a:lnTo>
                    <a:pt x="617334" y="59258"/>
                  </a:lnTo>
                  <a:lnTo>
                    <a:pt x="617334" y="40436"/>
                  </a:lnTo>
                  <a:close/>
                </a:path>
                <a:path w="821689" h="74294">
                  <a:moveTo>
                    <a:pt x="742721" y="21945"/>
                  </a:moveTo>
                  <a:lnTo>
                    <a:pt x="741133" y="13423"/>
                  </a:lnTo>
                  <a:lnTo>
                    <a:pt x="736790" y="6451"/>
                  </a:lnTo>
                  <a:lnTo>
                    <a:pt x="730364" y="1739"/>
                  </a:lnTo>
                  <a:lnTo>
                    <a:pt x="722515" y="0"/>
                  </a:lnTo>
                  <a:lnTo>
                    <a:pt x="713638" y="0"/>
                  </a:lnTo>
                  <a:lnTo>
                    <a:pt x="705789" y="1739"/>
                  </a:lnTo>
                  <a:lnTo>
                    <a:pt x="699363" y="6451"/>
                  </a:lnTo>
                  <a:lnTo>
                    <a:pt x="695032" y="13423"/>
                  </a:lnTo>
                  <a:lnTo>
                    <a:pt x="693432" y="21945"/>
                  </a:lnTo>
                  <a:lnTo>
                    <a:pt x="693432" y="51943"/>
                  </a:lnTo>
                  <a:lnTo>
                    <a:pt x="695032" y="60464"/>
                  </a:lnTo>
                  <a:lnTo>
                    <a:pt x="699363" y="67449"/>
                  </a:lnTo>
                  <a:lnTo>
                    <a:pt x="705789" y="72161"/>
                  </a:lnTo>
                  <a:lnTo>
                    <a:pt x="713638" y="73888"/>
                  </a:lnTo>
                  <a:lnTo>
                    <a:pt x="722515" y="73888"/>
                  </a:lnTo>
                  <a:lnTo>
                    <a:pt x="730364" y="72161"/>
                  </a:lnTo>
                  <a:lnTo>
                    <a:pt x="736790" y="67449"/>
                  </a:lnTo>
                  <a:lnTo>
                    <a:pt x="741133" y="60464"/>
                  </a:lnTo>
                  <a:lnTo>
                    <a:pt x="742721" y="51943"/>
                  </a:lnTo>
                  <a:lnTo>
                    <a:pt x="742721" y="21945"/>
                  </a:lnTo>
                  <a:close/>
                </a:path>
                <a:path w="821689" h="74294">
                  <a:moveTo>
                    <a:pt x="821588" y="48552"/>
                  </a:moveTo>
                  <a:lnTo>
                    <a:pt x="809040" y="34912"/>
                  </a:lnTo>
                  <a:lnTo>
                    <a:pt x="803529" y="34912"/>
                  </a:lnTo>
                  <a:lnTo>
                    <a:pt x="790994" y="48552"/>
                  </a:lnTo>
                  <a:lnTo>
                    <a:pt x="790994" y="51142"/>
                  </a:lnTo>
                  <a:lnTo>
                    <a:pt x="803529" y="64770"/>
                  </a:lnTo>
                  <a:lnTo>
                    <a:pt x="809040" y="64770"/>
                  </a:lnTo>
                  <a:lnTo>
                    <a:pt x="821588" y="51142"/>
                  </a:lnTo>
                  <a:lnTo>
                    <a:pt x="821588" y="48552"/>
                  </a:lnTo>
                  <a:close/>
                </a:path>
              </a:pathLst>
            </a:custGeom>
            <a:solidFill>
              <a:srgbClr val="262929"/>
            </a:solidFill>
          </p:spPr>
          <p:txBody>
            <a:bodyPr wrap="square" lIns="0" tIns="0" rIns="0" bIns="0" rtlCol="0"/>
            <a:lstStyle/>
            <a:p>
              <a:endParaRPr/>
            </a:p>
          </p:txBody>
        </p:sp>
        <p:sp>
          <p:nvSpPr>
            <p:cNvPr id="61" name="object 66">
              <a:extLst>
                <a:ext uri="{FF2B5EF4-FFF2-40B4-BE49-F238E27FC236}">
                  <a16:creationId xmlns:a16="http://schemas.microsoft.com/office/drawing/2014/main" id="{675924C4-D8E8-FB7F-4C7C-2BC4286188B3}"/>
                </a:ext>
              </a:extLst>
            </p:cNvPr>
            <p:cNvSpPr/>
            <p:nvPr/>
          </p:nvSpPr>
          <p:spPr>
            <a:xfrm>
              <a:off x="3179015" y="4455853"/>
              <a:ext cx="22860" cy="144145"/>
            </a:xfrm>
            <a:custGeom>
              <a:avLst/>
              <a:gdLst/>
              <a:ahLst/>
              <a:cxnLst/>
              <a:rect l="l" t="t" r="r" b="b"/>
              <a:pathLst>
                <a:path w="22860" h="144145">
                  <a:moveTo>
                    <a:pt x="22618" y="0"/>
                  </a:moveTo>
                  <a:lnTo>
                    <a:pt x="13812" y="1776"/>
                  </a:lnTo>
                  <a:lnTo>
                    <a:pt x="6623" y="6621"/>
                  </a:lnTo>
                  <a:lnTo>
                    <a:pt x="1776" y="13807"/>
                  </a:lnTo>
                  <a:lnTo>
                    <a:pt x="0" y="22605"/>
                  </a:lnTo>
                  <a:lnTo>
                    <a:pt x="0" y="121132"/>
                  </a:lnTo>
                  <a:lnTo>
                    <a:pt x="1776" y="129933"/>
                  </a:lnTo>
                  <a:lnTo>
                    <a:pt x="6623" y="137123"/>
                  </a:lnTo>
                  <a:lnTo>
                    <a:pt x="13812" y="141972"/>
                  </a:lnTo>
                  <a:lnTo>
                    <a:pt x="22618" y="143751"/>
                  </a:lnTo>
                  <a:lnTo>
                    <a:pt x="22618" y="0"/>
                  </a:lnTo>
                  <a:close/>
                </a:path>
              </a:pathLst>
            </a:custGeom>
            <a:solidFill>
              <a:srgbClr val="B0B0B3"/>
            </a:solidFill>
          </p:spPr>
          <p:txBody>
            <a:bodyPr wrap="square" lIns="0" tIns="0" rIns="0" bIns="0" rtlCol="0"/>
            <a:lstStyle/>
            <a:p>
              <a:endParaRPr/>
            </a:p>
          </p:txBody>
        </p:sp>
        <p:pic>
          <p:nvPicPr>
            <p:cNvPr id="62" name="object 67">
              <a:extLst>
                <a:ext uri="{FF2B5EF4-FFF2-40B4-BE49-F238E27FC236}">
                  <a16:creationId xmlns:a16="http://schemas.microsoft.com/office/drawing/2014/main" id="{AA944976-1208-DC90-BBC8-B8BD690CB93F}"/>
                </a:ext>
              </a:extLst>
            </p:cNvPr>
            <p:cNvPicPr/>
            <p:nvPr/>
          </p:nvPicPr>
          <p:blipFill>
            <a:blip r:embed="rId14" cstate="print"/>
            <a:stretch>
              <a:fillRect/>
            </a:stretch>
          </p:blipFill>
          <p:spPr>
            <a:xfrm>
              <a:off x="3179011" y="4455847"/>
              <a:ext cx="16586" cy="143763"/>
            </a:xfrm>
            <a:prstGeom prst="rect">
              <a:avLst/>
            </a:prstGeom>
          </p:spPr>
        </p:pic>
        <p:sp>
          <p:nvSpPr>
            <p:cNvPr id="63" name="object 68">
              <a:extLst>
                <a:ext uri="{FF2B5EF4-FFF2-40B4-BE49-F238E27FC236}">
                  <a16:creationId xmlns:a16="http://schemas.microsoft.com/office/drawing/2014/main" id="{9014970A-2C24-AAC8-D463-8344D9CEAF6C}"/>
                </a:ext>
              </a:extLst>
            </p:cNvPr>
            <p:cNvSpPr/>
            <p:nvPr/>
          </p:nvSpPr>
          <p:spPr>
            <a:xfrm>
              <a:off x="4890027" y="2962944"/>
              <a:ext cx="22860" cy="219710"/>
            </a:xfrm>
            <a:custGeom>
              <a:avLst/>
              <a:gdLst/>
              <a:ahLst/>
              <a:cxnLst/>
              <a:rect l="l" t="t" r="r" b="b"/>
              <a:pathLst>
                <a:path w="22860" h="219710">
                  <a:moveTo>
                    <a:pt x="0" y="0"/>
                  </a:moveTo>
                  <a:lnTo>
                    <a:pt x="0" y="219671"/>
                  </a:lnTo>
                  <a:lnTo>
                    <a:pt x="8806" y="217895"/>
                  </a:lnTo>
                  <a:lnTo>
                    <a:pt x="15995" y="213048"/>
                  </a:lnTo>
                  <a:lnTo>
                    <a:pt x="20841" y="205859"/>
                  </a:lnTo>
                  <a:lnTo>
                    <a:pt x="22618" y="197053"/>
                  </a:lnTo>
                  <a:lnTo>
                    <a:pt x="22618" y="22618"/>
                  </a:lnTo>
                  <a:lnTo>
                    <a:pt x="20841" y="13817"/>
                  </a:lnTo>
                  <a:lnTo>
                    <a:pt x="15995" y="6627"/>
                  </a:lnTo>
                  <a:lnTo>
                    <a:pt x="8806" y="1778"/>
                  </a:lnTo>
                  <a:lnTo>
                    <a:pt x="0" y="0"/>
                  </a:lnTo>
                  <a:close/>
                </a:path>
              </a:pathLst>
            </a:custGeom>
            <a:solidFill>
              <a:srgbClr val="B0B0B3"/>
            </a:solidFill>
          </p:spPr>
          <p:txBody>
            <a:bodyPr wrap="square" lIns="0" tIns="0" rIns="0" bIns="0" rtlCol="0"/>
            <a:lstStyle/>
            <a:p>
              <a:endParaRPr/>
            </a:p>
          </p:txBody>
        </p:sp>
        <p:pic>
          <p:nvPicPr>
            <p:cNvPr id="64" name="object 69">
              <a:extLst>
                <a:ext uri="{FF2B5EF4-FFF2-40B4-BE49-F238E27FC236}">
                  <a16:creationId xmlns:a16="http://schemas.microsoft.com/office/drawing/2014/main" id="{A891B039-0E6A-4C1F-D5EC-212BFFF9533F}"/>
                </a:ext>
              </a:extLst>
            </p:cNvPr>
            <p:cNvPicPr/>
            <p:nvPr/>
          </p:nvPicPr>
          <p:blipFill>
            <a:blip r:embed="rId6" cstate="print"/>
            <a:stretch>
              <a:fillRect/>
            </a:stretch>
          </p:blipFill>
          <p:spPr>
            <a:xfrm>
              <a:off x="4896051" y="2962949"/>
              <a:ext cx="16598" cy="219671"/>
            </a:xfrm>
            <a:prstGeom prst="rect">
              <a:avLst/>
            </a:prstGeom>
          </p:spPr>
        </p:pic>
        <p:sp>
          <p:nvSpPr>
            <p:cNvPr id="65" name="object 70">
              <a:extLst>
                <a:ext uri="{FF2B5EF4-FFF2-40B4-BE49-F238E27FC236}">
                  <a16:creationId xmlns:a16="http://schemas.microsoft.com/office/drawing/2014/main" id="{1632D09B-05C3-6AB5-584F-E50AE7CA8468}"/>
                </a:ext>
              </a:extLst>
            </p:cNvPr>
            <p:cNvSpPr/>
            <p:nvPr/>
          </p:nvSpPr>
          <p:spPr>
            <a:xfrm>
              <a:off x="3179108" y="2773279"/>
              <a:ext cx="22860" cy="219710"/>
            </a:xfrm>
            <a:custGeom>
              <a:avLst/>
              <a:gdLst/>
              <a:ahLst/>
              <a:cxnLst/>
              <a:rect l="l" t="t" r="r" b="b"/>
              <a:pathLst>
                <a:path w="22860" h="219710">
                  <a:moveTo>
                    <a:pt x="22606" y="0"/>
                  </a:moveTo>
                  <a:lnTo>
                    <a:pt x="13807" y="1778"/>
                  </a:lnTo>
                  <a:lnTo>
                    <a:pt x="6621" y="6629"/>
                  </a:lnTo>
                  <a:lnTo>
                    <a:pt x="1776" y="13823"/>
                  </a:lnTo>
                  <a:lnTo>
                    <a:pt x="0" y="22631"/>
                  </a:lnTo>
                  <a:lnTo>
                    <a:pt x="0" y="197065"/>
                  </a:lnTo>
                  <a:lnTo>
                    <a:pt x="1776" y="205872"/>
                  </a:lnTo>
                  <a:lnTo>
                    <a:pt x="6621" y="213061"/>
                  </a:lnTo>
                  <a:lnTo>
                    <a:pt x="13807" y="217907"/>
                  </a:lnTo>
                  <a:lnTo>
                    <a:pt x="22606" y="219684"/>
                  </a:lnTo>
                  <a:lnTo>
                    <a:pt x="22606" y="0"/>
                  </a:lnTo>
                  <a:close/>
                </a:path>
              </a:pathLst>
            </a:custGeom>
            <a:solidFill>
              <a:srgbClr val="B0B0B3"/>
            </a:solidFill>
          </p:spPr>
          <p:txBody>
            <a:bodyPr wrap="square" lIns="0" tIns="0" rIns="0" bIns="0" rtlCol="0"/>
            <a:lstStyle/>
            <a:p>
              <a:endParaRPr/>
            </a:p>
          </p:txBody>
        </p:sp>
        <p:pic>
          <p:nvPicPr>
            <p:cNvPr id="66" name="object 71">
              <a:extLst>
                <a:ext uri="{FF2B5EF4-FFF2-40B4-BE49-F238E27FC236}">
                  <a16:creationId xmlns:a16="http://schemas.microsoft.com/office/drawing/2014/main" id="{01D4B6B2-E43D-314A-D571-0B38FB0AA233}"/>
                </a:ext>
              </a:extLst>
            </p:cNvPr>
            <p:cNvPicPr/>
            <p:nvPr/>
          </p:nvPicPr>
          <p:blipFill>
            <a:blip r:embed="rId10" cstate="print"/>
            <a:stretch>
              <a:fillRect/>
            </a:stretch>
          </p:blipFill>
          <p:spPr>
            <a:xfrm>
              <a:off x="3179104" y="2773274"/>
              <a:ext cx="16586" cy="219697"/>
            </a:xfrm>
            <a:prstGeom prst="rect">
              <a:avLst/>
            </a:prstGeom>
          </p:spPr>
        </p:pic>
        <p:sp>
          <p:nvSpPr>
            <p:cNvPr id="67" name="object 72">
              <a:extLst>
                <a:ext uri="{FF2B5EF4-FFF2-40B4-BE49-F238E27FC236}">
                  <a16:creationId xmlns:a16="http://schemas.microsoft.com/office/drawing/2014/main" id="{5CB0A8A2-A667-2CA6-E870-1304D09E5BFA}"/>
                </a:ext>
              </a:extLst>
            </p:cNvPr>
            <p:cNvSpPr/>
            <p:nvPr/>
          </p:nvSpPr>
          <p:spPr>
            <a:xfrm>
              <a:off x="4890027" y="2716801"/>
              <a:ext cx="22860" cy="219710"/>
            </a:xfrm>
            <a:custGeom>
              <a:avLst/>
              <a:gdLst/>
              <a:ahLst/>
              <a:cxnLst/>
              <a:rect l="l" t="t" r="r" b="b"/>
              <a:pathLst>
                <a:path w="22860" h="219710">
                  <a:moveTo>
                    <a:pt x="0" y="0"/>
                  </a:moveTo>
                  <a:lnTo>
                    <a:pt x="0" y="219671"/>
                  </a:lnTo>
                  <a:lnTo>
                    <a:pt x="8806" y="217895"/>
                  </a:lnTo>
                  <a:lnTo>
                    <a:pt x="15995" y="213048"/>
                  </a:lnTo>
                  <a:lnTo>
                    <a:pt x="20841" y="205859"/>
                  </a:lnTo>
                  <a:lnTo>
                    <a:pt x="22618" y="197053"/>
                  </a:lnTo>
                  <a:lnTo>
                    <a:pt x="22618" y="22618"/>
                  </a:lnTo>
                  <a:lnTo>
                    <a:pt x="20841" y="13812"/>
                  </a:lnTo>
                  <a:lnTo>
                    <a:pt x="15995" y="6623"/>
                  </a:lnTo>
                  <a:lnTo>
                    <a:pt x="8806" y="1776"/>
                  </a:lnTo>
                  <a:lnTo>
                    <a:pt x="0" y="0"/>
                  </a:lnTo>
                  <a:close/>
                </a:path>
              </a:pathLst>
            </a:custGeom>
            <a:solidFill>
              <a:srgbClr val="B0B0B3"/>
            </a:solidFill>
          </p:spPr>
          <p:txBody>
            <a:bodyPr wrap="square" lIns="0" tIns="0" rIns="0" bIns="0" rtlCol="0"/>
            <a:lstStyle/>
            <a:p>
              <a:endParaRPr/>
            </a:p>
          </p:txBody>
        </p:sp>
        <p:pic>
          <p:nvPicPr>
            <p:cNvPr id="68" name="object 73">
              <a:extLst>
                <a:ext uri="{FF2B5EF4-FFF2-40B4-BE49-F238E27FC236}">
                  <a16:creationId xmlns:a16="http://schemas.microsoft.com/office/drawing/2014/main" id="{20980788-EFF8-9FC5-2573-57D38F7192A9}"/>
                </a:ext>
              </a:extLst>
            </p:cNvPr>
            <p:cNvPicPr/>
            <p:nvPr/>
          </p:nvPicPr>
          <p:blipFill>
            <a:blip r:embed="rId5" cstate="print"/>
            <a:stretch>
              <a:fillRect/>
            </a:stretch>
          </p:blipFill>
          <p:spPr>
            <a:xfrm>
              <a:off x="4896051" y="2716799"/>
              <a:ext cx="16598" cy="219684"/>
            </a:xfrm>
            <a:prstGeom prst="rect">
              <a:avLst/>
            </a:prstGeom>
          </p:spPr>
        </p:pic>
        <p:sp>
          <p:nvSpPr>
            <p:cNvPr id="69" name="object 74">
              <a:extLst>
                <a:ext uri="{FF2B5EF4-FFF2-40B4-BE49-F238E27FC236}">
                  <a16:creationId xmlns:a16="http://schemas.microsoft.com/office/drawing/2014/main" id="{48E8C2B2-D5CE-316A-2BB0-4224773724EF}"/>
                </a:ext>
              </a:extLst>
            </p:cNvPr>
            <p:cNvSpPr/>
            <p:nvPr/>
          </p:nvSpPr>
          <p:spPr>
            <a:xfrm>
              <a:off x="3987673" y="5277434"/>
              <a:ext cx="87630" cy="69215"/>
            </a:xfrm>
            <a:custGeom>
              <a:avLst/>
              <a:gdLst/>
              <a:ahLst/>
              <a:cxnLst/>
              <a:rect l="l" t="t" r="r" b="b"/>
              <a:pathLst>
                <a:path w="87629" h="69214">
                  <a:moveTo>
                    <a:pt x="13296" y="62496"/>
                  </a:moveTo>
                  <a:lnTo>
                    <a:pt x="6642" y="55854"/>
                  </a:lnTo>
                  <a:lnTo>
                    <a:pt x="0" y="62496"/>
                  </a:lnTo>
                  <a:lnTo>
                    <a:pt x="6642" y="69151"/>
                  </a:lnTo>
                  <a:lnTo>
                    <a:pt x="13296" y="62496"/>
                  </a:lnTo>
                  <a:close/>
                </a:path>
                <a:path w="87629" h="69214">
                  <a:moveTo>
                    <a:pt x="13296" y="34582"/>
                  </a:moveTo>
                  <a:lnTo>
                    <a:pt x="6642" y="27927"/>
                  </a:lnTo>
                  <a:lnTo>
                    <a:pt x="0" y="34582"/>
                  </a:lnTo>
                  <a:lnTo>
                    <a:pt x="6642" y="41236"/>
                  </a:lnTo>
                  <a:lnTo>
                    <a:pt x="13296" y="34582"/>
                  </a:lnTo>
                  <a:close/>
                </a:path>
                <a:path w="87629" h="69214">
                  <a:moveTo>
                    <a:pt x="13296" y="6654"/>
                  </a:moveTo>
                  <a:lnTo>
                    <a:pt x="6642" y="0"/>
                  </a:lnTo>
                  <a:lnTo>
                    <a:pt x="0" y="6654"/>
                  </a:lnTo>
                  <a:lnTo>
                    <a:pt x="6654" y="13296"/>
                  </a:lnTo>
                  <a:lnTo>
                    <a:pt x="13296" y="6654"/>
                  </a:lnTo>
                  <a:close/>
                </a:path>
                <a:path w="87629" h="69214">
                  <a:moveTo>
                    <a:pt x="87553" y="62496"/>
                  </a:moveTo>
                  <a:lnTo>
                    <a:pt x="82994" y="57937"/>
                  </a:lnTo>
                  <a:lnTo>
                    <a:pt x="22796" y="57937"/>
                  </a:lnTo>
                  <a:lnTo>
                    <a:pt x="18237" y="62496"/>
                  </a:lnTo>
                  <a:lnTo>
                    <a:pt x="22809" y="67081"/>
                  </a:lnTo>
                  <a:lnTo>
                    <a:pt x="82994" y="67081"/>
                  </a:lnTo>
                  <a:lnTo>
                    <a:pt x="87553" y="62496"/>
                  </a:lnTo>
                  <a:close/>
                </a:path>
                <a:path w="87629" h="69214">
                  <a:moveTo>
                    <a:pt x="87553" y="34569"/>
                  </a:moveTo>
                  <a:lnTo>
                    <a:pt x="82994" y="29984"/>
                  </a:lnTo>
                  <a:lnTo>
                    <a:pt x="22796" y="29984"/>
                  </a:lnTo>
                  <a:lnTo>
                    <a:pt x="18237" y="34569"/>
                  </a:lnTo>
                  <a:lnTo>
                    <a:pt x="22796" y="39141"/>
                  </a:lnTo>
                  <a:lnTo>
                    <a:pt x="82994" y="39141"/>
                  </a:lnTo>
                  <a:lnTo>
                    <a:pt x="87553" y="34569"/>
                  </a:lnTo>
                  <a:close/>
                </a:path>
                <a:path w="87629" h="69214">
                  <a:moveTo>
                    <a:pt x="87553" y="6642"/>
                  </a:moveTo>
                  <a:lnTo>
                    <a:pt x="82994" y="2070"/>
                  </a:lnTo>
                  <a:lnTo>
                    <a:pt x="22796" y="2070"/>
                  </a:lnTo>
                  <a:lnTo>
                    <a:pt x="18237" y="6642"/>
                  </a:lnTo>
                  <a:lnTo>
                    <a:pt x="22796" y="11214"/>
                  </a:lnTo>
                  <a:lnTo>
                    <a:pt x="82994" y="11214"/>
                  </a:lnTo>
                  <a:lnTo>
                    <a:pt x="87553" y="6642"/>
                  </a:lnTo>
                  <a:close/>
                </a:path>
              </a:pathLst>
            </a:custGeom>
            <a:solidFill>
              <a:srgbClr val="B8B8B8"/>
            </a:solidFill>
          </p:spPr>
          <p:txBody>
            <a:bodyPr wrap="square" lIns="0" tIns="0" rIns="0" bIns="0" rtlCol="0"/>
            <a:lstStyle/>
            <a:p>
              <a:endParaRPr/>
            </a:p>
          </p:txBody>
        </p:sp>
        <p:pic>
          <p:nvPicPr>
            <p:cNvPr id="70" name="object 75">
              <a:extLst>
                <a:ext uri="{FF2B5EF4-FFF2-40B4-BE49-F238E27FC236}">
                  <a16:creationId xmlns:a16="http://schemas.microsoft.com/office/drawing/2014/main" id="{105F8EC6-3365-5032-89E7-C56B5E177A78}"/>
                </a:ext>
              </a:extLst>
            </p:cNvPr>
            <p:cNvPicPr/>
            <p:nvPr/>
          </p:nvPicPr>
          <p:blipFill>
            <a:blip r:embed="rId15" cstate="print"/>
            <a:stretch>
              <a:fillRect/>
            </a:stretch>
          </p:blipFill>
          <p:spPr>
            <a:xfrm>
              <a:off x="3511412" y="5271966"/>
              <a:ext cx="83842" cy="91163"/>
            </a:xfrm>
            <a:prstGeom prst="rect">
              <a:avLst/>
            </a:prstGeom>
          </p:spPr>
        </p:pic>
        <p:sp>
          <p:nvSpPr>
            <p:cNvPr id="71" name="object 76">
              <a:extLst>
                <a:ext uri="{FF2B5EF4-FFF2-40B4-BE49-F238E27FC236}">
                  <a16:creationId xmlns:a16="http://schemas.microsoft.com/office/drawing/2014/main" id="{78DFBD32-3A4C-16C4-7EF1-CF2A6490D4FE}"/>
                </a:ext>
              </a:extLst>
            </p:cNvPr>
            <p:cNvSpPr/>
            <p:nvPr/>
          </p:nvSpPr>
          <p:spPr>
            <a:xfrm>
              <a:off x="4477270" y="5274360"/>
              <a:ext cx="66040" cy="69215"/>
            </a:xfrm>
            <a:custGeom>
              <a:avLst/>
              <a:gdLst/>
              <a:ahLst/>
              <a:cxnLst/>
              <a:rect l="l" t="t" r="r" b="b"/>
              <a:pathLst>
                <a:path w="66039" h="69214">
                  <a:moveTo>
                    <a:pt x="9131" y="49110"/>
                  </a:moveTo>
                  <a:lnTo>
                    <a:pt x="4572" y="44538"/>
                  </a:lnTo>
                  <a:lnTo>
                    <a:pt x="0" y="49110"/>
                  </a:lnTo>
                  <a:lnTo>
                    <a:pt x="0" y="64249"/>
                  </a:lnTo>
                  <a:lnTo>
                    <a:pt x="4572" y="68808"/>
                  </a:lnTo>
                  <a:lnTo>
                    <a:pt x="9131" y="64249"/>
                  </a:lnTo>
                  <a:lnTo>
                    <a:pt x="9131" y="49110"/>
                  </a:lnTo>
                  <a:close/>
                </a:path>
                <a:path w="66039" h="69214">
                  <a:moveTo>
                    <a:pt x="28092" y="39065"/>
                  </a:moveTo>
                  <a:lnTo>
                    <a:pt x="23533" y="34493"/>
                  </a:lnTo>
                  <a:lnTo>
                    <a:pt x="18948" y="39065"/>
                  </a:lnTo>
                  <a:lnTo>
                    <a:pt x="18948" y="64249"/>
                  </a:lnTo>
                  <a:lnTo>
                    <a:pt x="23533" y="68808"/>
                  </a:lnTo>
                  <a:lnTo>
                    <a:pt x="28092" y="64249"/>
                  </a:lnTo>
                  <a:lnTo>
                    <a:pt x="28092" y="39065"/>
                  </a:lnTo>
                  <a:close/>
                </a:path>
                <a:path w="66039" h="69214">
                  <a:moveTo>
                    <a:pt x="47040" y="25133"/>
                  </a:moveTo>
                  <a:lnTo>
                    <a:pt x="42468" y="20561"/>
                  </a:lnTo>
                  <a:lnTo>
                    <a:pt x="37896" y="25133"/>
                  </a:lnTo>
                  <a:lnTo>
                    <a:pt x="37896" y="64249"/>
                  </a:lnTo>
                  <a:lnTo>
                    <a:pt x="42468" y="68808"/>
                  </a:lnTo>
                  <a:lnTo>
                    <a:pt x="47040" y="64249"/>
                  </a:lnTo>
                  <a:lnTo>
                    <a:pt x="47040" y="25133"/>
                  </a:lnTo>
                  <a:close/>
                </a:path>
                <a:path w="66039" h="69214">
                  <a:moveTo>
                    <a:pt x="65976" y="4584"/>
                  </a:moveTo>
                  <a:lnTo>
                    <a:pt x="61417" y="0"/>
                  </a:lnTo>
                  <a:lnTo>
                    <a:pt x="56857" y="4584"/>
                  </a:lnTo>
                  <a:lnTo>
                    <a:pt x="56857" y="64236"/>
                  </a:lnTo>
                  <a:lnTo>
                    <a:pt x="61417" y="68795"/>
                  </a:lnTo>
                  <a:lnTo>
                    <a:pt x="65976" y="64236"/>
                  </a:lnTo>
                  <a:lnTo>
                    <a:pt x="65976" y="4584"/>
                  </a:lnTo>
                  <a:close/>
                </a:path>
              </a:pathLst>
            </a:custGeom>
            <a:solidFill>
              <a:srgbClr val="B8B8B8"/>
            </a:solidFill>
          </p:spPr>
          <p:txBody>
            <a:bodyPr wrap="square" lIns="0" tIns="0" rIns="0" bIns="0" rtlCol="0"/>
            <a:lstStyle/>
            <a:p>
              <a:endParaRPr/>
            </a:p>
          </p:txBody>
        </p:sp>
      </p:grpSp>
      <p:sp>
        <p:nvSpPr>
          <p:cNvPr id="72" name="object 77">
            <a:extLst>
              <a:ext uri="{FF2B5EF4-FFF2-40B4-BE49-F238E27FC236}">
                <a16:creationId xmlns:a16="http://schemas.microsoft.com/office/drawing/2014/main" id="{196B3711-41D7-6447-8F37-0F5220D44556}"/>
              </a:ext>
            </a:extLst>
          </p:cNvPr>
          <p:cNvSpPr/>
          <p:nvPr userDrawn="1"/>
        </p:nvSpPr>
        <p:spPr>
          <a:xfrm>
            <a:off x="521622" y="3734089"/>
            <a:ext cx="967740" cy="10795"/>
          </a:xfrm>
          <a:custGeom>
            <a:avLst/>
            <a:gdLst/>
            <a:ahLst/>
            <a:cxnLst/>
            <a:rect l="l" t="t" r="r" b="b"/>
            <a:pathLst>
              <a:path w="967740" h="10795">
                <a:moveTo>
                  <a:pt x="63" y="10388"/>
                </a:moveTo>
                <a:lnTo>
                  <a:pt x="0" y="0"/>
                </a:lnTo>
                <a:lnTo>
                  <a:pt x="967701" y="25"/>
                </a:lnTo>
                <a:lnTo>
                  <a:pt x="967701" y="10401"/>
                </a:lnTo>
                <a:lnTo>
                  <a:pt x="63" y="10388"/>
                </a:lnTo>
                <a:close/>
              </a:path>
            </a:pathLst>
          </a:custGeom>
          <a:ln w="12700">
            <a:solidFill>
              <a:srgbClr val="006175"/>
            </a:solidFill>
          </a:ln>
        </p:spPr>
        <p:txBody>
          <a:bodyPr wrap="square" lIns="0" tIns="0" rIns="0" bIns="0" rtlCol="0"/>
          <a:lstStyle/>
          <a:p>
            <a:endParaRPr/>
          </a:p>
        </p:txBody>
      </p:sp>
      <p:sp>
        <p:nvSpPr>
          <p:cNvPr id="73" name="object 78">
            <a:extLst>
              <a:ext uri="{FF2B5EF4-FFF2-40B4-BE49-F238E27FC236}">
                <a16:creationId xmlns:a16="http://schemas.microsoft.com/office/drawing/2014/main" id="{45368D21-7B9D-7875-652C-CD9B70265582}"/>
              </a:ext>
            </a:extLst>
          </p:cNvPr>
          <p:cNvSpPr/>
          <p:nvPr userDrawn="1"/>
        </p:nvSpPr>
        <p:spPr>
          <a:xfrm>
            <a:off x="8273542" y="2651556"/>
            <a:ext cx="360680" cy="24130"/>
          </a:xfrm>
          <a:custGeom>
            <a:avLst/>
            <a:gdLst/>
            <a:ahLst/>
            <a:cxnLst/>
            <a:rect l="l" t="t" r="r" b="b"/>
            <a:pathLst>
              <a:path w="360679" h="24130">
                <a:moveTo>
                  <a:pt x="360146" y="0"/>
                </a:moveTo>
                <a:lnTo>
                  <a:pt x="0" y="0"/>
                </a:lnTo>
                <a:lnTo>
                  <a:pt x="0" y="24002"/>
                </a:lnTo>
                <a:lnTo>
                  <a:pt x="360146" y="24002"/>
                </a:lnTo>
                <a:lnTo>
                  <a:pt x="360146" y="0"/>
                </a:lnTo>
                <a:close/>
              </a:path>
            </a:pathLst>
          </a:custGeom>
          <a:solidFill>
            <a:srgbClr val="2E2E33"/>
          </a:solidFill>
        </p:spPr>
        <p:txBody>
          <a:bodyPr wrap="square" lIns="0" tIns="0" rIns="0" bIns="0" rtlCol="0"/>
          <a:lstStyle/>
          <a:p>
            <a:endParaRPr/>
          </a:p>
        </p:txBody>
      </p:sp>
      <p:sp>
        <p:nvSpPr>
          <p:cNvPr id="74" name="object 79">
            <a:extLst>
              <a:ext uri="{FF2B5EF4-FFF2-40B4-BE49-F238E27FC236}">
                <a16:creationId xmlns:a16="http://schemas.microsoft.com/office/drawing/2014/main" id="{A2EBEFD9-16E1-0EE8-79E5-17B740676D73}"/>
              </a:ext>
            </a:extLst>
          </p:cNvPr>
          <p:cNvSpPr/>
          <p:nvPr userDrawn="1"/>
        </p:nvSpPr>
        <p:spPr>
          <a:xfrm>
            <a:off x="8273542" y="3587051"/>
            <a:ext cx="360680" cy="24130"/>
          </a:xfrm>
          <a:custGeom>
            <a:avLst/>
            <a:gdLst/>
            <a:ahLst/>
            <a:cxnLst/>
            <a:rect l="l" t="t" r="r" b="b"/>
            <a:pathLst>
              <a:path w="360679" h="24129">
                <a:moveTo>
                  <a:pt x="360146" y="0"/>
                </a:moveTo>
                <a:lnTo>
                  <a:pt x="0" y="0"/>
                </a:lnTo>
                <a:lnTo>
                  <a:pt x="0" y="24003"/>
                </a:lnTo>
                <a:lnTo>
                  <a:pt x="360146" y="24003"/>
                </a:lnTo>
                <a:lnTo>
                  <a:pt x="360146" y="0"/>
                </a:lnTo>
                <a:close/>
              </a:path>
            </a:pathLst>
          </a:custGeom>
          <a:solidFill>
            <a:srgbClr val="2E2E33"/>
          </a:solidFill>
        </p:spPr>
        <p:txBody>
          <a:bodyPr wrap="square" lIns="0" tIns="0" rIns="0" bIns="0" rtlCol="0"/>
          <a:lstStyle/>
          <a:p>
            <a:endParaRPr/>
          </a:p>
        </p:txBody>
      </p:sp>
      <p:sp>
        <p:nvSpPr>
          <p:cNvPr id="75" name="object 80">
            <a:extLst>
              <a:ext uri="{FF2B5EF4-FFF2-40B4-BE49-F238E27FC236}">
                <a16:creationId xmlns:a16="http://schemas.microsoft.com/office/drawing/2014/main" id="{1DABFE55-21E2-B8E8-F7F4-44A0522D8AC5}"/>
              </a:ext>
            </a:extLst>
          </p:cNvPr>
          <p:cNvSpPr/>
          <p:nvPr userDrawn="1"/>
        </p:nvSpPr>
        <p:spPr>
          <a:xfrm>
            <a:off x="8273542" y="4443005"/>
            <a:ext cx="360680" cy="24130"/>
          </a:xfrm>
          <a:custGeom>
            <a:avLst/>
            <a:gdLst/>
            <a:ahLst/>
            <a:cxnLst/>
            <a:rect l="l" t="t" r="r" b="b"/>
            <a:pathLst>
              <a:path w="360679" h="24129">
                <a:moveTo>
                  <a:pt x="360146" y="0"/>
                </a:moveTo>
                <a:lnTo>
                  <a:pt x="0" y="0"/>
                </a:lnTo>
                <a:lnTo>
                  <a:pt x="0" y="24002"/>
                </a:lnTo>
                <a:lnTo>
                  <a:pt x="360146" y="24002"/>
                </a:lnTo>
                <a:lnTo>
                  <a:pt x="360146" y="0"/>
                </a:lnTo>
                <a:close/>
              </a:path>
            </a:pathLst>
          </a:custGeom>
          <a:solidFill>
            <a:srgbClr val="2E2E33"/>
          </a:solidFill>
        </p:spPr>
        <p:txBody>
          <a:bodyPr wrap="square" lIns="0" tIns="0" rIns="0" bIns="0" rtlCol="0"/>
          <a:lstStyle/>
          <a:p>
            <a:endParaRPr/>
          </a:p>
        </p:txBody>
      </p:sp>
      <p:sp>
        <p:nvSpPr>
          <p:cNvPr id="76" name="object 81">
            <a:extLst>
              <a:ext uri="{FF2B5EF4-FFF2-40B4-BE49-F238E27FC236}">
                <a16:creationId xmlns:a16="http://schemas.microsoft.com/office/drawing/2014/main" id="{A2E1EB77-B6EF-6644-91CD-4396E845A97B}"/>
              </a:ext>
            </a:extLst>
          </p:cNvPr>
          <p:cNvSpPr/>
          <p:nvPr userDrawn="1"/>
        </p:nvSpPr>
        <p:spPr>
          <a:xfrm>
            <a:off x="8273542" y="5227472"/>
            <a:ext cx="360680" cy="24130"/>
          </a:xfrm>
          <a:custGeom>
            <a:avLst/>
            <a:gdLst/>
            <a:ahLst/>
            <a:cxnLst/>
            <a:rect l="l" t="t" r="r" b="b"/>
            <a:pathLst>
              <a:path w="360679" h="24129">
                <a:moveTo>
                  <a:pt x="360146" y="0"/>
                </a:moveTo>
                <a:lnTo>
                  <a:pt x="0" y="0"/>
                </a:lnTo>
                <a:lnTo>
                  <a:pt x="0" y="24003"/>
                </a:lnTo>
                <a:lnTo>
                  <a:pt x="360146" y="24003"/>
                </a:lnTo>
                <a:lnTo>
                  <a:pt x="360146" y="0"/>
                </a:lnTo>
                <a:close/>
              </a:path>
            </a:pathLst>
          </a:custGeom>
          <a:solidFill>
            <a:srgbClr val="2E2E33"/>
          </a:solidFill>
        </p:spPr>
        <p:txBody>
          <a:bodyPr wrap="square" lIns="0" tIns="0" rIns="0" bIns="0" rtlCol="0"/>
          <a:lstStyle/>
          <a:p>
            <a:endParaRPr/>
          </a:p>
        </p:txBody>
      </p:sp>
      <p:sp>
        <p:nvSpPr>
          <p:cNvPr id="77" name="object 82">
            <a:extLst>
              <a:ext uri="{FF2B5EF4-FFF2-40B4-BE49-F238E27FC236}">
                <a16:creationId xmlns:a16="http://schemas.microsoft.com/office/drawing/2014/main" id="{2ED9AE7B-2E82-32BE-6793-4588CE18AA70}"/>
              </a:ext>
            </a:extLst>
          </p:cNvPr>
          <p:cNvSpPr txBox="1"/>
          <p:nvPr userDrawn="1"/>
        </p:nvSpPr>
        <p:spPr>
          <a:xfrm>
            <a:off x="503839" y="1311319"/>
            <a:ext cx="2538380" cy="2323841"/>
          </a:xfrm>
          <a:prstGeom prst="rect">
            <a:avLst/>
          </a:prstGeom>
        </p:spPr>
        <p:txBody>
          <a:bodyPr vert="horz" wrap="square" lIns="0" tIns="86360" rIns="0" bIns="0" rtlCol="0">
            <a:spAutoFit/>
          </a:bodyPr>
          <a:lstStyle/>
          <a:p>
            <a:pPr marL="12700" marR="5080">
              <a:lnSpc>
                <a:spcPts val="2900"/>
              </a:lnSpc>
              <a:spcBef>
                <a:spcPts val="680"/>
              </a:spcBef>
            </a:pPr>
            <a:r>
              <a:rPr sz="2900" spc="-50" dirty="0">
                <a:latin typeface="+mj-lt"/>
                <a:cs typeface="Arial Narrow"/>
              </a:rPr>
              <a:t>L’information</a:t>
            </a:r>
            <a:r>
              <a:rPr sz="2900" spc="-45" dirty="0">
                <a:latin typeface="+mj-lt"/>
                <a:cs typeface="Arial Narrow"/>
              </a:rPr>
              <a:t> </a:t>
            </a:r>
            <a:r>
              <a:rPr sz="2900" spc="-60" dirty="0">
                <a:latin typeface="+mj-lt"/>
                <a:cs typeface="Arial Narrow"/>
              </a:rPr>
              <a:t>aux </a:t>
            </a:r>
            <a:r>
              <a:rPr sz="2900" spc="-10" dirty="0">
                <a:latin typeface="+mj-lt"/>
                <a:cs typeface="Arial Narrow"/>
              </a:rPr>
              <a:t>professionnels </a:t>
            </a:r>
            <a:r>
              <a:rPr sz="2900" dirty="0">
                <a:latin typeface="+mj-lt"/>
                <a:cs typeface="Arial Narrow"/>
              </a:rPr>
              <a:t>est</a:t>
            </a:r>
            <a:r>
              <a:rPr sz="2900" spc="-100" dirty="0">
                <a:latin typeface="+mj-lt"/>
                <a:cs typeface="Arial Narrow"/>
              </a:rPr>
              <a:t> </a:t>
            </a:r>
            <a:r>
              <a:rPr sz="2900" spc="-90" dirty="0">
                <a:latin typeface="+mj-lt"/>
                <a:cs typeface="Arial Narrow"/>
              </a:rPr>
              <a:t>assurée</a:t>
            </a:r>
            <a:r>
              <a:rPr sz="2900" spc="-95" dirty="0">
                <a:latin typeface="+mj-lt"/>
                <a:cs typeface="Arial Narrow"/>
              </a:rPr>
              <a:t> </a:t>
            </a:r>
            <a:r>
              <a:rPr sz="2900" spc="-25" dirty="0">
                <a:latin typeface="+mj-lt"/>
                <a:cs typeface="Arial Narrow"/>
              </a:rPr>
              <a:t>via </a:t>
            </a:r>
            <a:r>
              <a:rPr sz="2900" spc="-120" dirty="0">
                <a:latin typeface="+mj-lt"/>
                <a:cs typeface="Arial Narrow"/>
              </a:rPr>
              <a:t>nos</a:t>
            </a:r>
            <a:r>
              <a:rPr sz="2900" spc="-140" dirty="0">
                <a:latin typeface="+mj-lt"/>
                <a:cs typeface="Arial Narrow"/>
              </a:rPr>
              <a:t> </a:t>
            </a:r>
            <a:r>
              <a:rPr sz="2900" spc="60" dirty="0">
                <a:latin typeface="+mj-lt"/>
                <a:cs typeface="Arial Narrow"/>
              </a:rPr>
              <a:t>différents</a:t>
            </a:r>
            <a:endParaRPr sz="2900" dirty="0">
              <a:latin typeface="+mj-lt"/>
              <a:cs typeface="Arial Narrow"/>
            </a:endParaRPr>
          </a:p>
          <a:p>
            <a:pPr marL="12700" marR="142875">
              <a:lnSpc>
                <a:spcPts val="2900"/>
              </a:lnSpc>
            </a:pPr>
            <a:r>
              <a:rPr sz="2900" dirty="0">
                <a:latin typeface="+mj-lt"/>
                <a:cs typeface="Arial Narrow"/>
              </a:rPr>
              <a:t>sites</a:t>
            </a:r>
            <a:r>
              <a:rPr sz="2900" spc="330" dirty="0">
                <a:latin typeface="+mj-lt"/>
                <a:cs typeface="Arial Narrow"/>
              </a:rPr>
              <a:t> </a:t>
            </a:r>
            <a:r>
              <a:rPr sz="2900" spc="70" dirty="0">
                <a:latin typeface="+mj-lt"/>
                <a:cs typeface="Arial Narrow"/>
              </a:rPr>
              <a:t>et</a:t>
            </a:r>
            <a:r>
              <a:rPr sz="2900" spc="-150" dirty="0">
                <a:latin typeface="+mj-lt"/>
                <a:cs typeface="Arial Narrow"/>
              </a:rPr>
              <a:t> </a:t>
            </a:r>
            <a:r>
              <a:rPr sz="2900" spc="75" dirty="0">
                <a:latin typeface="+mj-lt"/>
                <a:cs typeface="Arial Narrow"/>
              </a:rPr>
              <a:t>outils </a:t>
            </a:r>
            <a:r>
              <a:rPr sz="2900" spc="-60" dirty="0">
                <a:latin typeface="+mj-lt"/>
                <a:cs typeface="Arial Narrow"/>
              </a:rPr>
              <a:t>réseaux</a:t>
            </a:r>
            <a:r>
              <a:rPr sz="2900" spc="-130" dirty="0">
                <a:latin typeface="+mj-lt"/>
                <a:cs typeface="Arial Narrow"/>
              </a:rPr>
              <a:t> </a:t>
            </a:r>
            <a:r>
              <a:rPr sz="2900" spc="-75" dirty="0">
                <a:latin typeface="+mj-lt"/>
                <a:cs typeface="Arial Narrow"/>
              </a:rPr>
              <a:t>sociaux</a:t>
            </a:r>
            <a:endParaRPr sz="2900" dirty="0">
              <a:latin typeface="+mj-lt"/>
              <a:cs typeface="Arial Narrow"/>
            </a:endParaRPr>
          </a:p>
        </p:txBody>
      </p:sp>
      <p:sp>
        <p:nvSpPr>
          <p:cNvPr id="78" name="object 83">
            <a:extLst>
              <a:ext uri="{FF2B5EF4-FFF2-40B4-BE49-F238E27FC236}">
                <a16:creationId xmlns:a16="http://schemas.microsoft.com/office/drawing/2014/main" id="{D8BB097E-83E1-A008-5F5A-FDDE16AA47BE}"/>
              </a:ext>
            </a:extLst>
          </p:cNvPr>
          <p:cNvSpPr/>
          <p:nvPr userDrawn="1"/>
        </p:nvSpPr>
        <p:spPr>
          <a:xfrm>
            <a:off x="12191987" y="4891341"/>
            <a:ext cx="1270" cy="212090"/>
          </a:xfrm>
          <a:custGeom>
            <a:avLst/>
            <a:gdLst/>
            <a:ahLst/>
            <a:cxnLst/>
            <a:rect l="l" t="t" r="r" b="b"/>
            <a:pathLst>
              <a:path w="1270" h="212089">
                <a:moveTo>
                  <a:pt x="1206" y="0"/>
                </a:moveTo>
                <a:lnTo>
                  <a:pt x="0" y="0"/>
                </a:lnTo>
                <a:lnTo>
                  <a:pt x="0" y="212013"/>
                </a:lnTo>
                <a:lnTo>
                  <a:pt x="1206" y="212013"/>
                </a:lnTo>
                <a:lnTo>
                  <a:pt x="1206" y="0"/>
                </a:lnTo>
                <a:close/>
              </a:path>
            </a:pathLst>
          </a:custGeom>
          <a:solidFill>
            <a:srgbClr val="EA5042"/>
          </a:solidFill>
        </p:spPr>
        <p:txBody>
          <a:bodyPr wrap="square" lIns="0" tIns="0" rIns="0" bIns="0" rtlCol="0"/>
          <a:lstStyle/>
          <a:p>
            <a:endParaRPr/>
          </a:p>
        </p:txBody>
      </p:sp>
      <p:sp>
        <p:nvSpPr>
          <p:cNvPr id="79" name="object 84">
            <a:extLst>
              <a:ext uri="{FF2B5EF4-FFF2-40B4-BE49-F238E27FC236}">
                <a16:creationId xmlns:a16="http://schemas.microsoft.com/office/drawing/2014/main" id="{E1539B77-4E48-9E4C-07FF-D966BD027C4D}"/>
              </a:ext>
            </a:extLst>
          </p:cNvPr>
          <p:cNvSpPr/>
          <p:nvPr userDrawn="1"/>
        </p:nvSpPr>
        <p:spPr>
          <a:xfrm>
            <a:off x="12191987" y="5262994"/>
            <a:ext cx="1270" cy="212090"/>
          </a:xfrm>
          <a:custGeom>
            <a:avLst/>
            <a:gdLst/>
            <a:ahLst/>
            <a:cxnLst/>
            <a:rect l="l" t="t" r="r" b="b"/>
            <a:pathLst>
              <a:path w="1270" h="212089">
                <a:moveTo>
                  <a:pt x="1206" y="0"/>
                </a:moveTo>
                <a:lnTo>
                  <a:pt x="0" y="0"/>
                </a:lnTo>
                <a:lnTo>
                  <a:pt x="0" y="212013"/>
                </a:lnTo>
                <a:lnTo>
                  <a:pt x="1206" y="212013"/>
                </a:lnTo>
                <a:lnTo>
                  <a:pt x="1206" y="0"/>
                </a:lnTo>
                <a:close/>
              </a:path>
            </a:pathLst>
          </a:custGeom>
          <a:solidFill>
            <a:srgbClr val="EA5042"/>
          </a:solidFill>
        </p:spPr>
        <p:txBody>
          <a:bodyPr wrap="square" lIns="0" tIns="0" rIns="0" bIns="0" rtlCol="0"/>
          <a:lstStyle/>
          <a:p>
            <a:endParaRPr/>
          </a:p>
        </p:txBody>
      </p:sp>
      <p:sp>
        <p:nvSpPr>
          <p:cNvPr id="80" name="object 85">
            <a:extLst>
              <a:ext uri="{FF2B5EF4-FFF2-40B4-BE49-F238E27FC236}">
                <a16:creationId xmlns:a16="http://schemas.microsoft.com/office/drawing/2014/main" id="{0B49EE93-D2AD-0C17-FE0C-12023FB3CDAD}"/>
              </a:ext>
            </a:extLst>
          </p:cNvPr>
          <p:cNvSpPr/>
          <p:nvPr userDrawn="1"/>
        </p:nvSpPr>
        <p:spPr>
          <a:xfrm>
            <a:off x="12191987" y="5653798"/>
            <a:ext cx="1270" cy="212090"/>
          </a:xfrm>
          <a:custGeom>
            <a:avLst/>
            <a:gdLst/>
            <a:ahLst/>
            <a:cxnLst/>
            <a:rect l="l" t="t" r="r" b="b"/>
            <a:pathLst>
              <a:path w="1270" h="212089">
                <a:moveTo>
                  <a:pt x="1206" y="0"/>
                </a:moveTo>
                <a:lnTo>
                  <a:pt x="0" y="0"/>
                </a:lnTo>
                <a:lnTo>
                  <a:pt x="0" y="212026"/>
                </a:lnTo>
                <a:lnTo>
                  <a:pt x="1206" y="212026"/>
                </a:lnTo>
                <a:lnTo>
                  <a:pt x="1206" y="0"/>
                </a:lnTo>
                <a:close/>
              </a:path>
            </a:pathLst>
          </a:custGeom>
          <a:solidFill>
            <a:srgbClr val="EA5042"/>
          </a:solidFill>
        </p:spPr>
        <p:txBody>
          <a:bodyPr wrap="square" lIns="0" tIns="0" rIns="0" bIns="0" rtlCol="0"/>
          <a:lstStyle/>
          <a:p>
            <a:endParaRPr/>
          </a:p>
        </p:txBody>
      </p:sp>
      <p:sp>
        <p:nvSpPr>
          <p:cNvPr id="81" name="object 86">
            <a:extLst>
              <a:ext uri="{FF2B5EF4-FFF2-40B4-BE49-F238E27FC236}">
                <a16:creationId xmlns:a16="http://schemas.microsoft.com/office/drawing/2014/main" id="{13961CFF-05B6-71D1-D9F9-54346FABD8F0}"/>
              </a:ext>
            </a:extLst>
          </p:cNvPr>
          <p:cNvSpPr txBox="1"/>
          <p:nvPr userDrawn="1"/>
        </p:nvSpPr>
        <p:spPr>
          <a:xfrm>
            <a:off x="9034759" y="2048793"/>
            <a:ext cx="2732405" cy="1800225"/>
          </a:xfrm>
          <a:prstGeom prst="rect">
            <a:avLst/>
          </a:prstGeom>
        </p:spPr>
        <p:txBody>
          <a:bodyPr vert="horz" wrap="square" lIns="0" tIns="109220" rIns="0" bIns="0" rtlCol="0">
            <a:spAutoFit/>
          </a:bodyPr>
          <a:lstStyle/>
          <a:p>
            <a:pPr marL="13335">
              <a:lnSpc>
                <a:spcPct val="100000"/>
              </a:lnSpc>
              <a:spcBef>
                <a:spcPts val="860"/>
              </a:spcBef>
            </a:pPr>
            <a:r>
              <a:rPr sz="1300" b="1" spc="-10" dirty="0">
                <a:latin typeface="Calibri"/>
                <a:cs typeface="Calibri"/>
                <a:hlinkClick r:id="rId16"/>
              </a:rPr>
              <a:t>WWW.COLLEGEDESPRODUCTEURS.BE</a:t>
            </a:r>
            <a:endParaRPr sz="1300" dirty="0">
              <a:latin typeface="Calibri"/>
              <a:cs typeface="Calibri"/>
            </a:endParaRPr>
          </a:p>
          <a:p>
            <a:pPr marL="12700" marR="5080">
              <a:lnSpc>
                <a:spcPts val="1100"/>
              </a:lnSpc>
              <a:spcBef>
                <a:spcPts val="700"/>
              </a:spcBef>
            </a:pPr>
            <a:r>
              <a:rPr sz="1000" dirty="0">
                <a:solidFill>
                  <a:srgbClr val="3C3C3B"/>
                </a:solidFill>
                <a:latin typeface="Calibri"/>
                <a:cs typeface="Calibri"/>
              </a:rPr>
              <a:t>Le</a:t>
            </a:r>
            <a:r>
              <a:rPr sz="1000" spc="-10" dirty="0">
                <a:solidFill>
                  <a:srgbClr val="3C3C3B"/>
                </a:solidFill>
                <a:latin typeface="Calibri"/>
                <a:cs typeface="Calibri"/>
              </a:rPr>
              <a:t> </a:t>
            </a:r>
            <a:r>
              <a:rPr sz="1000" dirty="0">
                <a:solidFill>
                  <a:srgbClr val="3C3C3B"/>
                </a:solidFill>
                <a:latin typeface="Calibri"/>
                <a:cs typeface="Calibri"/>
              </a:rPr>
              <a:t>site</a:t>
            </a:r>
            <a:r>
              <a:rPr sz="1000" spc="-10" dirty="0">
                <a:solidFill>
                  <a:srgbClr val="3C3C3B"/>
                </a:solidFill>
                <a:latin typeface="Calibri"/>
                <a:cs typeface="Calibri"/>
              </a:rPr>
              <a:t> </a:t>
            </a:r>
            <a:r>
              <a:rPr sz="1000" dirty="0">
                <a:solidFill>
                  <a:srgbClr val="3C3C3B"/>
                </a:solidFill>
                <a:latin typeface="Calibri"/>
                <a:cs typeface="Calibri"/>
              </a:rPr>
              <a:t>fonctionne</a:t>
            </a:r>
            <a:r>
              <a:rPr sz="1000" spc="-10" dirty="0">
                <a:solidFill>
                  <a:srgbClr val="3C3C3B"/>
                </a:solidFill>
                <a:latin typeface="Calibri"/>
                <a:cs typeface="Calibri"/>
              </a:rPr>
              <a:t> </a:t>
            </a:r>
            <a:r>
              <a:rPr sz="1000" dirty="0">
                <a:solidFill>
                  <a:srgbClr val="3C3C3B"/>
                </a:solidFill>
                <a:latin typeface="Calibri"/>
                <a:cs typeface="Calibri"/>
              </a:rPr>
              <a:t>comme</a:t>
            </a:r>
            <a:r>
              <a:rPr sz="1000" spc="-10" dirty="0">
                <a:solidFill>
                  <a:srgbClr val="3C3C3B"/>
                </a:solidFill>
                <a:latin typeface="Calibri"/>
                <a:cs typeface="Calibri"/>
              </a:rPr>
              <a:t> </a:t>
            </a:r>
            <a:r>
              <a:rPr sz="1000" dirty="0">
                <a:solidFill>
                  <a:srgbClr val="3C3C3B"/>
                </a:solidFill>
                <a:latin typeface="Calibri"/>
                <a:cs typeface="Calibri"/>
              </a:rPr>
              <a:t>un</a:t>
            </a:r>
            <a:r>
              <a:rPr sz="1000" spc="-15" dirty="0">
                <a:solidFill>
                  <a:srgbClr val="3C3C3B"/>
                </a:solidFill>
                <a:latin typeface="Calibri"/>
                <a:cs typeface="Calibri"/>
              </a:rPr>
              <a:t> </a:t>
            </a:r>
            <a:r>
              <a:rPr sz="1000" dirty="0">
                <a:solidFill>
                  <a:srgbClr val="3C3C3B"/>
                </a:solidFill>
                <a:latin typeface="Calibri"/>
                <a:cs typeface="Calibri"/>
              </a:rPr>
              <a:t>agenda</a:t>
            </a:r>
            <a:r>
              <a:rPr sz="1000" spc="-10" dirty="0">
                <a:solidFill>
                  <a:srgbClr val="3C3C3B"/>
                </a:solidFill>
                <a:latin typeface="Calibri"/>
                <a:cs typeface="Calibri"/>
              </a:rPr>
              <a:t> </a:t>
            </a:r>
            <a:r>
              <a:rPr sz="1000" dirty="0">
                <a:solidFill>
                  <a:srgbClr val="3C3C3B"/>
                </a:solidFill>
                <a:latin typeface="Calibri"/>
                <a:cs typeface="Calibri"/>
              </a:rPr>
              <a:t>qui</a:t>
            </a:r>
            <a:r>
              <a:rPr sz="1000" spc="-15" dirty="0">
                <a:solidFill>
                  <a:srgbClr val="3C3C3B"/>
                </a:solidFill>
                <a:latin typeface="Calibri"/>
                <a:cs typeface="Calibri"/>
              </a:rPr>
              <a:t> </a:t>
            </a:r>
            <a:r>
              <a:rPr sz="1000" spc="-10" dirty="0">
                <a:solidFill>
                  <a:srgbClr val="3C3C3B"/>
                </a:solidFill>
                <a:latin typeface="Calibri"/>
                <a:cs typeface="Calibri"/>
              </a:rPr>
              <a:t>reprend</a:t>
            </a:r>
            <a:r>
              <a:rPr sz="1000" spc="500" dirty="0">
                <a:solidFill>
                  <a:srgbClr val="3C3C3B"/>
                </a:solidFill>
                <a:latin typeface="Calibri"/>
                <a:cs typeface="Calibri"/>
              </a:rPr>
              <a:t> </a:t>
            </a:r>
            <a:r>
              <a:rPr sz="1000" dirty="0">
                <a:solidFill>
                  <a:srgbClr val="3C3C3B"/>
                </a:solidFill>
                <a:latin typeface="Calibri"/>
                <a:cs typeface="Calibri"/>
              </a:rPr>
              <a:t>les</a:t>
            </a:r>
            <a:r>
              <a:rPr sz="1000" spc="-20" dirty="0">
                <a:solidFill>
                  <a:srgbClr val="3C3C3B"/>
                </a:solidFill>
                <a:latin typeface="Calibri"/>
                <a:cs typeface="Calibri"/>
              </a:rPr>
              <a:t> </a:t>
            </a:r>
            <a:r>
              <a:rPr sz="1000" dirty="0">
                <a:solidFill>
                  <a:srgbClr val="3C3C3B"/>
                </a:solidFill>
                <a:latin typeface="Calibri"/>
                <a:cs typeface="Calibri"/>
              </a:rPr>
              <a:t>actualités</a:t>
            </a:r>
            <a:r>
              <a:rPr sz="1000" spc="-15" dirty="0">
                <a:solidFill>
                  <a:srgbClr val="3C3C3B"/>
                </a:solidFill>
                <a:latin typeface="Calibri"/>
                <a:cs typeface="Calibri"/>
              </a:rPr>
              <a:t> </a:t>
            </a:r>
            <a:r>
              <a:rPr sz="1000" dirty="0">
                <a:solidFill>
                  <a:srgbClr val="3C3C3B"/>
                </a:solidFill>
                <a:latin typeface="Calibri"/>
                <a:cs typeface="Calibri"/>
              </a:rPr>
              <a:t>et</a:t>
            </a:r>
            <a:r>
              <a:rPr sz="1000" spc="-10" dirty="0">
                <a:solidFill>
                  <a:srgbClr val="3C3C3B"/>
                </a:solidFill>
                <a:latin typeface="Calibri"/>
                <a:cs typeface="Calibri"/>
              </a:rPr>
              <a:t> </a:t>
            </a:r>
            <a:r>
              <a:rPr sz="1000" dirty="0">
                <a:solidFill>
                  <a:srgbClr val="3C3C3B"/>
                </a:solidFill>
                <a:latin typeface="Calibri"/>
                <a:cs typeface="Calibri"/>
              </a:rPr>
              <a:t>événements</a:t>
            </a:r>
            <a:r>
              <a:rPr sz="1000" spc="-15" dirty="0">
                <a:solidFill>
                  <a:srgbClr val="3C3C3B"/>
                </a:solidFill>
                <a:latin typeface="Calibri"/>
                <a:cs typeface="Calibri"/>
              </a:rPr>
              <a:t> </a:t>
            </a:r>
            <a:r>
              <a:rPr sz="1000" dirty="0">
                <a:solidFill>
                  <a:srgbClr val="3C3C3B"/>
                </a:solidFill>
                <a:latin typeface="Calibri"/>
                <a:cs typeface="Calibri"/>
              </a:rPr>
              <a:t>qui</a:t>
            </a:r>
            <a:r>
              <a:rPr sz="1000" spc="-20" dirty="0">
                <a:solidFill>
                  <a:srgbClr val="3C3C3B"/>
                </a:solidFill>
                <a:latin typeface="Calibri"/>
                <a:cs typeface="Calibri"/>
              </a:rPr>
              <a:t> </a:t>
            </a:r>
            <a:r>
              <a:rPr sz="1000" dirty="0">
                <a:solidFill>
                  <a:srgbClr val="3C3C3B"/>
                </a:solidFill>
                <a:latin typeface="Calibri"/>
                <a:cs typeface="Calibri"/>
              </a:rPr>
              <a:t>concernent</a:t>
            </a:r>
            <a:r>
              <a:rPr sz="1000" spc="-10" dirty="0">
                <a:solidFill>
                  <a:srgbClr val="3C3C3B"/>
                </a:solidFill>
                <a:latin typeface="Calibri"/>
                <a:cs typeface="Calibri"/>
              </a:rPr>
              <a:t> </a:t>
            </a:r>
            <a:r>
              <a:rPr sz="1000" spc="-25" dirty="0">
                <a:solidFill>
                  <a:srgbClr val="3C3C3B"/>
                </a:solidFill>
                <a:latin typeface="Calibri"/>
                <a:cs typeface="Calibri"/>
              </a:rPr>
              <a:t>les</a:t>
            </a:r>
            <a:r>
              <a:rPr sz="1000" dirty="0">
                <a:solidFill>
                  <a:srgbClr val="3C3C3B"/>
                </a:solidFill>
                <a:latin typeface="Calibri"/>
                <a:cs typeface="Calibri"/>
              </a:rPr>
              <a:t> producteurs,</a:t>
            </a:r>
            <a:r>
              <a:rPr sz="1000" spc="-5" dirty="0">
                <a:solidFill>
                  <a:srgbClr val="3C3C3B"/>
                </a:solidFill>
                <a:latin typeface="Calibri"/>
                <a:cs typeface="Calibri"/>
              </a:rPr>
              <a:t> </a:t>
            </a:r>
            <a:r>
              <a:rPr sz="1000" dirty="0">
                <a:solidFill>
                  <a:srgbClr val="3C3C3B"/>
                </a:solidFill>
                <a:latin typeface="Calibri"/>
                <a:cs typeface="Calibri"/>
              </a:rPr>
              <a:t>les</a:t>
            </a:r>
            <a:r>
              <a:rPr sz="1000" spc="-10" dirty="0">
                <a:solidFill>
                  <a:srgbClr val="3C3C3B"/>
                </a:solidFill>
                <a:latin typeface="Calibri"/>
                <a:cs typeface="Calibri"/>
              </a:rPr>
              <a:t> </a:t>
            </a:r>
            <a:r>
              <a:rPr sz="1000" dirty="0">
                <a:solidFill>
                  <a:srgbClr val="3C3C3B"/>
                </a:solidFill>
                <a:latin typeface="Calibri"/>
                <a:cs typeface="Calibri"/>
              </a:rPr>
              <a:t>acteurs</a:t>
            </a:r>
            <a:r>
              <a:rPr sz="1000" spc="-10" dirty="0">
                <a:solidFill>
                  <a:srgbClr val="3C3C3B"/>
                </a:solidFill>
                <a:latin typeface="Calibri"/>
                <a:cs typeface="Calibri"/>
              </a:rPr>
              <a:t> </a:t>
            </a:r>
            <a:r>
              <a:rPr sz="1000" dirty="0">
                <a:solidFill>
                  <a:srgbClr val="3C3C3B"/>
                </a:solidFill>
                <a:latin typeface="Calibri"/>
                <a:cs typeface="Calibri"/>
              </a:rPr>
              <a:t>des</a:t>
            </a:r>
            <a:r>
              <a:rPr sz="1000" spc="-10" dirty="0">
                <a:solidFill>
                  <a:srgbClr val="3C3C3B"/>
                </a:solidFill>
                <a:latin typeface="Calibri"/>
                <a:cs typeface="Calibri"/>
              </a:rPr>
              <a:t> </a:t>
            </a:r>
            <a:r>
              <a:rPr sz="1000" dirty="0">
                <a:solidFill>
                  <a:srgbClr val="3C3C3B"/>
                </a:solidFill>
                <a:latin typeface="Calibri"/>
                <a:cs typeface="Calibri"/>
              </a:rPr>
              <a:t>filières</a:t>
            </a:r>
            <a:r>
              <a:rPr sz="1000" spc="-5" dirty="0">
                <a:solidFill>
                  <a:srgbClr val="3C3C3B"/>
                </a:solidFill>
                <a:latin typeface="Calibri"/>
                <a:cs typeface="Calibri"/>
              </a:rPr>
              <a:t> </a:t>
            </a:r>
            <a:r>
              <a:rPr sz="1000" dirty="0">
                <a:solidFill>
                  <a:srgbClr val="3C3C3B"/>
                </a:solidFill>
                <a:latin typeface="Calibri"/>
                <a:cs typeface="Calibri"/>
              </a:rPr>
              <a:t>et</a:t>
            </a:r>
            <a:r>
              <a:rPr sz="1000" spc="-5" dirty="0">
                <a:solidFill>
                  <a:srgbClr val="3C3C3B"/>
                </a:solidFill>
                <a:latin typeface="Calibri"/>
                <a:cs typeface="Calibri"/>
              </a:rPr>
              <a:t> </a:t>
            </a:r>
            <a:r>
              <a:rPr sz="1000" dirty="0">
                <a:solidFill>
                  <a:srgbClr val="3C3C3B"/>
                </a:solidFill>
                <a:latin typeface="Calibri"/>
                <a:cs typeface="Calibri"/>
              </a:rPr>
              <a:t>les</a:t>
            </a:r>
            <a:r>
              <a:rPr sz="1000" spc="-10" dirty="0">
                <a:solidFill>
                  <a:srgbClr val="3C3C3B"/>
                </a:solidFill>
                <a:latin typeface="Calibri"/>
                <a:cs typeface="Calibri"/>
              </a:rPr>
              <a:t> structures d’encadrement</a:t>
            </a:r>
            <a:r>
              <a:rPr sz="1000" spc="50" dirty="0">
                <a:solidFill>
                  <a:srgbClr val="3C3C3B"/>
                </a:solidFill>
                <a:latin typeface="Calibri"/>
                <a:cs typeface="Calibri"/>
              </a:rPr>
              <a:t> </a:t>
            </a:r>
            <a:r>
              <a:rPr sz="1000" spc="-10" dirty="0">
                <a:solidFill>
                  <a:srgbClr val="3C3C3B"/>
                </a:solidFill>
                <a:latin typeface="Calibri"/>
                <a:cs typeface="Calibri"/>
              </a:rPr>
              <a:t>agricole.</a:t>
            </a:r>
            <a:endParaRPr sz="1000" dirty="0">
              <a:latin typeface="Calibri"/>
              <a:cs typeface="Calibri"/>
            </a:endParaRPr>
          </a:p>
          <a:p>
            <a:pPr>
              <a:lnSpc>
                <a:spcPct val="100000"/>
              </a:lnSpc>
              <a:spcBef>
                <a:spcPts val="890"/>
              </a:spcBef>
            </a:pPr>
            <a:endParaRPr sz="1000" dirty="0">
              <a:latin typeface="Calibri"/>
              <a:cs typeface="Calibri"/>
            </a:endParaRPr>
          </a:p>
          <a:p>
            <a:pPr marL="13335">
              <a:lnSpc>
                <a:spcPct val="100000"/>
              </a:lnSpc>
            </a:pPr>
            <a:r>
              <a:rPr sz="1300" b="1" dirty="0">
                <a:latin typeface="Calibri"/>
                <a:cs typeface="Calibri"/>
                <a:hlinkClick r:id="rId17"/>
              </a:rPr>
              <a:t>WWW.EASY-</a:t>
            </a:r>
            <a:r>
              <a:rPr sz="1300" b="1" spc="-10" dirty="0">
                <a:latin typeface="Calibri"/>
                <a:cs typeface="Calibri"/>
                <a:hlinkClick r:id="rId17"/>
              </a:rPr>
              <a:t>AGRI.COM</a:t>
            </a:r>
            <a:endParaRPr sz="1300" dirty="0">
              <a:latin typeface="Calibri"/>
              <a:cs typeface="Calibri"/>
            </a:endParaRPr>
          </a:p>
          <a:p>
            <a:pPr marL="12700" marR="67310">
              <a:lnSpc>
                <a:spcPts val="1100"/>
              </a:lnSpc>
              <a:spcBef>
                <a:spcPts val="700"/>
              </a:spcBef>
            </a:pPr>
            <a:r>
              <a:rPr sz="1000" dirty="0">
                <a:solidFill>
                  <a:srgbClr val="3C3C3B"/>
                </a:solidFill>
                <a:latin typeface="Calibri"/>
                <a:cs typeface="Calibri"/>
              </a:rPr>
              <a:t>Easy-Agri,</a:t>
            </a:r>
            <a:r>
              <a:rPr sz="1000" spc="-5" dirty="0">
                <a:solidFill>
                  <a:srgbClr val="3C3C3B"/>
                </a:solidFill>
                <a:latin typeface="Calibri"/>
                <a:cs typeface="Calibri"/>
              </a:rPr>
              <a:t> </a:t>
            </a:r>
            <a:r>
              <a:rPr sz="1000" dirty="0">
                <a:solidFill>
                  <a:srgbClr val="3C3C3B"/>
                </a:solidFill>
                <a:latin typeface="Calibri"/>
                <a:cs typeface="Calibri"/>
              </a:rPr>
              <a:t>le site de petites</a:t>
            </a:r>
            <a:r>
              <a:rPr sz="1000" spc="-5" dirty="0">
                <a:solidFill>
                  <a:srgbClr val="3C3C3B"/>
                </a:solidFill>
                <a:latin typeface="Calibri"/>
                <a:cs typeface="Calibri"/>
              </a:rPr>
              <a:t> </a:t>
            </a:r>
            <a:r>
              <a:rPr sz="1000" dirty="0">
                <a:solidFill>
                  <a:srgbClr val="3C3C3B"/>
                </a:solidFill>
                <a:latin typeface="Calibri"/>
                <a:cs typeface="Calibri"/>
              </a:rPr>
              <a:t>annonces</a:t>
            </a:r>
            <a:r>
              <a:rPr sz="1000" spc="-5" dirty="0">
                <a:solidFill>
                  <a:srgbClr val="3C3C3B"/>
                </a:solidFill>
                <a:latin typeface="Calibri"/>
                <a:cs typeface="Calibri"/>
              </a:rPr>
              <a:t> </a:t>
            </a:r>
            <a:r>
              <a:rPr sz="1000" spc="-10" dirty="0">
                <a:solidFill>
                  <a:srgbClr val="3C3C3B"/>
                </a:solidFill>
                <a:latin typeface="Calibri"/>
                <a:cs typeface="Calibri"/>
              </a:rPr>
              <a:t>d’animaux</a:t>
            </a:r>
            <a:r>
              <a:rPr sz="1000" spc="-5" dirty="0">
                <a:solidFill>
                  <a:srgbClr val="3C3C3B"/>
                </a:solidFill>
                <a:latin typeface="Calibri"/>
                <a:cs typeface="Calibri"/>
              </a:rPr>
              <a:t> </a:t>
            </a:r>
            <a:r>
              <a:rPr sz="1000" spc="-25" dirty="0">
                <a:solidFill>
                  <a:srgbClr val="3C3C3B"/>
                </a:solidFill>
                <a:latin typeface="Calibri"/>
                <a:cs typeface="Calibri"/>
              </a:rPr>
              <a:t>de</a:t>
            </a:r>
            <a:r>
              <a:rPr sz="1000" dirty="0">
                <a:solidFill>
                  <a:srgbClr val="3C3C3B"/>
                </a:solidFill>
                <a:latin typeface="Calibri"/>
                <a:cs typeface="Calibri"/>
              </a:rPr>
              <a:t> rente</a:t>
            </a:r>
            <a:r>
              <a:rPr sz="1000" spc="-10" dirty="0">
                <a:solidFill>
                  <a:srgbClr val="3C3C3B"/>
                </a:solidFill>
                <a:latin typeface="Calibri"/>
                <a:cs typeface="Calibri"/>
              </a:rPr>
              <a:t> </a:t>
            </a:r>
            <a:r>
              <a:rPr sz="1000" dirty="0">
                <a:solidFill>
                  <a:srgbClr val="3C3C3B"/>
                </a:solidFill>
                <a:latin typeface="Calibri"/>
                <a:cs typeface="Calibri"/>
              </a:rPr>
              <a:t>pour</a:t>
            </a:r>
            <a:r>
              <a:rPr sz="1000" spc="-5" dirty="0">
                <a:solidFill>
                  <a:srgbClr val="3C3C3B"/>
                </a:solidFill>
                <a:latin typeface="Calibri"/>
                <a:cs typeface="Calibri"/>
              </a:rPr>
              <a:t> </a:t>
            </a:r>
            <a:r>
              <a:rPr sz="1000" dirty="0">
                <a:solidFill>
                  <a:srgbClr val="3C3C3B"/>
                </a:solidFill>
                <a:latin typeface="Calibri"/>
                <a:cs typeface="Calibri"/>
              </a:rPr>
              <a:t>particuliers</a:t>
            </a:r>
            <a:r>
              <a:rPr sz="1000" spc="-10" dirty="0">
                <a:solidFill>
                  <a:srgbClr val="3C3C3B"/>
                </a:solidFill>
                <a:latin typeface="Calibri"/>
                <a:cs typeface="Calibri"/>
              </a:rPr>
              <a:t> </a:t>
            </a:r>
            <a:r>
              <a:rPr sz="1000" dirty="0">
                <a:solidFill>
                  <a:srgbClr val="3C3C3B"/>
                </a:solidFill>
                <a:latin typeface="Calibri"/>
                <a:cs typeface="Calibri"/>
              </a:rPr>
              <a:t>et</a:t>
            </a:r>
            <a:r>
              <a:rPr sz="1000" spc="-10" dirty="0">
                <a:solidFill>
                  <a:srgbClr val="3C3C3B"/>
                </a:solidFill>
                <a:latin typeface="Calibri"/>
                <a:cs typeface="Calibri"/>
              </a:rPr>
              <a:t> professionnels,</a:t>
            </a:r>
            <a:endParaRPr sz="1000" dirty="0">
              <a:latin typeface="Calibri"/>
              <a:cs typeface="Calibri"/>
            </a:endParaRPr>
          </a:p>
        </p:txBody>
      </p:sp>
      <p:sp>
        <p:nvSpPr>
          <p:cNvPr id="82" name="object 87">
            <a:extLst>
              <a:ext uri="{FF2B5EF4-FFF2-40B4-BE49-F238E27FC236}">
                <a16:creationId xmlns:a16="http://schemas.microsoft.com/office/drawing/2014/main" id="{B7030B6B-7F0D-414E-B17B-E933E2B4CEED}"/>
              </a:ext>
            </a:extLst>
          </p:cNvPr>
          <p:cNvSpPr txBox="1"/>
          <p:nvPr userDrawn="1"/>
        </p:nvSpPr>
        <p:spPr>
          <a:xfrm>
            <a:off x="9034759" y="4019284"/>
            <a:ext cx="2670175" cy="685800"/>
          </a:xfrm>
          <a:prstGeom prst="rect">
            <a:avLst/>
          </a:prstGeom>
        </p:spPr>
        <p:txBody>
          <a:bodyPr vert="horz" wrap="square" lIns="0" tIns="108585" rIns="0" bIns="0" rtlCol="0">
            <a:spAutoFit/>
          </a:bodyPr>
          <a:lstStyle/>
          <a:p>
            <a:pPr marL="13335">
              <a:lnSpc>
                <a:spcPct val="100000"/>
              </a:lnSpc>
              <a:spcBef>
                <a:spcPts val="855"/>
              </a:spcBef>
            </a:pPr>
            <a:r>
              <a:rPr sz="1300" b="1" spc="-10" dirty="0">
                <a:latin typeface="Calibri"/>
                <a:cs typeface="Calibri"/>
                <a:hlinkClick r:id="rId18"/>
              </a:rPr>
              <a:t>WWW.PRIX-JUSTE.BE</a:t>
            </a:r>
            <a:endParaRPr sz="1300">
              <a:latin typeface="Calibri"/>
              <a:cs typeface="Calibri"/>
            </a:endParaRPr>
          </a:p>
          <a:p>
            <a:pPr marL="12700" marR="5080">
              <a:lnSpc>
                <a:spcPts val="1100"/>
              </a:lnSpc>
              <a:spcBef>
                <a:spcPts val="700"/>
              </a:spcBef>
            </a:pPr>
            <a:r>
              <a:rPr sz="1000" dirty="0">
                <a:solidFill>
                  <a:srgbClr val="3C3C3B"/>
                </a:solidFill>
                <a:latin typeface="Calibri"/>
                <a:cs typeface="Calibri"/>
              </a:rPr>
              <a:t>Easy-Agri,</a:t>
            </a:r>
            <a:r>
              <a:rPr sz="1000" spc="-5" dirty="0">
                <a:solidFill>
                  <a:srgbClr val="3C3C3B"/>
                </a:solidFill>
                <a:latin typeface="Calibri"/>
                <a:cs typeface="Calibri"/>
              </a:rPr>
              <a:t> </a:t>
            </a:r>
            <a:r>
              <a:rPr sz="1000" dirty="0">
                <a:solidFill>
                  <a:srgbClr val="3C3C3B"/>
                </a:solidFill>
                <a:latin typeface="Calibri"/>
                <a:cs typeface="Calibri"/>
              </a:rPr>
              <a:t>le site de petites</a:t>
            </a:r>
            <a:r>
              <a:rPr sz="1000" spc="-5" dirty="0">
                <a:solidFill>
                  <a:srgbClr val="3C3C3B"/>
                </a:solidFill>
                <a:latin typeface="Calibri"/>
                <a:cs typeface="Calibri"/>
              </a:rPr>
              <a:t> </a:t>
            </a:r>
            <a:r>
              <a:rPr sz="1000" dirty="0">
                <a:solidFill>
                  <a:srgbClr val="3C3C3B"/>
                </a:solidFill>
                <a:latin typeface="Calibri"/>
                <a:cs typeface="Calibri"/>
              </a:rPr>
              <a:t>annonces</a:t>
            </a:r>
            <a:r>
              <a:rPr sz="1000" spc="-5" dirty="0">
                <a:solidFill>
                  <a:srgbClr val="3C3C3B"/>
                </a:solidFill>
                <a:latin typeface="Calibri"/>
                <a:cs typeface="Calibri"/>
              </a:rPr>
              <a:t> </a:t>
            </a:r>
            <a:r>
              <a:rPr sz="1000" spc="-10" dirty="0">
                <a:solidFill>
                  <a:srgbClr val="3C3C3B"/>
                </a:solidFill>
                <a:latin typeface="Calibri"/>
                <a:cs typeface="Calibri"/>
              </a:rPr>
              <a:t>d’animaux</a:t>
            </a:r>
            <a:r>
              <a:rPr sz="1000" spc="-5" dirty="0">
                <a:solidFill>
                  <a:srgbClr val="3C3C3B"/>
                </a:solidFill>
                <a:latin typeface="Calibri"/>
                <a:cs typeface="Calibri"/>
              </a:rPr>
              <a:t> </a:t>
            </a:r>
            <a:r>
              <a:rPr sz="1000" spc="-25" dirty="0">
                <a:solidFill>
                  <a:srgbClr val="3C3C3B"/>
                </a:solidFill>
                <a:latin typeface="Calibri"/>
                <a:cs typeface="Calibri"/>
              </a:rPr>
              <a:t>de</a:t>
            </a:r>
            <a:r>
              <a:rPr sz="1000" dirty="0">
                <a:solidFill>
                  <a:srgbClr val="3C3C3B"/>
                </a:solidFill>
                <a:latin typeface="Calibri"/>
                <a:cs typeface="Calibri"/>
              </a:rPr>
              <a:t> rente</a:t>
            </a:r>
            <a:r>
              <a:rPr sz="1000" spc="-10" dirty="0">
                <a:solidFill>
                  <a:srgbClr val="3C3C3B"/>
                </a:solidFill>
                <a:latin typeface="Calibri"/>
                <a:cs typeface="Calibri"/>
              </a:rPr>
              <a:t> </a:t>
            </a:r>
            <a:r>
              <a:rPr sz="1000" dirty="0">
                <a:solidFill>
                  <a:srgbClr val="3C3C3B"/>
                </a:solidFill>
                <a:latin typeface="Calibri"/>
                <a:cs typeface="Calibri"/>
              </a:rPr>
              <a:t>pour</a:t>
            </a:r>
            <a:r>
              <a:rPr sz="1000" spc="-5" dirty="0">
                <a:solidFill>
                  <a:srgbClr val="3C3C3B"/>
                </a:solidFill>
                <a:latin typeface="Calibri"/>
                <a:cs typeface="Calibri"/>
              </a:rPr>
              <a:t> </a:t>
            </a:r>
            <a:r>
              <a:rPr sz="1000" dirty="0">
                <a:solidFill>
                  <a:srgbClr val="3C3C3B"/>
                </a:solidFill>
                <a:latin typeface="Calibri"/>
                <a:cs typeface="Calibri"/>
              </a:rPr>
              <a:t>particuliers</a:t>
            </a:r>
            <a:r>
              <a:rPr sz="1000" spc="-10" dirty="0">
                <a:solidFill>
                  <a:srgbClr val="3C3C3B"/>
                </a:solidFill>
                <a:latin typeface="Calibri"/>
                <a:cs typeface="Calibri"/>
              </a:rPr>
              <a:t> </a:t>
            </a:r>
            <a:r>
              <a:rPr sz="1000" dirty="0">
                <a:solidFill>
                  <a:srgbClr val="3C3C3B"/>
                </a:solidFill>
                <a:latin typeface="Calibri"/>
                <a:cs typeface="Calibri"/>
              </a:rPr>
              <a:t>et</a:t>
            </a:r>
            <a:r>
              <a:rPr sz="1000" spc="-10" dirty="0">
                <a:solidFill>
                  <a:srgbClr val="3C3C3B"/>
                </a:solidFill>
                <a:latin typeface="Calibri"/>
                <a:cs typeface="Calibri"/>
              </a:rPr>
              <a:t> professionnels,</a:t>
            </a:r>
            <a:endParaRPr sz="1000">
              <a:latin typeface="Calibri"/>
              <a:cs typeface="Calibri"/>
            </a:endParaRPr>
          </a:p>
        </p:txBody>
      </p:sp>
      <p:sp>
        <p:nvSpPr>
          <p:cNvPr id="83" name="object 88">
            <a:extLst>
              <a:ext uri="{FF2B5EF4-FFF2-40B4-BE49-F238E27FC236}">
                <a16:creationId xmlns:a16="http://schemas.microsoft.com/office/drawing/2014/main" id="{8F14FF36-8DBD-F8F7-AA83-EE697D6DDACE}"/>
              </a:ext>
            </a:extLst>
          </p:cNvPr>
          <p:cNvSpPr txBox="1"/>
          <p:nvPr userDrawn="1"/>
        </p:nvSpPr>
        <p:spPr>
          <a:xfrm>
            <a:off x="9034759" y="4803747"/>
            <a:ext cx="2741295" cy="825500"/>
          </a:xfrm>
          <a:prstGeom prst="rect">
            <a:avLst/>
          </a:prstGeom>
        </p:spPr>
        <p:txBody>
          <a:bodyPr vert="horz" wrap="square" lIns="0" tIns="108585" rIns="0" bIns="0" rtlCol="0">
            <a:spAutoFit/>
          </a:bodyPr>
          <a:lstStyle/>
          <a:p>
            <a:pPr marL="13335">
              <a:lnSpc>
                <a:spcPct val="100000"/>
              </a:lnSpc>
              <a:spcBef>
                <a:spcPts val="855"/>
              </a:spcBef>
            </a:pPr>
            <a:r>
              <a:rPr sz="1300" b="1" spc="-10" dirty="0">
                <a:latin typeface="Calibri"/>
                <a:cs typeface="Calibri"/>
                <a:hlinkClick r:id="rId19"/>
              </a:rPr>
              <a:t>WWW.CELAGRI.BE</a:t>
            </a:r>
            <a:endParaRPr sz="1300">
              <a:latin typeface="Calibri"/>
              <a:cs typeface="Calibri"/>
            </a:endParaRPr>
          </a:p>
          <a:p>
            <a:pPr marL="12700" marR="5080">
              <a:lnSpc>
                <a:spcPts val="1100"/>
              </a:lnSpc>
              <a:spcBef>
                <a:spcPts val="700"/>
              </a:spcBef>
            </a:pPr>
            <a:r>
              <a:rPr sz="1000" dirty="0">
                <a:solidFill>
                  <a:srgbClr val="3C3C3B"/>
                </a:solidFill>
                <a:latin typeface="Calibri"/>
                <a:cs typeface="Calibri"/>
              </a:rPr>
              <a:t>site</a:t>
            </a:r>
            <a:r>
              <a:rPr sz="1000" spc="-20" dirty="0">
                <a:solidFill>
                  <a:srgbClr val="3C3C3B"/>
                </a:solidFill>
                <a:latin typeface="Calibri"/>
                <a:cs typeface="Calibri"/>
              </a:rPr>
              <a:t> </a:t>
            </a:r>
            <a:r>
              <a:rPr sz="1000" dirty="0">
                <a:solidFill>
                  <a:srgbClr val="3C3C3B"/>
                </a:solidFill>
                <a:latin typeface="Calibri"/>
                <a:cs typeface="Calibri"/>
              </a:rPr>
              <a:t>internet,</a:t>
            </a:r>
            <a:r>
              <a:rPr sz="1000" spc="-15" dirty="0">
                <a:solidFill>
                  <a:srgbClr val="3C3C3B"/>
                </a:solidFill>
                <a:latin typeface="Calibri"/>
                <a:cs typeface="Calibri"/>
              </a:rPr>
              <a:t> </a:t>
            </a:r>
            <a:r>
              <a:rPr sz="1000" dirty="0">
                <a:solidFill>
                  <a:srgbClr val="3C3C3B"/>
                </a:solidFill>
                <a:latin typeface="Calibri"/>
                <a:cs typeface="Calibri"/>
              </a:rPr>
              <a:t>afin</a:t>
            </a:r>
            <a:r>
              <a:rPr sz="1000" spc="-20" dirty="0">
                <a:solidFill>
                  <a:srgbClr val="3C3C3B"/>
                </a:solidFill>
                <a:latin typeface="Calibri"/>
                <a:cs typeface="Calibri"/>
              </a:rPr>
              <a:t> </a:t>
            </a:r>
            <a:r>
              <a:rPr sz="1000" dirty="0">
                <a:solidFill>
                  <a:srgbClr val="3C3C3B"/>
                </a:solidFill>
                <a:latin typeface="Calibri"/>
                <a:cs typeface="Calibri"/>
              </a:rPr>
              <a:t>de</a:t>
            </a:r>
            <a:r>
              <a:rPr sz="1000" spc="-15" dirty="0">
                <a:solidFill>
                  <a:srgbClr val="3C3C3B"/>
                </a:solidFill>
                <a:latin typeface="Calibri"/>
                <a:cs typeface="Calibri"/>
              </a:rPr>
              <a:t> </a:t>
            </a:r>
            <a:r>
              <a:rPr sz="1000" dirty="0">
                <a:solidFill>
                  <a:srgbClr val="3C3C3B"/>
                </a:solidFill>
                <a:latin typeface="Calibri"/>
                <a:cs typeface="Calibri"/>
              </a:rPr>
              <a:t>répondre</a:t>
            </a:r>
            <a:r>
              <a:rPr sz="1000" spc="-20" dirty="0">
                <a:solidFill>
                  <a:srgbClr val="3C3C3B"/>
                </a:solidFill>
                <a:latin typeface="Calibri"/>
                <a:cs typeface="Calibri"/>
              </a:rPr>
              <a:t> </a:t>
            </a:r>
            <a:r>
              <a:rPr sz="1000" dirty="0">
                <a:solidFill>
                  <a:srgbClr val="3C3C3B"/>
                </a:solidFill>
                <a:latin typeface="Calibri"/>
                <a:cs typeface="Calibri"/>
              </a:rPr>
              <a:t>davantage</a:t>
            </a:r>
            <a:r>
              <a:rPr sz="1000" spc="-15" dirty="0">
                <a:solidFill>
                  <a:srgbClr val="3C3C3B"/>
                </a:solidFill>
                <a:latin typeface="Calibri"/>
                <a:cs typeface="Calibri"/>
              </a:rPr>
              <a:t> </a:t>
            </a:r>
            <a:r>
              <a:rPr sz="1000" dirty="0">
                <a:solidFill>
                  <a:srgbClr val="3C3C3B"/>
                </a:solidFill>
                <a:latin typeface="Calibri"/>
                <a:cs typeface="Calibri"/>
              </a:rPr>
              <a:t>aux</a:t>
            </a:r>
            <a:r>
              <a:rPr sz="1000" spc="-20" dirty="0">
                <a:solidFill>
                  <a:srgbClr val="3C3C3B"/>
                </a:solidFill>
                <a:latin typeface="Calibri"/>
                <a:cs typeface="Calibri"/>
              </a:rPr>
              <a:t> </a:t>
            </a:r>
            <a:r>
              <a:rPr sz="1000" spc="-10" dirty="0">
                <a:solidFill>
                  <a:srgbClr val="3C3C3B"/>
                </a:solidFill>
                <a:latin typeface="Calibri"/>
                <a:cs typeface="Calibri"/>
              </a:rPr>
              <a:t>enjeux </a:t>
            </a:r>
            <a:r>
              <a:rPr sz="1000" dirty="0">
                <a:solidFill>
                  <a:srgbClr val="3C3C3B"/>
                </a:solidFill>
                <a:latin typeface="Calibri"/>
                <a:cs typeface="Calibri"/>
              </a:rPr>
              <a:t>de</a:t>
            </a:r>
            <a:r>
              <a:rPr sz="1000" spc="-10" dirty="0">
                <a:solidFill>
                  <a:srgbClr val="3C3C3B"/>
                </a:solidFill>
                <a:latin typeface="Calibri"/>
                <a:cs typeface="Calibri"/>
              </a:rPr>
              <a:t> </a:t>
            </a:r>
            <a:r>
              <a:rPr sz="1000" dirty="0">
                <a:solidFill>
                  <a:srgbClr val="3C3C3B"/>
                </a:solidFill>
                <a:latin typeface="Calibri"/>
                <a:cs typeface="Calibri"/>
              </a:rPr>
              <a:t>la</a:t>
            </a:r>
            <a:r>
              <a:rPr sz="1000" spc="-10" dirty="0">
                <a:solidFill>
                  <a:srgbClr val="3C3C3B"/>
                </a:solidFill>
                <a:latin typeface="Calibri"/>
                <a:cs typeface="Calibri"/>
              </a:rPr>
              <a:t> </a:t>
            </a:r>
            <a:r>
              <a:rPr sz="1000" dirty="0">
                <a:solidFill>
                  <a:srgbClr val="3C3C3B"/>
                </a:solidFill>
                <a:latin typeface="Calibri"/>
                <a:cs typeface="Calibri"/>
              </a:rPr>
              <a:t>communication</a:t>
            </a:r>
            <a:r>
              <a:rPr sz="1000" spc="-10" dirty="0">
                <a:solidFill>
                  <a:srgbClr val="3C3C3B"/>
                </a:solidFill>
                <a:latin typeface="Calibri"/>
                <a:cs typeface="Calibri"/>
              </a:rPr>
              <a:t> </a:t>
            </a:r>
            <a:r>
              <a:rPr sz="1000" dirty="0">
                <a:solidFill>
                  <a:srgbClr val="3C3C3B"/>
                </a:solidFill>
                <a:latin typeface="Calibri"/>
                <a:cs typeface="Calibri"/>
              </a:rPr>
              <a:t>web</a:t>
            </a:r>
            <a:r>
              <a:rPr sz="1000" spc="-10" dirty="0">
                <a:solidFill>
                  <a:srgbClr val="3C3C3B"/>
                </a:solidFill>
                <a:latin typeface="Calibri"/>
                <a:cs typeface="Calibri"/>
              </a:rPr>
              <a:t> </a:t>
            </a:r>
            <a:r>
              <a:rPr sz="1000" dirty="0">
                <a:solidFill>
                  <a:srgbClr val="3C3C3B"/>
                </a:solidFill>
                <a:latin typeface="Calibri"/>
                <a:cs typeface="Calibri"/>
              </a:rPr>
              <a:t>:</a:t>
            </a:r>
            <a:r>
              <a:rPr sz="1000" spc="-5" dirty="0">
                <a:solidFill>
                  <a:srgbClr val="3C3C3B"/>
                </a:solidFill>
                <a:latin typeface="Calibri"/>
                <a:cs typeface="Calibri"/>
              </a:rPr>
              <a:t> </a:t>
            </a:r>
            <a:r>
              <a:rPr sz="1000" dirty="0">
                <a:solidFill>
                  <a:srgbClr val="3C3C3B"/>
                </a:solidFill>
                <a:latin typeface="Calibri"/>
                <a:cs typeface="Calibri"/>
              </a:rPr>
              <a:t>optimisation</a:t>
            </a:r>
            <a:r>
              <a:rPr sz="1000" spc="-10" dirty="0">
                <a:solidFill>
                  <a:srgbClr val="3C3C3B"/>
                </a:solidFill>
                <a:latin typeface="Calibri"/>
                <a:cs typeface="Calibri"/>
              </a:rPr>
              <a:t> </a:t>
            </a:r>
            <a:r>
              <a:rPr sz="1000" dirty="0">
                <a:solidFill>
                  <a:srgbClr val="3C3C3B"/>
                </a:solidFill>
                <a:latin typeface="Calibri"/>
                <a:cs typeface="Calibri"/>
              </a:rPr>
              <a:t>des</a:t>
            </a:r>
            <a:r>
              <a:rPr sz="1000" spc="-15" dirty="0">
                <a:solidFill>
                  <a:srgbClr val="3C3C3B"/>
                </a:solidFill>
                <a:latin typeface="Calibri"/>
                <a:cs typeface="Calibri"/>
              </a:rPr>
              <a:t> </a:t>
            </a:r>
            <a:r>
              <a:rPr sz="1000" spc="-10" dirty="0">
                <a:solidFill>
                  <a:srgbClr val="3C3C3B"/>
                </a:solidFill>
                <a:latin typeface="Calibri"/>
                <a:cs typeface="Calibri"/>
              </a:rPr>
              <a:t>textes </a:t>
            </a:r>
            <a:r>
              <a:rPr sz="1000" dirty="0">
                <a:solidFill>
                  <a:srgbClr val="3C3C3B"/>
                </a:solidFill>
                <a:latin typeface="Calibri"/>
                <a:cs typeface="Calibri"/>
              </a:rPr>
              <a:t>en</a:t>
            </a:r>
            <a:r>
              <a:rPr sz="1000" spc="-20" dirty="0">
                <a:solidFill>
                  <a:srgbClr val="3C3C3B"/>
                </a:solidFill>
                <a:latin typeface="Calibri"/>
                <a:cs typeface="Calibri"/>
              </a:rPr>
              <a:t> </a:t>
            </a:r>
            <a:r>
              <a:rPr sz="1000" dirty="0">
                <a:solidFill>
                  <a:srgbClr val="3C3C3B"/>
                </a:solidFill>
                <a:latin typeface="Calibri"/>
                <a:cs typeface="Calibri"/>
              </a:rPr>
              <a:t>langage</a:t>
            </a:r>
            <a:r>
              <a:rPr sz="1000" spc="-10" dirty="0">
                <a:solidFill>
                  <a:srgbClr val="3C3C3B"/>
                </a:solidFill>
                <a:latin typeface="Calibri"/>
                <a:cs typeface="Calibri"/>
              </a:rPr>
              <a:t> </a:t>
            </a:r>
            <a:r>
              <a:rPr sz="1000" dirty="0">
                <a:solidFill>
                  <a:srgbClr val="3C3C3B"/>
                </a:solidFill>
                <a:latin typeface="Calibri"/>
                <a:cs typeface="Calibri"/>
              </a:rPr>
              <a:t>vulgarisé</a:t>
            </a:r>
            <a:r>
              <a:rPr sz="1000" spc="-10" dirty="0">
                <a:solidFill>
                  <a:srgbClr val="3C3C3B"/>
                </a:solidFill>
                <a:latin typeface="Calibri"/>
                <a:cs typeface="Calibri"/>
              </a:rPr>
              <a:t> </a:t>
            </a:r>
            <a:r>
              <a:rPr sz="1000" dirty="0">
                <a:solidFill>
                  <a:srgbClr val="3C3C3B"/>
                </a:solidFill>
                <a:latin typeface="Calibri"/>
                <a:cs typeface="Calibri"/>
              </a:rPr>
              <a:t>et</a:t>
            </a:r>
            <a:r>
              <a:rPr sz="1000" spc="-10" dirty="0">
                <a:solidFill>
                  <a:srgbClr val="3C3C3B"/>
                </a:solidFill>
                <a:latin typeface="Calibri"/>
                <a:cs typeface="Calibri"/>
              </a:rPr>
              <a:t> </a:t>
            </a:r>
            <a:r>
              <a:rPr sz="1000" dirty="0">
                <a:solidFill>
                  <a:srgbClr val="3C3C3B"/>
                </a:solidFill>
                <a:latin typeface="Calibri"/>
                <a:cs typeface="Calibri"/>
              </a:rPr>
              <a:t>orienté</a:t>
            </a:r>
            <a:r>
              <a:rPr sz="1000" spc="-10" dirty="0">
                <a:solidFill>
                  <a:srgbClr val="3C3C3B"/>
                </a:solidFill>
                <a:latin typeface="Calibri"/>
                <a:cs typeface="Calibri"/>
              </a:rPr>
              <a:t> </a:t>
            </a:r>
            <a:r>
              <a:rPr sz="1000" spc="-25" dirty="0">
                <a:solidFill>
                  <a:srgbClr val="3C3C3B"/>
                </a:solidFill>
                <a:latin typeface="Calibri"/>
                <a:cs typeface="Calibri"/>
              </a:rPr>
              <a:t>SEO</a:t>
            </a:r>
            <a:endParaRPr sz="1000">
              <a:latin typeface="Calibri"/>
              <a:cs typeface="Calibri"/>
            </a:endParaRPr>
          </a:p>
        </p:txBody>
      </p:sp>
      <p:grpSp>
        <p:nvGrpSpPr>
          <p:cNvPr id="84" name="object 89">
            <a:extLst>
              <a:ext uri="{FF2B5EF4-FFF2-40B4-BE49-F238E27FC236}">
                <a16:creationId xmlns:a16="http://schemas.microsoft.com/office/drawing/2014/main" id="{B6E15D0A-C57D-0055-5F6E-408DDB7F3A7E}"/>
              </a:ext>
            </a:extLst>
          </p:cNvPr>
          <p:cNvGrpSpPr/>
          <p:nvPr userDrawn="1"/>
        </p:nvGrpSpPr>
        <p:grpSpPr>
          <a:xfrm>
            <a:off x="7488888" y="3266182"/>
            <a:ext cx="1263015" cy="216535"/>
            <a:chOff x="7488888" y="3266182"/>
            <a:chExt cx="1263015" cy="216535"/>
          </a:xfrm>
        </p:grpSpPr>
        <p:sp>
          <p:nvSpPr>
            <p:cNvPr id="85" name="object 90">
              <a:extLst>
                <a:ext uri="{FF2B5EF4-FFF2-40B4-BE49-F238E27FC236}">
                  <a16:creationId xmlns:a16="http://schemas.microsoft.com/office/drawing/2014/main" id="{645D0363-73AF-D766-5EBD-2D70DEC9CF48}"/>
                </a:ext>
              </a:extLst>
            </p:cNvPr>
            <p:cNvSpPr/>
            <p:nvPr/>
          </p:nvSpPr>
          <p:spPr>
            <a:xfrm>
              <a:off x="7543582" y="3322064"/>
              <a:ext cx="118745" cy="118745"/>
            </a:xfrm>
            <a:custGeom>
              <a:avLst/>
              <a:gdLst/>
              <a:ahLst/>
              <a:cxnLst/>
              <a:rect l="l" t="t" r="r" b="b"/>
              <a:pathLst>
                <a:path w="118745" h="118745">
                  <a:moveTo>
                    <a:pt x="0" y="59309"/>
                  </a:moveTo>
                  <a:lnTo>
                    <a:pt x="4661" y="36224"/>
                  </a:lnTo>
                  <a:lnTo>
                    <a:pt x="17372" y="17372"/>
                  </a:lnTo>
                  <a:lnTo>
                    <a:pt x="36224" y="4661"/>
                  </a:lnTo>
                  <a:lnTo>
                    <a:pt x="59309" y="0"/>
                  </a:lnTo>
                  <a:lnTo>
                    <a:pt x="82391" y="4661"/>
                  </a:lnTo>
                  <a:lnTo>
                    <a:pt x="101239" y="17372"/>
                  </a:lnTo>
                  <a:lnTo>
                    <a:pt x="113946" y="36224"/>
                  </a:lnTo>
                  <a:lnTo>
                    <a:pt x="118605" y="59309"/>
                  </a:lnTo>
                  <a:lnTo>
                    <a:pt x="113946" y="82393"/>
                  </a:lnTo>
                  <a:lnTo>
                    <a:pt x="101239" y="101245"/>
                  </a:lnTo>
                  <a:lnTo>
                    <a:pt x="82391" y="113956"/>
                  </a:lnTo>
                  <a:lnTo>
                    <a:pt x="59309" y="118618"/>
                  </a:lnTo>
                  <a:lnTo>
                    <a:pt x="36224" y="113956"/>
                  </a:lnTo>
                  <a:lnTo>
                    <a:pt x="17372" y="101245"/>
                  </a:lnTo>
                  <a:lnTo>
                    <a:pt x="4661" y="82393"/>
                  </a:lnTo>
                  <a:lnTo>
                    <a:pt x="0" y="59309"/>
                  </a:lnTo>
                  <a:close/>
                </a:path>
              </a:pathLst>
            </a:custGeom>
            <a:ln w="14363">
              <a:solidFill>
                <a:srgbClr val="96C453"/>
              </a:solidFill>
            </a:ln>
          </p:spPr>
          <p:txBody>
            <a:bodyPr wrap="square" lIns="0" tIns="0" rIns="0" bIns="0" rtlCol="0"/>
            <a:lstStyle/>
            <a:p>
              <a:endParaRPr/>
            </a:p>
          </p:txBody>
        </p:sp>
        <p:sp>
          <p:nvSpPr>
            <p:cNvPr id="86" name="object 91">
              <a:extLst>
                <a:ext uri="{FF2B5EF4-FFF2-40B4-BE49-F238E27FC236}">
                  <a16:creationId xmlns:a16="http://schemas.microsoft.com/office/drawing/2014/main" id="{9CB0389C-32F4-EB84-F064-FF275366C1AC}"/>
                </a:ext>
              </a:extLst>
            </p:cNvPr>
            <p:cNvSpPr/>
            <p:nvPr/>
          </p:nvSpPr>
          <p:spPr>
            <a:xfrm>
              <a:off x="7490695" y="3410972"/>
              <a:ext cx="68580" cy="50800"/>
            </a:xfrm>
            <a:custGeom>
              <a:avLst/>
              <a:gdLst/>
              <a:ahLst/>
              <a:cxnLst/>
              <a:rect l="l" t="t" r="r" b="b"/>
              <a:pathLst>
                <a:path w="68579" h="50800">
                  <a:moveTo>
                    <a:pt x="63982" y="0"/>
                  </a:moveTo>
                  <a:lnTo>
                    <a:pt x="0" y="44259"/>
                  </a:lnTo>
                  <a:lnTo>
                    <a:pt x="4292" y="50482"/>
                  </a:lnTo>
                  <a:lnTo>
                    <a:pt x="68287" y="6235"/>
                  </a:lnTo>
                  <a:lnTo>
                    <a:pt x="63982" y="0"/>
                  </a:lnTo>
                  <a:close/>
                </a:path>
              </a:pathLst>
            </a:custGeom>
            <a:solidFill>
              <a:srgbClr val="96C453"/>
            </a:solidFill>
          </p:spPr>
          <p:txBody>
            <a:bodyPr wrap="square" lIns="0" tIns="0" rIns="0" bIns="0" rtlCol="0"/>
            <a:lstStyle/>
            <a:p>
              <a:endParaRPr/>
            </a:p>
          </p:txBody>
        </p:sp>
        <p:sp>
          <p:nvSpPr>
            <p:cNvPr id="87" name="object 92">
              <a:extLst>
                <a:ext uri="{FF2B5EF4-FFF2-40B4-BE49-F238E27FC236}">
                  <a16:creationId xmlns:a16="http://schemas.microsoft.com/office/drawing/2014/main" id="{868D6A42-78CC-78A1-E7F0-F0AD56293A14}"/>
                </a:ext>
              </a:extLst>
            </p:cNvPr>
            <p:cNvSpPr/>
            <p:nvPr/>
          </p:nvSpPr>
          <p:spPr>
            <a:xfrm>
              <a:off x="7490685" y="3410979"/>
              <a:ext cx="68580" cy="50800"/>
            </a:xfrm>
            <a:custGeom>
              <a:avLst/>
              <a:gdLst/>
              <a:ahLst/>
              <a:cxnLst/>
              <a:rect l="l" t="t" r="r" b="b"/>
              <a:pathLst>
                <a:path w="68579" h="50800">
                  <a:moveTo>
                    <a:pt x="63995" y="0"/>
                  </a:moveTo>
                  <a:lnTo>
                    <a:pt x="68300" y="6223"/>
                  </a:lnTo>
                  <a:lnTo>
                    <a:pt x="4305" y="50469"/>
                  </a:lnTo>
                  <a:lnTo>
                    <a:pt x="0" y="44246"/>
                  </a:lnTo>
                  <a:lnTo>
                    <a:pt x="63995" y="0"/>
                  </a:lnTo>
                  <a:close/>
                </a:path>
              </a:pathLst>
            </a:custGeom>
            <a:ln w="3594">
              <a:solidFill>
                <a:srgbClr val="96C453"/>
              </a:solidFill>
            </a:ln>
          </p:spPr>
          <p:txBody>
            <a:bodyPr wrap="square" lIns="0" tIns="0" rIns="0" bIns="0" rtlCol="0"/>
            <a:lstStyle/>
            <a:p>
              <a:endParaRPr/>
            </a:p>
          </p:txBody>
        </p:sp>
        <p:sp>
          <p:nvSpPr>
            <p:cNvPr id="88" name="object 93">
              <a:extLst>
                <a:ext uri="{FF2B5EF4-FFF2-40B4-BE49-F238E27FC236}">
                  <a16:creationId xmlns:a16="http://schemas.microsoft.com/office/drawing/2014/main" id="{0B8BC1A8-F7CA-AB32-3524-AF90C47CA85D}"/>
                </a:ext>
              </a:extLst>
            </p:cNvPr>
            <p:cNvSpPr/>
            <p:nvPr/>
          </p:nvSpPr>
          <p:spPr>
            <a:xfrm>
              <a:off x="7513104" y="3266182"/>
              <a:ext cx="155575" cy="182880"/>
            </a:xfrm>
            <a:custGeom>
              <a:avLst/>
              <a:gdLst/>
              <a:ahLst/>
              <a:cxnLst/>
              <a:rect l="l" t="t" r="r" b="b"/>
              <a:pathLst>
                <a:path w="155575" h="182879">
                  <a:moveTo>
                    <a:pt x="31797" y="0"/>
                  </a:moveTo>
                  <a:lnTo>
                    <a:pt x="5653" y="44968"/>
                  </a:lnTo>
                  <a:lnTo>
                    <a:pt x="0" y="80621"/>
                  </a:lnTo>
                  <a:lnTo>
                    <a:pt x="391" y="89897"/>
                  </a:lnTo>
                  <a:lnTo>
                    <a:pt x="14576" y="135229"/>
                  </a:lnTo>
                  <a:lnTo>
                    <a:pt x="45526" y="168859"/>
                  </a:lnTo>
                  <a:lnTo>
                    <a:pt x="92389" y="182524"/>
                  </a:lnTo>
                  <a:lnTo>
                    <a:pt x="104035" y="180924"/>
                  </a:lnTo>
                  <a:lnTo>
                    <a:pt x="141665" y="156781"/>
                  </a:lnTo>
                  <a:lnTo>
                    <a:pt x="155114" y="115671"/>
                  </a:lnTo>
                  <a:lnTo>
                    <a:pt x="154863" y="108573"/>
                  </a:lnTo>
                  <a:lnTo>
                    <a:pt x="153133" y="105765"/>
                  </a:lnTo>
                  <a:lnTo>
                    <a:pt x="153641" y="113017"/>
                  </a:lnTo>
                  <a:lnTo>
                    <a:pt x="142611" y="150126"/>
                  </a:lnTo>
                  <a:lnTo>
                    <a:pt x="109412" y="175364"/>
                  </a:lnTo>
                  <a:lnTo>
                    <a:pt x="87995" y="177977"/>
                  </a:lnTo>
                  <a:lnTo>
                    <a:pt x="81848" y="177292"/>
                  </a:lnTo>
                  <a:lnTo>
                    <a:pt x="46478" y="157975"/>
                  </a:lnTo>
                  <a:lnTo>
                    <a:pt x="27965" y="119106"/>
                  </a:lnTo>
                  <a:lnTo>
                    <a:pt x="27327" y="110988"/>
                  </a:lnTo>
                  <a:lnTo>
                    <a:pt x="27708" y="102865"/>
                  </a:lnTo>
                  <a:lnTo>
                    <a:pt x="44713" y="68097"/>
                  </a:lnTo>
                  <a:lnTo>
                    <a:pt x="76514" y="54711"/>
                  </a:lnTo>
                  <a:lnTo>
                    <a:pt x="81607" y="54889"/>
                  </a:lnTo>
                  <a:lnTo>
                    <a:pt x="91728" y="56845"/>
                  </a:lnTo>
                  <a:lnTo>
                    <a:pt x="96745" y="58648"/>
                  </a:lnTo>
                  <a:lnTo>
                    <a:pt x="101533" y="61201"/>
                  </a:lnTo>
                  <a:lnTo>
                    <a:pt x="92732" y="52755"/>
                  </a:lnTo>
                  <a:lnTo>
                    <a:pt x="48853" y="35560"/>
                  </a:lnTo>
                  <a:lnTo>
                    <a:pt x="42414" y="36296"/>
                  </a:lnTo>
                  <a:lnTo>
                    <a:pt x="36102" y="38455"/>
                  </a:lnTo>
                  <a:lnTo>
                    <a:pt x="35379" y="31775"/>
                  </a:lnTo>
                  <a:lnTo>
                    <a:pt x="34096" y="2463"/>
                  </a:lnTo>
                  <a:lnTo>
                    <a:pt x="31797" y="0"/>
                  </a:lnTo>
                  <a:close/>
                </a:path>
              </a:pathLst>
            </a:custGeom>
            <a:solidFill>
              <a:srgbClr val="82AD3E"/>
            </a:solidFill>
          </p:spPr>
          <p:txBody>
            <a:bodyPr wrap="square" lIns="0" tIns="0" rIns="0" bIns="0" rtlCol="0"/>
            <a:lstStyle/>
            <a:p>
              <a:endParaRPr/>
            </a:p>
          </p:txBody>
        </p:sp>
        <p:sp>
          <p:nvSpPr>
            <p:cNvPr id="89" name="object 94">
              <a:extLst>
                <a:ext uri="{FF2B5EF4-FFF2-40B4-BE49-F238E27FC236}">
                  <a16:creationId xmlns:a16="http://schemas.microsoft.com/office/drawing/2014/main" id="{0A1F2BA4-E4AA-6B00-C1A9-372328D6B9E2}"/>
                </a:ext>
              </a:extLst>
            </p:cNvPr>
            <p:cNvSpPr/>
            <p:nvPr/>
          </p:nvSpPr>
          <p:spPr>
            <a:xfrm>
              <a:off x="7676540" y="3330180"/>
              <a:ext cx="397510" cy="152400"/>
            </a:xfrm>
            <a:custGeom>
              <a:avLst/>
              <a:gdLst/>
              <a:ahLst/>
              <a:cxnLst/>
              <a:rect l="l" t="t" r="r" b="b"/>
              <a:pathLst>
                <a:path w="397509" h="152400">
                  <a:moveTo>
                    <a:pt x="76200" y="0"/>
                  </a:moveTo>
                  <a:lnTo>
                    <a:pt x="0" y="0"/>
                  </a:lnTo>
                  <a:lnTo>
                    <a:pt x="0" y="114287"/>
                  </a:lnTo>
                  <a:lnTo>
                    <a:pt x="76200" y="114287"/>
                  </a:lnTo>
                  <a:lnTo>
                    <a:pt x="76200" y="99098"/>
                  </a:lnTo>
                  <a:lnTo>
                    <a:pt x="15201" y="99098"/>
                  </a:lnTo>
                  <a:lnTo>
                    <a:pt x="15201" y="60998"/>
                  </a:lnTo>
                  <a:lnTo>
                    <a:pt x="76200" y="60998"/>
                  </a:lnTo>
                  <a:lnTo>
                    <a:pt x="76200" y="45694"/>
                  </a:lnTo>
                  <a:lnTo>
                    <a:pt x="15201" y="45694"/>
                  </a:lnTo>
                  <a:lnTo>
                    <a:pt x="15201" y="15303"/>
                  </a:lnTo>
                  <a:lnTo>
                    <a:pt x="76200" y="15303"/>
                  </a:lnTo>
                  <a:lnTo>
                    <a:pt x="76200" y="0"/>
                  </a:lnTo>
                  <a:close/>
                </a:path>
                <a:path w="397509" h="152400">
                  <a:moveTo>
                    <a:pt x="160426" y="76187"/>
                  </a:moveTo>
                  <a:lnTo>
                    <a:pt x="159842" y="69875"/>
                  </a:lnTo>
                  <a:lnTo>
                    <a:pt x="159727" y="68592"/>
                  </a:lnTo>
                  <a:lnTo>
                    <a:pt x="157619" y="61582"/>
                  </a:lnTo>
                  <a:lnTo>
                    <a:pt x="154114" y="55156"/>
                  </a:lnTo>
                  <a:lnTo>
                    <a:pt x="152654" y="53403"/>
                  </a:lnTo>
                  <a:lnTo>
                    <a:pt x="149212" y="49314"/>
                  </a:lnTo>
                  <a:lnTo>
                    <a:pt x="145122" y="45885"/>
                  </a:lnTo>
                  <a:lnTo>
                    <a:pt x="145122" y="69875"/>
                  </a:lnTo>
                  <a:lnTo>
                    <a:pt x="145122" y="99085"/>
                  </a:lnTo>
                  <a:lnTo>
                    <a:pt x="116027" y="99085"/>
                  </a:lnTo>
                  <a:lnTo>
                    <a:pt x="110642" y="96837"/>
                  </a:lnTo>
                  <a:lnTo>
                    <a:pt x="106210" y="92316"/>
                  </a:lnTo>
                  <a:lnTo>
                    <a:pt x="101688" y="87871"/>
                  </a:lnTo>
                  <a:lnTo>
                    <a:pt x="99428" y="82499"/>
                  </a:lnTo>
                  <a:lnTo>
                    <a:pt x="99428" y="69875"/>
                  </a:lnTo>
                  <a:lnTo>
                    <a:pt x="101688" y="64503"/>
                  </a:lnTo>
                  <a:lnTo>
                    <a:pt x="106210" y="60058"/>
                  </a:lnTo>
                  <a:lnTo>
                    <a:pt x="110642" y="55613"/>
                  </a:lnTo>
                  <a:lnTo>
                    <a:pt x="116027" y="53403"/>
                  </a:lnTo>
                  <a:lnTo>
                    <a:pt x="128651" y="53403"/>
                  </a:lnTo>
                  <a:lnTo>
                    <a:pt x="134023" y="55613"/>
                  </a:lnTo>
                  <a:lnTo>
                    <a:pt x="142900" y="64503"/>
                  </a:lnTo>
                  <a:lnTo>
                    <a:pt x="145122" y="69875"/>
                  </a:lnTo>
                  <a:lnTo>
                    <a:pt x="145122" y="45885"/>
                  </a:lnTo>
                  <a:lnTo>
                    <a:pt x="143370" y="44411"/>
                  </a:lnTo>
                  <a:lnTo>
                    <a:pt x="136944" y="40894"/>
                  </a:lnTo>
                  <a:lnTo>
                    <a:pt x="129933" y="38798"/>
                  </a:lnTo>
                  <a:lnTo>
                    <a:pt x="122339" y="38087"/>
                  </a:lnTo>
                  <a:lnTo>
                    <a:pt x="114731" y="38798"/>
                  </a:lnTo>
                  <a:lnTo>
                    <a:pt x="84924" y="68592"/>
                  </a:lnTo>
                  <a:lnTo>
                    <a:pt x="84239" y="76187"/>
                  </a:lnTo>
                  <a:lnTo>
                    <a:pt x="84810" y="82499"/>
                  </a:lnTo>
                  <a:lnTo>
                    <a:pt x="84924" y="83794"/>
                  </a:lnTo>
                  <a:lnTo>
                    <a:pt x="114731" y="113601"/>
                  </a:lnTo>
                  <a:lnTo>
                    <a:pt x="122339" y="114287"/>
                  </a:lnTo>
                  <a:lnTo>
                    <a:pt x="160426" y="114287"/>
                  </a:lnTo>
                  <a:lnTo>
                    <a:pt x="160426" y="99085"/>
                  </a:lnTo>
                  <a:lnTo>
                    <a:pt x="160426" y="76187"/>
                  </a:lnTo>
                  <a:close/>
                </a:path>
                <a:path w="397509" h="152400">
                  <a:moveTo>
                    <a:pt x="249478" y="38100"/>
                  </a:moveTo>
                  <a:lnTo>
                    <a:pt x="189877" y="38100"/>
                  </a:lnTo>
                  <a:lnTo>
                    <a:pt x="184467" y="40309"/>
                  </a:lnTo>
                  <a:lnTo>
                    <a:pt x="175501" y="49276"/>
                  </a:lnTo>
                  <a:lnTo>
                    <a:pt x="173278" y="54686"/>
                  </a:lnTo>
                  <a:lnTo>
                    <a:pt x="173278" y="67310"/>
                  </a:lnTo>
                  <a:lnTo>
                    <a:pt x="175501" y="72682"/>
                  </a:lnTo>
                  <a:lnTo>
                    <a:pt x="184467" y="81559"/>
                  </a:lnTo>
                  <a:lnTo>
                    <a:pt x="189877" y="83781"/>
                  </a:lnTo>
                  <a:lnTo>
                    <a:pt x="228676" y="83781"/>
                  </a:lnTo>
                  <a:lnTo>
                    <a:pt x="230466" y="84531"/>
                  </a:lnTo>
                  <a:lnTo>
                    <a:pt x="233426" y="87490"/>
                  </a:lnTo>
                  <a:lnTo>
                    <a:pt x="234175" y="89281"/>
                  </a:lnTo>
                  <a:lnTo>
                    <a:pt x="234175" y="93484"/>
                  </a:lnTo>
                  <a:lnTo>
                    <a:pt x="233426" y="95313"/>
                  </a:lnTo>
                  <a:lnTo>
                    <a:pt x="230466" y="98361"/>
                  </a:lnTo>
                  <a:lnTo>
                    <a:pt x="228676" y="99098"/>
                  </a:lnTo>
                  <a:lnTo>
                    <a:pt x="173278" y="99098"/>
                  </a:lnTo>
                  <a:lnTo>
                    <a:pt x="173278" y="114287"/>
                  </a:lnTo>
                  <a:lnTo>
                    <a:pt x="232879" y="114287"/>
                  </a:lnTo>
                  <a:lnTo>
                    <a:pt x="238302" y="112064"/>
                  </a:lnTo>
                  <a:lnTo>
                    <a:pt x="247256" y="103111"/>
                  </a:lnTo>
                  <a:lnTo>
                    <a:pt x="249478" y="97688"/>
                  </a:lnTo>
                  <a:lnTo>
                    <a:pt x="249478" y="85077"/>
                  </a:lnTo>
                  <a:lnTo>
                    <a:pt x="247256" y="79692"/>
                  </a:lnTo>
                  <a:lnTo>
                    <a:pt x="238302" y="70815"/>
                  </a:lnTo>
                  <a:lnTo>
                    <a:pt x="232879" y="68592"/>
                  </a:lnTo>
                  <a:lnTo>
                    <a:pt x="194081" y="68592"/>
                  </a:lnTo>
                  <a:lnTo>
                    <a:pt x="192252" y="67856"/>
                  </a:lnTo>
                  <a:lnTo>
                    <a:pt x="189217" y="64897"/>
                  </a:lnTo>
                  <a:lnTo>
                    <a:pt x="188480" y="63106"/>
                  </a:lnTo>
                  <a:lnTo>
                    <a:pt x="188480" y="58902"/>
                  </a:lnTo>
                  <a:lnTo>
                    <a:pt x="189217" y="57099"/>
                  </a:lnTo>
                  <a:lnTo>
                    <a:pt x="192252" y="54140"/>
                  </a:lnTo>
                  <a:lnTo>
                    <a:pt x="194081" y="53403"/>
                  </a:lnTo>
                  <a:lnTo>
                    <a:pt x="196189" y="53403"/>
                  </a:lnTo>
                  <a:lnTo>
                    <a:pt x="249478" y="53403"/>
                  </a:lnTo>
                  <a:lnTo>
                    <a:pt x="249478" y="38100"/>
                  </a:lnTo>
                  <a:close/>
                </a:path>
                <a:path w="397509" h="152400">
                  <a:moveTo>
                    <a:pt x="337591" y="37985"/>
                  </a:moveTo>
                  <a:lnTo>
                    <a:pt x="322287" y="37985"/>
                  </a:lnTo>
                  <a:lnTo>
                    <a:pt x="322287" y="82384"/>
                  </a:lnTo>
                  <a:lnTo>
                    <a:pt x="320065" y="87757"/>
                  </a:lnTo>
                  <a:lnTo>
                    <a:pt x="311175" y="96723"/>
                  </a:lnTo>
                  <a:lnTo>
                    <a:pt x="305803" y="98983"/>
                  </a:lnTo>
                  <a:lnTo>
                    <a:pt x="293179" y="98983"/>
                  </a:lnTo>
                  <a:lnTo>
                    <a:pt x="287807" y="96723"/>
                  </a:lnTo>
                  <a:lnTo>
                    <a:pt x="278853" y="87757"/>
                  </a:lnTo>
                  <a:lnTo>
                    <a:pt x="276593" y="82384"/>
                  </a:lnTo>
                  <a:lnTo>
                    <a:pt x="276593" y="37985"/>
                  </a:lnTo>
                  <a:lnTo>
                    <a:pt x="261391" y="37985"/>
                  </a:lnTo>
                  <a:lnTo>
                    <a:pt x="261391" y="76073"/>
                  </a:lnTo>
                  <a:lnTo>
                    <a:pt x="262089" y="83667"/>
                  </a:lnTo>
                  <a:lnTo>
                    <a:pt x="291884" y="113474"/>
                  </a:lnTo>
                  <a:lnTo>
                    <a:pt x="299491" y="114173"/>
                  </a:lnTo>
                  <a:lnTo>
                    <a:pt x="307987" y="114173"/>
                  </a:lnTo>
                  <a:lnTo>
                    <a:pt x="315582" y="111645"/>
                  </a:lnTo>
                  <a:lnTo>
                    <a:pt x="322287" y="106578"/>
                  </a:lnTo>
                  <a:lnTo>
                    <a:pt x="322287" y="120484"/>
                  </a:lnTo>
                  <a:lnTo>
                    <a:pt x="320065" y="125857"/>
                  </a:lnTo>
                  <a:lnTo>
                    <a:pt x="311175" y="134810"/>
                  </a:lnTo>
                  <a:lnTo>
                    <a:pt x="305803" y="137083"/>
                  </a:lnTo>
                  <a:lnTo>
                    <a:pt x="294589" y="137083"/>
                  </a:lnTo>
                  <a:lnTo>
                    <a:pt x="290144" y="135636"/>
                  </a:lnTo>
                  <a:lnTo>
                    <a:pt x="282270" y="129946"/>
                  </a:lnTo>
                  <a:lnTo>
                    <a:pt x="279552" y="126288"/>
                  </a:lnTo>
                  <a:lnTo>
                    <a:pt x="277990" y="121767"/>
                  </a:lnTo>
                  <a:lnTo>
                    <a:pt x="262216" y="121767"/>
                  </a:lnTo>
                  <a:lnTo>
                    <a:pt x="292849" y="151726"/>
                  </a:lnTo>
                  <a:lnTo>
                    <a:pt x="299491" y="152273"/>
                  </a:lnTo>
                  <a:lnTo>
                    <a:pt x="307086" y="151574"/>
                  </a:lnTo>
                  <a:lnTo>
                    <a:pt x="336892" y="121767"/>
                  </a:lnTo>
                  <a:lnTo>
                    <a:pt x="337591" y="114173"/>
                  </a:lnTo>
                  <a:lnTo>
                    <a:pt x="337591" y="37985"/>
                  </a:lnTo>
                  <a:close/>
                </a:path>
                <a:path w="397509" h="152400">
                  <a:moveTo>
                    <a:pt x="397306" y="68592"/>
                  </a:moveTo>
                  <a:lnTo>
                    <a:pt x="351497" y="68592"/>
                  </a:lnTo>
                  <a:lnTo>
                    <a:pt x="351497" y="83781"/>
                  </a:lnTo>
                  <a:lnTo>
                    <a:pt x="397306" y="83781"/>
                  </a:lnTo>
                  <a:lnTo>
                    <a:pt x="397306" y="68592"/>
                  </a:lnTo>
                  <a:close/>
                </a:path>
              </a:pathLst>
            </a:custGeom>
            <a:solidFill>
              <a:srgbClr val="435056"/>
            </a:solidFill>
          </p:spPr>
          <p:txBody>
            <a:bodyPr wrap="square" lIns="0" tIns="0" rIns="0" bIns="0" rtlCol="0"/>
            <a:lstStyle/>
            <a:p>
              <a:endParaRPr/>
            </a:p>
          </p:txBody>
        </p:sp>
        <p:sp>
          <p:nvSpPr>
            <p:cNvPr id="90" name="object 95">
              <a:extLst>
                <a:ext uri="{FF2B5EF4-FFF2-40B4-BE49-F238E27FC236}">
                  <a16:creationId xmlns:a16="http://schemas.microsoft.com/office/drawing/2014/main" id="{4F7F4156-6E1F-8321-51F8-21CC0A84695E}"/>
                </a:ext>
              </a:extLst>
            </p:cNvPr>
            <p:cNvSpPr/>
            <p:nvPr/>
          </p:nvSpPr>
          <p:spPr>
            <a:xfrm>
              <a:off x="8089976" y="3330180"/>
              <a:ext cx="295275" cy="152400"/>
            </a:xfrm>
            <a:custGeom>
              <a:avLst/>
              <a:gdLst/>
              <a:ahLst/>
              <a:cxnLst/>
              <a:rect l="l" t="t" r="r" b="b"/>
              <a:pathLst>
                <a:path w="295275" h="152400">
                  <a:moveTo>
                    <a:pt x="106692" y="114287"/>
                  </a:moveTo>
                  <a:lnTo>
                    <a:pt x="92430" y="83781"/>
                  </a:lnTo>
                  <a:lnTo>
                    <a:pt x="85331" y="68592"/>
                  </a:lnTo>
                  <a:lnTo>
                    <a:pt x="69532" y="34798"/>
                  </a:lnTo>
                  <a:lnTo>
                    <a:pt x="69532" y="68592"/>
                  </a:lnTo>
                  <a:lnTo>
                    <a:pt x="37045" y="68592"/>
                  </a:lnTo>
                  <a:lnTo>
                    <a:pt x="53289" y="32016"/>
                  </a:lnTo>
                  <a:lnTo>
                    <a:pt x="69532" y="68592"/>
                  </a:lnTo>
                  <a:lnTo>
                    <a:pt x="69532" y="34798"/>
                  </a:lnTo>
                  <a:lnTo>
                    <a:pt x="68237" y="32016"/>
                  </a:lnTo>
                  <a:lnTo>
                    <a:pt x="53289" y="0"/>
                  </a:lnTo>
                  <a:lnTo>
                    <a:pt x="0" y="114287"/>
                  </a:lnTo>
                  <a:lnTo>
                    <a:pt x="16713" y="114287"/>
                  </a:lnTo>
                  <a:lnTo>
                    <a:pt x="30264" y="83781"/>
                  </a:lnTo>
                  <a:lnTo>
                    <a:pt x="76314" y="83781"/>
                  </a:lnTo>
                  <a:lnTo>
                    <a:pt x="89865" y="114287"/>
                  </a:lnTo>
                  <a:lnTo>
                    <a:pt x="106692" y="114287"/>
                  </a:lnTo>
                  <a:close/>
                </a:path>
                <a:path w="295275" h="152400">
                  <a:moveTo>
                    <a:pt x="193040" y="38100"/>
                  </a:moveTo>
                  <a:lnTo>
                    <a:pt x="177736" y="38100"/>
                  </a:lnTo>
                  <a:lnTo>
                    <a:pt x="177736" y="53403"/>
                  </a:lnTo>
                  <a:lnTo>
                    <a:pt x="177736" y="82499"/>
                  </a:lnTo>
                  <a:lnTo>
                    <a:pt x="175514" y="87871"/>
                  </a:lnTo>
                  <a:lnTo>
                    <a:pt x="171069" y="92316"/>
                  </a:lnTo>
                  <a:lnTo>
                    <a:pt x="166636" y="96837"/>
                  </a:lnTo>
                  <a:lnTo>
                    <a:pt x="161264" y="99098"/>
                  </a:lnTo>
                  <a:lnTo>
                    <a:pt x="148640" y="99098"/>
                  </a:lnTo>
                  <a:lnTo>
                    <a:pt x="143268" y="96837"/>
                  </a:lnTo>
                  <a:lnTo>
                    <a:pt x="138823" y="92316"/>
                  </a:lnTo>
                  <a:lnTo>
                    <a:pt x="134302" y="87871"/>
                  </a:lnTo>
                  <a:lnTo>
                    <a:pt x="132041" y="82499"/>
                  </a:lnTo>
                  <a:lnTo>
                    <a:pt x="132041" y="69875"/>
                  </a:lnTo>
                  <a:lnTo>
                    <a:pt x="134302" y="64503"/>
                  </a:lnTo>
                  <a:lnTo>
                    <a:pt x="138823" y="60071"/>
                  </a:lnTo>
                  <a:lnTo>
                    <a:pt x="143268" y="55626"/>
                  </a:lnTo>
                  <a:lnTo>
                    <a:pt x="148640" y="53403"/>
                  </a:lnTo>
                  <a:lnTo>
                    <a:pt x="177736" y="53403"/>
                  </a:lnTo>
                  <a:lnTo>
                    <a:pt x="177736" y="38100"/>
                  </a:lnTo>
                  <a:lnTo>
                    <a:pt x="154952" y="38100"/>
                  </a:lnTo>
                  <a:lnTo>
                    <a:pt x="147358" y="38798"/>
                  </a:lnTo>
                  <a:lnTo>
                    <a:pt x="117551" y="68592"/>
                  </a:lnTo>
                  <a:lnTo>
                    <a:pt x="116852" y="76187"/>
                  </a:lnTo>
                  <a:lnTo>
                    <a:pt x="117436" y="82499"/>
                  </a:lnTo>
                  <a:lnTo>
                    <a:pt x="117551" y="83794"/>
                  </a:lnTo>
                  <a:lnTo>
                    <a:pt x="147358" y="113588"/>
                  </a:lnTo>
                  <a:lnTo>
                    <a:pt x="154952" y="114287"/>
                  </a:lnTo>
                  <a:lnTo>
                    <a:pt x="163436" y="114287"/>
                  </a:lnTo>
                  <a:lnTo>
                    <a:pt x="171030" y="111760"/>
                  </a:lnTo>
                  <a:lnTo>
                    <a:pt x="177736" y="106692"/>
                  </a:lnTo>
                  <a:lnTo>
                    <a:pt x="177736" y="120599"/>
                  </a:lnTo>
                  <a:lnTo>
                    <a:pt x="175514" y="125971"/>
                  </a:lnTo>
                  <a:lnTo>
                    <a:pt x="171069" y="130416"/>
                  </a:lnTo>
                  <a:lnTo>
                    <a:pt x="166636" y="134924"/>
                  </a:lnTo>
                  <a:lnTo>
                    <a:pt x="161264" y="137185"/>
                  </a:lnTo>
                  <a:lnTo>
                    <a:pt x="150037" y="137185"/>
                  </a:lnTo>
                  <a:lnTo>
                    <a:pt x="145605" y="135750"/>
                  </a:lnTo>
                  <a:lnTo>
                    <a:pt x="137731" y="130060"/>
                  </a:lnTo>
                  <a:lnTo>
                    <a:pt x="135001" y="126403"/>
                  </a:lnTo>
                  <a:lnTo>
                    <a:pt x="133451" y="121894"/>
                  </a:lnTo>
                  <a:lnTo>
                    <a:pt x="117665" y="121894"/>
                  </a:lnTo>
                  <a:lnTo>
                    <a:pt x="119265" y="130060"/>
                  </a:lnTo>
                  <a:lnTo>
                    <a:pt x="119380" y="130683"/>
                  </a:lnTo>
                  <a:lnTo>
                    <a:pt x="123710" y="137934"/>
                  </a:lnTo>
                  <a:lnTo>
                    <a:pt x="154952" y="152387"/>
                  </a:lnTo>
                  <a:lnTo>
                    <a:pt x="162547" y="151688"/>
                  </a:lnTo>
                  <a:lnTo>
                    <a:pt x="169557" y="149606"/>
                  </a:lnTo>
                  <a:lnTo>
                    <a:pt x="175983" y="146138"/>
                  </a:lnTo>
                  <a:lnTo>
                    <a:pt x="181825" y="141287"/>
                  </a:lnTo>
                  <a:lnTo>
                    <a:pt x="185242" y="137185"/>
                  </a:lnTo>
                  <a:lnTo>
                    <a:pt x="186740" y="135394"/>
                  </a:lnTo>
                  <a:lnTo>
                    <a:pt x="190246" y="128930"/>
                  </a:lnTo>
                  <a:lnTo>
                    <a:pt x="192341" y="121894"/>
                  </a:lnTo>
                  <a:lnTo>
                    <a:pt x="193040" y="114287"/>
                  </a:lnTo>
                  <a:lnTo>
                    <a:pt x="193040" y="106692"/>
                  </a:lnTo>
                  <a:lnTo>
                    <a:pt x="193040" y="99098"/>
                  </a:lnTo>
                  <a:lnTo>
                    <a:pt x="193040" y="53403"/>
                  </a:lnTo>
                  <a:lnTo>
                    <a:pt x="193040" y="38100"/>
                  </a:lnTo>
                  <a:close/>
                </a:path>
                <a:path w="295275" h="152400">
                  <a:moveTo>
                    <a:pt x="261874" y="38100"/>
                  </a:moveTo>
                  <a:lnTo>
                    <a:pt x="246684" y="38100"/>
                  </a:lnTo>
                  <a:lnTo>
                    <a:pt x="239090" y="38798"/>
                  </a:lnTo>
                  <a:lnTo>
                    <a:pt x="209283" y="68592"/>
                  </a:lnTo>
                  <a:lnTo>
                    <a:pt x="208584" y="76187"/>
                  </a:lnTo>
                  <a:lnTo>
                    <a:pt x="208584" y="114287"/>
                  </a:lnTo>
                  <a:lnTo>
                    <a:pt x="223774" y="114287"/>
                  </a:lnTo>
                  <a:lnTo>
                    <a:pt x="223774" y="69875"/>
                  </a:lnTo>
                  <a:lnTo>
                    <a:pt x="226034" y="64503"/>
                  </a:lnTo>
                  <a:lnTo>
                    <a:pt x="235000" y="55626"/>
                  </a:lnTo>
                  <a:lnTo>
                    <a:pt x="240372" y="53403"/>
                  </a:lnTo>
                  <a:lnTo>
                    <a:pt x="261874" y="53403"/>
                  </a:lnTo>
                  <a:lnTo>
                    <a:pt x="261874" y="38100"/>
                  </a:lnTo>
                  <a:close/>
                </a:path>
                <a:path w="295275" h="152400">
                  <a:moveTo>
                    <a:pt x="292150" y="38087"/>
                  </a:moveTo>
                  <a:lnTo>
                    <a:pt x="276961" y="38087"/>
                  </a:lnTo>
                  <a:lnTo>
                    <a:pt x="276961" y="114274"/>
                  </a:lnTo>
                  <a:lnTo>
                    <a:pt x="292150" y="114274"/>
                  </a:lnTo>
                  <a:lnTo>
                    <a:pt x="292150" y="38087"/>
                  </a:lnTo>
                  <a:close/>
                </a:path>
                <a:path w="295275" h="152400">
                  <a:moveTo>
                    <a:pt x="295186" y="12344"/>
                  </a:moveTo>
                  <a:lnTo>
                    <a:pt x="294132" y="9804"/>
                  </a:lnTo>
                  <a:lnTo>
                    <a:pt x="290004" y="5676"/>
                  </a:lnTo>
                  <a:lnTo>
                    <a:pt x="287515" y="4660"/>
                  </a:lnTo>
                  <a:lnTo>
                    <a:pt x="281597" y="4660"/>
                  </a:lnTo>
                  <a:lnTo>
                    <a:pt x="279095" y="5676"/>
                  </a:lnTo>
                  <a:lnTo>
                    <a:pt x="274967" y="9804"/>
                  </a:lnTo>
                  <a:lnTo>
                    <a:pt x="273926" y="12344"/>
                  </a:lnTo>
                  <a:lnTo>
                    <a:pt x="273926" y="18186"/>
                  </a:lnTo>
                  <a:lnTo>
                    <a:pt x="274967" y="20675"/>
                  </a:lnTo>
                  <a:lnTo>
                    <a:pt x="277075" y="22783"/>
                  </a:lnTo>
                  <a:lnTo>
                    <a:pt x="279095" y="24879"/>
                  </a:lnTo>
                  <a:lnTo>
                    <a:pt x="281597" y="25933"/>
                  </a:lnTo>
                  <a:lnTo>
                    <a:pt x="287515" y="25933"/>
                  </a:lnTo>
                  <a:lnTo>
                    <a:pt x="290004" y="24879"/>
                  </a:lnTo>
                  <a:lnTo>
                    <a:pt x="292036" y="22783"/>
                  </a:lnTo>
                  <a:lnTo>
                    <a:pt x="294132" y="20675"/>
                  </a:lnTo>
                  <a:lnTo>
                    <a:pt x="295186" y="18186"/>
                  </a:lnTo>
                  <a:lnTo>
                    <a:pt x="295186" y="12344"/>
                  </a:lnTo>
                  <a:close/>
                </a:path>
              </a:pathLst>
            </a:custGeom>
            <a:solidFill>
              <a:srgbClr val="96C453"/>
            </a:solidFill>
          </p:spPr>
          <p:txBody>
            <a:bodyPr wrap="square" lIns="0" tIns="0" rIns="0" bIns="0" rtlCol="0"/>
            <a:lstStyle/>
            <a:p>
              <a:endParaRPr/>
            </a:p>
          </p:txBody>
        </p:sp>
        <p:sp>
          <p:nvSpPr>
            <p:cNvPr id="91" name="object 96">
              <a:extLst>
                <a:ext uri="{FF2B5EF4-FFF2-40B4-BE49-F238E27FC236}">
                  <a16:creationId xmlns:a16="http://schemas.microsoft.com/office/drawing/2014/main" id="{A5426816-63A8-88A5-F295-819E85F4C317}"/>
                </a:ext>
              </a:extLst>
            </p:cNvPr>
            <p:cNvSpPr/>
            <p:nvPr/>
          </p:nvSpPr>
          <p:spPr>
            <a:xfrm>
              <a:off x="8398954" y="3368268"/>
              <a:ext cx="353060" cy="76200"/>
            </a:xfrm>
            <a:custGeom>
              <a:avLst/>
              <a:gdLst/>
              <a:ahLst/>
              <a:cxnLst/>
              <a:rect l="l" t="t" r="r" b="b"/>
              <a:pathLst>
                <a:path w="353059" h="76200">
                  <a:moveTo>
                    <a:pt x="21272" y="62611"/>
                  </a:moveTo>
                  <a:lnTo>
                    <a:pt x="20218" y="60121"/>
                  </a:lnTo>
                  <a:lnTo>
                    <a:pt x="18110" y="58089"/>
                  </a:lnTo>
                  <a:lnTo>
                    <a:pt x="16078" y="55994"/>
                  </a:lnTo>
                  <a:lnTo>
                    <a:pt x="13589" y="54940"/>
                  </a:lnTo>
                  <a:lnTo>
                    <a:pt x="7670" y="54940"/>
                  </a:lnTo>
                  <a:lnTo>
                    <a:pt x="5181" y="55994"/>
                  </a:lnTo>
                  <a:lnTo>
                    <a:pt x="3149" y="58089"/>
                  </a:lnTo>
                  <a:lnTo>
                    <a:pt x="1054" y="60121"/>
                  </a:lnTo>
                  <a:lnTo>
                    <a:pt x="0" y="62611"/>
                  </a:lnTo>
                  <a:lnTo>
                    <a:pt x="0" y="68529"/>
                  </a:lnTo>
                  <a:lnTo>
                    <a:pt x="1054" y="71018"/>
                  </a:lnTo>
                  <a:lnTo>
                    <a:pt x="3149" y="73050"/>
                  </a:lnTo>
                  <a:lnTo>
                    <a:pt x="5181" y="75158"/>
                  </a:lnTo>
                  <a:lnTo>
                    <a:pt x="7670" y="76200"/>
                  </a:lnTo>
                  <a:lnTo>
                    <a:pt x="13589" y="76200"/>
                  </a:lnTo>
                  <a:lnTo>
                    <a:pt x="16078" y="75158"/>
                  </a:lnTo>
                  <a:lnTo>
                    <a:pt x="18110" y="73050"/>
                  </a:lnTo>
                  <a:lnTo>
                    <a:pt x="20218" y="71018"/>
                  </a:lnTo>
                  <a:lnTo>
                    <a:pt x="21272" y="68529"/>
                  </a:lnTo>
                  <a:lnTo>
                    <a:pt x="21272" y="62611"/>
                  </a:lnTo>
                  <a:close/>
                </a:path>
                <a:path w="353059" h="76200">
                  <a:moveTo>
                    <a:pt x="116509" y="61010"/>
                  </a:moveTo>
                  <a:lnTo>
                    <a:pt x="72097" y="61010"/>
                  </a:lnTo>
                  <a:lnTo>
                    <a:pt x="66725" y="58750"/>
                  </a:lnTo>
                  <a:lnTo>
                    <a:pt x="57772" y="49796"/>
                  </a:lnTo>
                  <a:lnTo>
                    <a:pt x="55511" y="44411"/>
                  </a:lnTo>
                  <a:lnTo>
                    <a:pt x="55511" y="31800"/>
                  </a:lnTo>
                  <a:lnTo>
                    <a:pt x="57772" y="26416"/>
                  </a:lnTo>
                  <a:lnTo>
                    <a:pt x="66725" y="17538"/>
                  </a:lnTo>
                  <a:lnTo>
                    <a:pt x="72097" y="15316"/>
                  </a:lnTo>
                  <a:lnTo>
                    <a:pt x="83324" y="15316"/>
                  </a:lnTo>
                  <a:lnTo>
                    <a:pt x="87757" y="16725"/>
                  </a:lnTo>
                  <a:lnTo>
                    <a:pt x="95631" y="22326"/>
                  </a:lnTo>
                  <a:lnTo>
                    <a:pt x="98361" y="25996"/>
                  </a:lnTo>
                  <a:lnTo>
                    <a:pt x="99910" y="30518"/>
                  </a:lnTo>
                  <a:lnTo>
                    <a:pt x="115697" y="30518"/>
                  </a:lnTo>
                  <a:lnTo>
                    <a:pt x="85039" y="558"/>
                  </a:lnTo>
                  <a:lnTo>
                    <a:pt x="78409" y="12"/>
                  </a:lnTo>
                  <a:lnTo>
                    <a:pt x="70802" y="711"/>
                  </a:lnTo>
                  <a:lnTo>
                    <a:pt x="41008" y="30505"/>
                  </a:lnTo>
                  <a:lnTo>
                    <a:pt x="40322" y="38112"/>
                  </a:lnTo>
                  <a:lnTo>
                    <a:pt x="41008" y="45707"/>
                  </a:lnTo>
                  <a:lnTo>
                    <a:pt x="70802" y="75501"/>
                  </a:lnTo>
                  <a:lnTo>
                    <a:pt x="78409" y="76200"/>
                  </a:lnTo>
                  <a:lnTo>
                    <a:pt x="116509" y="76200"/>
                  </a:lnTo>
                  <a:lnTo>
                    <a:pt x="116509" y="61010"/>
                  </a:lnTo>
                  <a:close/>
                </a:path>
                <a:path w="353059" h="76200">
                  <a:moveTo>
                    <a:pt x="203682" y="38112"/>
                  </a:moveTo>
                  <a:lnTo>
                    <a:pt x="203098" y="31800"/>
                  </a:lnTo>
                  <a:lnTo>
                    <a:pt x="202984" y="30505"/>
                  </a:lnTo>
                  <a:lnTo>
                    <a:pt x="200875" y="23495"/>
                  </a:lnTo>
                  <a:lnTo>
                    <a:pt x="197370" y="17068"/>
                  </a:lnTo>
                  <a:lnTo>
                    <a:pt x="195897" y="15316"/>
                  </a:lnTo>
                  <a:lnTo>
                    <a:pt x="192455" y="11226"/>
                  </a:lnTo>
                  <a:lnTo>
                    <a:pt x="188366" y="7797"/>
                  </a:lnTo>
                  <a:lnTo>
                    <a:pt x="188366" y="31800"/>
                  </a:lnTo>
                  <a:lnTo>
                    <a:pt x="188366" y="44411"/>
                  </a:lnTo>
                  <a:lnTo>
                    <a:pt x="186143" y="49796"/>
                  </a:lnTo>
                  <a:lnTo>
                    <a:pt x="181711" y="54229"/>
                  </a:lnTo>
                  <a:lnTo>
                    <a:pt x="177266" y="58750"/>
                  </a:lnTo>
                  <a:lnTo>
                    <a:pt x="171894" y="61010"/>
                  </a:lnTo>
                  <a:lnTo>
                    <a:pt x="159270" y="61010"/>
                  </a:lnTo>
                  <a:lnTo>
                    <a:pt x="153898" y="58750"/>
                  </a:lnTo>
                  <a:lnTo>
                    <a:pt x="149453" y="54229"/>
                  </a:lnTo>
                  <a:lnTo>
                    <a:pt x="144932" y="49796"/>
                  </a:lnTo>
                  <a:lnTo>
                    <a:pt x="142671" y="44411"/>
                  </a:lnTo>
                  <a:lnTo>
                    <a:pt x="142671" y="31800"/>
                  </a:lnTo>
                  <a:lnTo>
                    <a:pt x="144932" y="26416"/>
                  </a:lnTo>
                  <a:lnTo>
                    <a:pt x="149453" y="21983"/>
                  </a:lnTo>
                  <a:lnTo>
                    <a:pt x="153898" y="17538"/>
                  </a:lnTo>
                  <a:lnTo>
                    <a:pt x="159270" y="15316"/>
                  </a:lnTo>
                  <a:lnTo>
                    <a:pt x="171894" y="15316"/>
                  </a:lnTo>
                  <a:lnTo>
                    <a:pt x="177266" y="17538"/>
                  </a:lnTo>
                  <a:lnTo>
                    <a:pt x="186143" y="26416"/>
                  </a:lnTo>
                  <a:lnTo>
                    <a:pt x="188366" y="31800"/>
                  </a:lnTo>
                  <a:lnTo>
                    <a:pt x="188366" y="7797"/>
                  </a:lnTo>
                  <a:lnTo>
                    <a:pt x="186613" y="6311"/>
                  </a:lnTo>
                  <a:lnTo>
                    <a:pt x="180187" y="2806"/>
                  </a:lnTo>
                  <a:lnTo>
                    <a:pt x="173177" y="711"/>
                  </a:lnTo>
                  <a:lnTo>
                    <a:pt x="165582" y="12"/>
                  </a:lnTo>
                  <a:lnTo>
                    <a:pt x="157988" y="711"/>
                  </a:lnTo>
                  <a:lnTo>
                    <a:pt x="128181" y="30505"/>
                  </a:lnTo>
                  <a:lnTo>
                    <a:pt x="127482" y="38112"/>
                  </a:lnTo>
                  <a:lnTo>
                    <a:pt x="128066" y="44411"/>
                  </a:lnTo>
                  <a:lnTo>
                    <a:pt x="128181" y="45707"/>
                  </a:lnTo>
                  <a:lnTo>
                    <a:pt x="157988" y="75501"/>
                  </a:lnTo>
                  <a:lnTo>
                    <a:pt x="165582" y="76200"/>
                  </a:lnTo>
                  <a:lnTo>
                    <a:pt x="173177" y="75501"/>
                  </a:lnTo>
                  <a:lnTo>
                    <a:pt x="180187" y="73418"/>
                  </a:lnTo>
                  <a:lnTo>
                    <a:pt x="186613" y="69951"/>
                  </a:lnTo>
                  <a:lnTo>
                    <a:pt x="192455" y="65100"/>
                  </a:lnTo>
                  <a:lnTo>
                    <a:pt x="195859" y="61010"/>
                  </a:lnTo>
                  <a:lnTo>
                    <a:pt x="197370" y="59207"/>
                  </a:lnTo>
                  <a:lnTo>
                    <a:pt x="200875" y="52743"/>
                  </a:lnTo>
                  <a:lnTo>
                    <a:pt x="202984" y="45707"/>
                  </a:lnTo>
                  <a:lnTo>
                    <a:pt x="203682" y="38112"/>
                  </a:lnTo>
                  <a:close/>
                </a:path>
                <a:path w="353059" h="76200">
                  <a:moveTo>
                    <a:pt x="352564" y="38100"/>
                  </a:moveTo>
                  <a:lnTo>
                    <a:pt x="329107" y="2806"/>
                  </a:lnTo>
                  <a:lnTo>
                    <a:pt x="314464" y="0"/>
                  </a:lnTo>
                  <a:lnTo>
                    <a:pt x="305460" y="965"/>
                  </a:lnTo>
                  <a:lnTo>
                    <a:pt x="297395" y="3835"/>
                  </a:lnTo>
                  <a:lnTo>
                    <a:pt x="290271" y="8610"/>
                  </a:lnTo>
                  <a:lnTo>
                    <a:pt x="284086" y="15303"/>
                  </a:lnTo>
                  <a:lnTo>
                    <a:pt x="277876" y="8610"/>
                  </a:lnTo>
                  <a:lnTo>
                    <a:pt x="270725" y="3835"/>
                  </a:lnTo>
                  <a:lnTo>
                    <a:pt x="262623" y="965"/>
                  </a:lnTo>
                  <a:lnTo>
                    <a:pt x="253580" y="0"/>
                  </a:lnTo>
                  <a:lnTo>
                    <a:pt x="245973" y="711"/>
                  </a:lnTo>
                  <a:lnTo>
                    <a:pt x="216179" y="30505"/>
                  </a:lnTo>
                  <a:lnTo>
                    <a:pt x="215493" y="38100"/>
                  </a:lnTo>
                  <a:lnTo>
                    <a:pt x="215493" y="76187"/>
                  </a:lnTo>
                  <a:lnTo>
                    <a:pt x="230670" y="76187"/>
                  </a:lnTo>
                  <a:lnTo>
                    <a:pt x="230670" y="31788"/>
                  </a:lnTo>
                  <a:lnTo>
                    <a:pt x="232943" y="26416"/>
                  </a:lnTo>
                  <a:lnTo>
                    <a:pt x="241896" y="17526"/>
                  </a:lnTo>
                  <a:lnTo>
                    <a:pt x="247281" y="15303"/>
                  </a:lnTo>
                  <a:lnTo>
                    <a:pt x="259892" y="15303"/>
                  </a:lnTo>
                  <a:lnTo>
                    <a:pt x="265264" y="17526"/>
                  </a:lnTo>
                  <a:lnTo>
                    <a:pt x="274142" y="26416"/>
                  </a:lnTo>
                  <a:lnTo>
                    <a:pt x="276377" y="31788"/>
                  </a:lnTo>
                  <a:lnTo>
                    <a:pt x="276377" y="76187"/>
                  </a:lnTo>
                  <a:lnTo>
                    <a:pt x="291680" y="76187"/>
                  </a:lnTo>
                  <a:lnTo>
                    <a:pt x="291680" y="31788"/>
                  </a:lnTo>
                  <a:lnTo>
                    <a:pt x="293903" y="26416"/>
                  </a:lnTo>
                  <a:lnTo>
                    <a:pt x="302780" y="17526"/>
                  </a:lnTo>
                  <a:lnTo>
                    <a:pt x="308165" y="15303"/>
                  </a:lnTo>
                  <a:lnTo>
                    <a:pt x="320776" y="15303"/>
                  </a:lnTo>
                  <a:lnTo>
                    <a:pt x="326186" y="17526"/>
                  </a:lnTo>
                  <a:lnTo>
                    <a:pt x="335153" y="26416"/>
                  </a:lnTo>
                  <a:lnTo>
                    <a:pt x="337375" y="31788"/>
                  </a:lnTo>
                  <a:lnTo>
                    <a:pt x="337375" y="76187"/>
                  </a:lnTo>
                  <a:lnTo>
                    <a:pt x="352564" y="76187"/>
                  </a:lnTo>
                  <a:lnTo>
                    <a:pt x="352564" y="38100"/>
                  </a:lnTo>
                  <a:close/>
                </a:path>
              </a:pathLst>
            </a:custGeom>
            <a:solidFill>
              <a:srgbClr val="435056"/>
            </a:solidFill>
          </p:spPr>
          <p:txBody>
            <a:bodyPr wrap="square" lIns="0" tIns="0" rIns="0" bIns="0" rtlCol="0"/>
            <a:lstStyle/>
            <a:p>
              <a:endParaRPr/>
            </a:p>
          </p:txBody>
        </p:sp>
      </p:grpSp>
      <p:grpSp>
        <p:nvGrpSpPr>
          <p:cNvPr id="92" name="object 97">
            <a:extLst>
              <a:ext uri="{FF2B5EF4-FFF2-40B4-BE49-F238E27FC236}">
                <a16:creationId xmlns:a16="http://schemas.microsoft.com/office/drawing/2014/main" id="{19C1C645-6FE0-FD9C-9935-B209C2E753BF}"/>
              </a:ext>
            </a:extLst>
          </p:cNvPr>
          <p:cNvGrpSpPr/>
          <p:nvPr userDrawn="1"/>
        </p:nvGrpSpPr>
        <p:grpSpPr>
          <a:xfrm>
            <a:off x="7901140" y="2268284"/>
            <a:ext cx="857885" cy="281940"/>
            <a:chOff x="7901140" y="2268284"/>
            <a:chExt cx="857885" cy="281940"/>
          </a:xfrm>
        </p:grpSpPr>
        <p:pic>
          <p:nvPicPr>
            <p:cNvPr id="93" name="object 98">
              <a:extLst>
                <a:ext uri="{FF2B5EF4-FFF2-40B4-BE49-F238E27FC236}">
                  <a16:creationId xmlns:a16="http://schemas.microsoft.com/office/drawing/2014/main" id="{6C3696EF-2404-A9EA-0608-8E15BAE56EE6}"/>
                </a:ext>
              </a:extLst>
            </p:cNvPr>
            <p:cNvPicPr/>
            <p:nvPr/>
          </p:nvPicPr>
          <p:blipFill>
            <a:blip r:embed="rId20" cstate="print"/>
            <a:stretch>
              <a:fillRect/>
            </a:stretch>
          </p:blipFill>
          <p:spPr>
            <a:xfrm>
              <a:off x="7901140" y="2268284"/>
              <a:ext cx="857648" cy="225059"/>
            </a:xfrm>
            <a:prstGeom prst="rect">
              <a:avLst/>
            </a:prstGeom>
          </p:spPr>
        </p:pic>
        <p:pic>
          <p:nvPicPr>
            <p:cNvPr id="94" name="object 99">
              <a:extLst>
                <a:ext uri="{FF2B5EF4-FFF2-40B4-BE49-F238E27FC236}">
                  <a16:creationId xmlns:a16="http://schemas.microsoft.com/office/drawing/2014/main" id="{B7607C6A-78D2-7239-8351-5180495227FC}"/>
                </a:ext>
              </a:extLst>
            </p:cNvPr>
            <p:cNvPicPr/>
            <p:nvPr/>
          </p:nvPicPr>
          <p:blipFill>
            <a:blip r:embed="rId21" cstate="print"/>
            <a:stretch>
              <a:fillRect/>
            </a:stretch>
          </p:blipFill>
          <p:spPr>
            <a:xfrm>
              <a:off x="7919326" y="2371572"/>
              <a:ext cx="263093" cy="177380"/>
            </a:xfrm>
            <a:prstGeom prst="rect">
              <a:avLst/>
            </a:prstGeom>
          </p:spPr>
        </p:pic>
        <p:sp>
          <p:nvSpPr>
            <p:cNvPr id="95" name="object 100">
              <a:extLst>
                <a:ext uri="{FF2B5EF4-FFF2-40B4-BE49-F238E27FC236}">
                  <a16:creationId xmlns:a16="http://schemas.microsoft.com/office/drawing/2014/main" id="{9059CF1F-4C01-F5F5-53BA-B5295526CF21}"/>
                </a:ext>
              </a:extLst>
            </p:cNvPr>
            <p:cNvSpPr/>
            <p:nvPr/>
          </p:nvSpPr>
          <p:spPr>
            <a:xfrm>
              <a:off x="7910136" y="2353325"/>
              <a:ext cx="268605" cy="125095"/>
            </a:xfrm>
            <a:custGeom>
              <a:avLst/>
              <a:gdLst/>
              <a:ahLst/>
              <a:cxnLst/>
              <a:rect l="l" t="t" r="r" b="b"/>
              <a:pathLst>
                <a:path w="268604" h="125094">
                  <a:moveTo>
                    <a:pt x="228180" y="0"/>
                  </a:moveTo>
                  <a:lnTo>
                    <a:pt x="182237" y="3806"/>
                  </a:lnTo>
                  <a:lnTo>
                    <a:pt x="135331" y="14947"/>
                  </a:lnTo>
                  <a:lnTo>
                    <a:pt x="67487" y="45059"/>
                  </a:lnTo>
                  <a:lnTo>
                    <a:pt x="14922" y="86715"/>
                  </a:lnTo>
                  <a:lnTo>
                    <a:pt x="0" y="105155"/>
                  </a:lnTo>
                  <a:lnTo>
                    <a:pt x="2565" y="111963"/>
                  </a:lnTo>
                  <a:lnTo>
                    <a:pt x="5651" y="118516"/>
                  </a:lnTo>
                  <a:lnTo>
                    <a:pt x="9182" y="124764"/>
                  </a:lnTo>
                  <a:lnTo>
                    <a:pt x="13093" y="118361"/>
                  </a:lnTo>
                  <a:lnTo>
                    <a:pt x="17586" y="111945"/>
                  </a:lnTo>
                  <a:lnTo>
                    <a:pt x="50590" y="78691"/>
                  </a:lnTo>
                  <a:lnTo>
                    <a:pt x="107543" y="44890"/>
                  </a:lnTo>
                  <a:lnTo>
                    <a:pt x="162890" y="26254"/>
                  </a:lnTo>
                  <a:lnTo>
                    <a:pt x="206879" y="19155"/>
                  </a:lnTo>
                  <a:lnTo>
                    <a:pt x="228180" y="18249"/>
                  </a:lnTo>
                  <a:lnTo>
                    <a:pt x="238788" y="18483"/>
                  </a:lnTo>
                  <a:lnTo>
                    <a:pt x="249012" y="19175"/>
                  </a:lnTo>
                  <a:lnTo>
                    <a:pt x="258831" y="20312"/>
                  </a:lnTo>
                  <a:lnTo>
                    <a:pt x="268223" y="21882"/>
                  </a:lnTo>
                  <a:lnTo>
                    <a:pt x="266572" y="15176"/>
                  </a:lnTo>
                  <a:lnTo>
                    <a:pt x="236933" y="151"/>
                  </a:lnTo>
                  <a:lnTo>
                    <a:pt x="228180" y="0"/>
                  </a:lnTo>
                  <a:close/>
                </a:path>
              </a:pathLst>
            </a:custGeom>
            <a:solidFill>
              <a:srgbClr val="FFFFFF"/>
            </a:solidFill>
          </p:spPr>
          <p:txBody>
            <a:bodyPr wrap="square" lIns="0" tIns="0" rIns="0" bIns="0" rtlCol="0"/>
            <a:lstStyle/>
            <a:p>
              <a:endParaRPr/>
            </a:p>
          </p:txBody>
        </p:sp>
        <p:pic>
          <p:nvPicPr>
            <p:cNvPr id="96" name="object 101">
              <a:extLst>
                <a:ext uri="{FF2B5EF4-FFF2-40B4-BE49-F238E27FC236}">
                  <a16:creationId xmlns:a16="http://schemas.microsoft.com/office/drawing/2014/main" id="{8BE4AF38-7FC4-8E2F-5B79-9DB19C949508}"/>
                </a:ext>
              </a:extLst>
            </p:cNvPr>
            <p:cNvPicPr/>
            <p:nvPr/>
          </p:nvPicPr>
          <p:blipFill>
            <a:blip r:embed="rId22" cstate="print"/>
            <a:stretch>
              <a:fillRect/>
            </a:stretch>
          </p:blipFill>
          <p:spPr>
            <a:xfrm>
              <a:off x="7949980" y="2384550"/>
              <a:ext cx="232435" cy="165054"/>
            </a:xfrm>
            <a:prstGeom prst="rect">
              <a:avLst/>
            </a:prstGeom>
          </p:spPr>
        </p:pic>
      </p:grpSp>
      <p:sp>
        <p:nvSpPr>
          <p:cNvPr id="97" name="object 102">
            <a:extLst>
              <a:ext uri="{FF2B5EF4-FFF2-40B4-BE49-F238E27FC236}">
                <a16:creationId xmlns:a16="http://schemas.microsoft.com/office/drawing/2014/main" id="{3C94BEA5-D6D2-1EE0-76A6-5A1674507000}"/>
              </a:ext>
            </a:extLst>
          </p:cNvPr>
          <p:cNvSpPr/>
          <p:nvPr userDrawn="1"/>
        </p:nvSpPr>
        <p:spPr>
          <a:xfrm>
            <a:off x="8316455" y="4089679"/>
            <a:ext cx="281940" cy="281305"/>
          </a:xfrm>
          <a:custGeom>
            <a:avLst/>
            <a:gdLst/>
            <a:ahLst/>
            <a:cxnLst/>
            <a:rect l="l" t="t" r="r" b="b"/>
            <a:pathLst>
              <a:path w="281940" h="281304">
                <a:moveTo>
                  <a:pt x="281317" y="0"/>
                </a:moveTo>
                <a:lnTo>
                  <a:pt x="0" y="0"/>
                </a:lnTo>
                <a:lnTo>
                  <a:pt x="0" y="281305"/>
                </a:lnTo>
                <a:lnTo>
                  <a:pt x="281317" y="281305"/>
                </a:lnTo>
                <a:lnTo>
                  <a:pt x="281317" y="0"/>
                </a:lnTo>
                <a:close/>
              </a:path>
            </a:pathLst>
          </a:custGeom>
          <a:solidFill>
            <a:srgbClr val="D19F14"/>
          </a:solidFill>
        </p:spPr>
        <p:txBody>
          <a:bodyPr wrap="square" lIns="0" tIns="0" rIns="0" bIns="0" rtlCol="0"/>
          <a:lstStyle/>
          <a:p>
            <a:endParaRPr/>
          </a:p>
        </p:txBody>
      </p:sp>
      <p:sp>
        <p:nvSpPr>
          <p:cNvPr id="98" name="object 103">
            <a:extLst>
              <a:ext uri="{FF2B5EF4-FFF2-40B4-BE49-F238E27FC236}">
                <a16:creationId xmlns:a16="http://schemas.microsoft.com/office/drawing/2014/main" id="{239B56B2-45B4-3742-8911-8F7A80C10B8D}"/>
              </a:ext>
            </a:extLst>
          </p:cNvPr>
          <p:cNvSpPr txBox="1"/>
          <p:nvPr userDrawn="1"/>
        </p:nvSpPr>
        <p:spPr>
          <a:xfrm>
            <a:off x="8316455" y="4089679"/>
            <a:ext cx="281940" cy="281305"/>
          </a:xfrm>
          <a:prstGeom prst="rect">
            <a:avLst/>
          </a:prstGeom>
        </p:spPr>
        <p:txBody>
          <a:bodyPr vert="horz" wrap="square" lIns="0" tIns="66675" rIns="0" bIns="0" rtlCol="0">
            <a:spAutoFit/>
          </a:bodyPr>
          <a:lstStyle/>
          <a:p>
            <a:pPr>
              <a:lnSpc>
                <a:spcPct val="100000"/>
              </a:lnSpc>
              <a:spcBef>
                <a:spcPts val="525"/>
              </a:spcBef>
            </a:pPr>
            <a:endParaRPr sz="550">
              <a:latin typeface="Times New Roman"/>
              <a:cs typeface="Times New Roman"/>
            </a:endParaRPr>
          </a:p>
          <a:p>
            <a:pPr marL="12700">
              <a:lnSpc>
                <a:spcPts val="650"/>
              </a:lnSpc>
            </a:pPr>
            <a:r>
              <a:rPr sz="550" b="1" dirty="0">
                <a:solidFill>
                  <a:srgbClr val="FFFFFF"/>
                </a:solidFill>
                <a:latin typeface="Rift Soft Bold"/>
                <a:cs typeface="Rift Soft Bold"/>
              </a:rPr>
              <a:t>Prix </a:t>
            </a:r>
            <a:r>
              <a:rPr sz="550" b="1" spc="-10" dirty="0">
                <a:solidFill>
                  <a:srgbClr val="FFFFFF"/>
                </a:solidFill>
                <a:latin typeface="Rift Soft Bold"/>
                <a:cs typeface="Rift Soft Bold"/>
              </a:rPr>
              <a:t>juste</a:t>
            </a:r>
            <a:endParaRPr sz="550">
              <a:latin typeface="Rift Soft Bold"/>
              <a:cs typeface="Rift Soft Bold"/>
            </a:endParaRPr>
          </a:p>
          <a:p>
            <a:pPr marL="12700">
              <a:lnSpc>
                <a:spcPts val="350"/>
              </a:lnSpc>
            </a:pPr>
            <a:r>
              <a:rPr sz="300" b="1" dirty="0">
                <a:solidFill>
                  <a:srgbClr val="FFFFFF"/>
                </a:solidFill>
                <a:latin typeface="Rift Soft Demi"/>
                <a:cs typeface="Rift Soft Demi"/>
              </a:rPr>
              <a:t>p</a:t>
            </a:r>
            <a:r>
              <a:rPr sz="300" b="1" spc="20" dirty="0">
                <a:solidFill>
                  <a:srgbClr val="FFFFFF"/>
                </a:solidFill>
                <a:latin typeface="Rift Soft Demi"/>
                <a:cs typeface="Rift Soft Demi"/>
              </a:rPr>
              <a:t> </a:t>
            </a:r>
            <a:r>
              <a:rPr sz="300" b="1" dirty="0">
                <a:solidFill>
                  <a:srgbClr val="FFFFFF"/>
                </a:solidFill>
                <a:latin typeface="Rift Soft Demi"/>
                <a:cs typeface="Rift Soft Demi"/>
              </a:rPr>
              <a:t>r</a:t>
            </a:r>
            <a:r>
              <a:rPr sz="300" b="1" spc="25" dirty="0">
                <a:solidFill>
                  <a:srgbClr val="FFFFFF"/>
                </a:solidFill>
                <a:latin typeface="Rift Soft Demi"/>
                <a:cs typeface="Rift Soft Demi"/>
              </a:rPr>
              <a:t> </a:t>
            </a:r>
            <a:r>
              <a:rPr sz="300" b="1" dirty="0">
                <a:solidFill>
                  <a:srgbClr val="FFFFFF"/>
                </a:solidFill>
                <a:latin typeface="Rift Soft Demi"/>
                <a:cs typeface="Rift Soft Demi"/>
              </a:rPr>
              <a:t>o</a:t>
            </a:r>
            <a:r>
              <a:rPr sz="300" b="1" spc="20" dirty="0">
                <a:solidFill>
                  <a:srgbClr val="FFFFFF"/>
                </a:solidFill>
                <a:latin typeface="Rift Soft Demi"/>
                <a:cs typeface="Rift Soft Demi"/>
              </a:rPr>
              <a:t> </a:t>
            </a:r>
            <a:r>
              <a:rPr sz="300" b="1" dirty="0">
                <a:solidFill>
                  <a:srgbClr val="FFFFFF"/>
                </a:solidFill>
                <a:latin typeface="Rift Soft Demi"/>
                <a:cs typeface="Rift Soft Demi"/>
              </a:rPr>
              <a:t>d</a:t>
            </a:r>
            <a:r>
              <a:rPr sz="300" b="1" spc="25" dirty="0">
                <a:solidFill>
                  <a:srgbClr val="FFFFFF"/>
                </a:solidFill>
                <a:latin typeface="Rift Soft Demi"/>
                <a:cs typeface="Rift Soft Demi"/>
              </a:rPr>
              <a:t> </a:t>
            </a:r>
            <a:r>
              <a:rPr sz="300" b="1" dirty="0">
                <a:solidFill>
                  <a:srgbClr val="FFFFFF"/>
                </a:solidFill>
                <a:latin typeface="Rift Soft Demi"/>
                <a:cs typeface="Rift Soft Demi"/>
              </a:rPr>
              <a:t>u</a:t>
            </a:r>
            <a:r>
              <a:rPr sz="300" b="1" spc="20" dirty="0">
                <a:solidFill>
                  <a:srgbClr val="FFFFFF"/>
                </a:solidFill>
                <a:latin typeface="Rift Soft Demi"/>
                <a:cs typeface="Rift Soft Demi"/>
              </a:rPr>
              <a:t> </a:t>
            </a:r>
            <a:r>
              <a:rPr sz="300" b="1" dirty="0">
                <a:solidFill>
                  <a:srgbClr val="FFFFFF"/>
                </a:solidFill>
                <a:latin typeface="Rift Soft Demi"/>
                <a:cs typeface="Rift Soft Demi"/>
              </a:rPr>
              <a:t>c</a:t>
            </a:r>
            <a:r>
              <a:rPr sz="300" b="1" spc="25" dirty="0">
                <a:solidFill>
                  <a:srgbClr val="FFFFFF"/>
                </a:solidFill>
                <a:latin typeface="Rift Soft Demi"/>
                <a:cs typeface="Rift Soft Demi"/>
              </a:rPr>
              <a:t> </a:t>
            </a:r>
            <a:r>
              <a:rPr sz="300" b="1" dirty="0">
                <a:solidFill>
                  <a:srgbClr val="FFFFFF"/>
                </a:solidFill>
                <a:latin typeface="Rift Soft Demi"/>
                <a:cs typeface="Rift Soft Demi"/>
              </a:rPr>
              <a:t>t</a:t>
            </a:r>
            <a:r>
              <a:rPr sz="300" b="1" spc="20" dirty="0">
                <a:solidFill>
                  <a:srgbClr val="FFFFFF"/>
                </a:solidFill>
                <a:latin typeface="Rift Soft Demi"/>
                <a:cs typeface="Rift Soft Demi"/>
              </a:rPr>
              <a:t> </a:t>
            </a:r>
            <a:r>
              <a:rPr sz="300" b="1" dirty="0">
                <a:solidFill>
                  <a:srgbClr val="FFFFFF"/>
                </a:solidFill>
                <a:latin typeface="Rift Soft Demi"/>
                <a:cs typeface="Rift Soft Demi"/>
              </a:rPr>
              <a:t>e</a:t>
            </a:r>
            <a:r>
              <a:rPr sz="300" b="1" spc="25" dirty="0">
                <a:solidFill>
                  <a:srgbClr val="FFFFFF"/>
                </a:solidFill>
                <a:latin typeface="Rift Soft Demi"/>
                <a:cs typeface="Rift Soft Demi"/>
              </a:rPr>
              <a:t> </a:t>
            </a:r>
            <a:r>
              <a:rPr sz="300" b="1" dirty="0">
                <a:solidFill>
                  <a:srgbClr val="FFFFFF"/>
                </a:solidFill>
                <a:latin typeface="Rift Soft Demi"/>
                <a:cs typeface="Rift Soft Demi"/>
              </a:rPr>
              <a:t>u</a:t>
            </a:r>
            <a:r>
              <a:rPr sz="300" b="1" spc="25" dirty="0">
                <a:solidFill>
                  <a:srgbClr val="FFFFFF"/>
                </a:solidFill>
                <a:latin typeface="Rift Soft Demi"/>
                <a:cs typeface="Rift Soft Demi"/>
              </a:rPr>
              <a:t> </a:t>
            </a:r>
            <a:r>
              <a:rPr sz="300" b="1" spc="-50" dirty="0">
                <a:solidFill>
                  <a:srgbClr val="FFFFFF"/>
                </a:solidFill>
                <a:latin typeface="Rift Soft Demi"/>
                <a:cs typeface="Rift Soft Demi"/>
              </a:rPr>
              <a:t>r</a:t>
            </a:r>
            <a:r>
              <a:rPr sz="300" b="1" spc="500" dirty="0">
                <a:solidFill>
                  <a:srgbClr val="FFFFFF"/>
                </a:solidFill>
                <a:latin typeface="Rift Soft Demi"/>
                <a:cs typeface="Rift Soft Demi"/>
              </a:rPr>
              <a:t> </a:t>
            </a:r>
            <a:endParaRPr sz="300">
              <a:latin typeface="Rift Soft Demi"/>
              <a:cs typeface="Rift Soft Demi"/>
            </a:endParaRPr>
          </a:p>
        </p:txBody>
      </p:sp>
      <p:pic>
        <p:nvPicPr>
          <p:cNvPr id="99" name="object 104">
            <a:extLst>
              <a:ext uri="{FF2B5EF4-FFF2-40B4-BE49-F238E27FC236}">
                <a16:creationId xmlns:a16="http://schemas.microsoft.com/office/drawing/2014/main" id="{8B77530D-728F-3907-9660-9CA0586B356B}"/>
              </a:ext>
            </a:extLst>
          </p:cNvPr>
          <p:cNvPicPr/>
          <p:nvPr userDrawn="1"/>
        </p:nvPicPr>
        <p:blipFill>
          <a:blip r:embed="rId23" cstate="print"/>
          <a:stretch>
            <a:fillRect/>
          </a:stretch>
        </p:blipFill>
        <p:spPr>
          <a:xfrm>
            <a:off x="8398563" y="4101781"/>
            <a:ext cx="120124" cy="132454"/>
          </a:xfrm>
          <a:prstGeom prst="rect">
            <a:avLst/>
          </a:prstGeom>
        </p:spPr>
      </p:pic>
      <p:grpSp>
        <p:nvGrpSpPr>
          <p:cNvPr id="100" name="object 105">
            <a:extLst>
              <a:ext uri="{FF2B5EF4-FFF2-40B4-BE49-F238E27FC236}">
                <a16:creationId xmlns:a16="http://schemas.microsoft.com/office/drawing/2014/main" id="{F3261E31-931C-D810-A803-6DAEA74B3C7B}"/>
              </a:ext>
            </a:extLst>
          </p:cNvPr>
          <p:cNvGrpSpPr/>
          <p:nvPr userDrawn="1"/>
        </p:nvGrpSpPr>
        <p:grpSpPr>
          <a:xfrm>
            <a:off x="7645555" y="4883827"/>
            <a:ext cx="1083310" cy="281940"/>
            <a:chOff x="7645555" y="4883827"/>
            <a:chExt cx="1083310" cy="281940"/>
          </a:xfrm>
        </p:grpSpPr>
        <p:pic>
          <p:nvPicPr>
            <p:cNvPr id="101" name="object 106">
              <a:extLst>
                <a:ext uri="{FF2B5EF4-FFF2-40B4-BE49-F238E27FC236}">
                  <a16:creationId xmlns:a16="http://schemas.microsoft.com/office/drawing/2014/main" id="{337CA6B3-67B4-A992-F8E8-5E5FD824B298}"/>
                </a:ext>
              </a:extLst>
            </p:cNvPr>
            <p:cNvPicPr/>
            <p:nvPr/>
          </p:nvPicPr>
          <p:blipFill>
            <a:blip r:embed="rId24" cstate="print"/>
            <a:stretch>
              <a:fillRect/>
            </a:stretch>
          </p:blipFill>
          <p:spPr>
            <a:xfrm>
              <a:off x="7645555" y="4911779"/>
              <a:ext cx="1083106" cy="253363"/>
            </a:xfrm>
            <a:prstGeom prst="rect">
              <a:avLst/>
            </a:prstGeom>
          </p:spPr>
        </p:pic>
        <p:sp>
          <p:nvSpPr>
            <p:cNvPr id="102" name="object 107">
              <a:extLst>
                <a:ext uri="{FF2B5EF4-FFF2-40B4-BE49-F238E27FC236}">
                  <a16:creationId xmlns:a16="http://schemas.microsoft.com/office/drawing/2014/main" id="{E043F074-7A8E-B99A-D884-69CC97A19D8F}"/>
                </a:ext>
              </a:extLst>
            </p:cNvPr>
            <p:cNvSpPr/>
            <p:nvPr/>
          </p:nvSpPr>
          <p:spPr>
            <a:xfrm>
              <a:off x="8422882" y="4883827"/>
              <a:ext cx="83820" cy="12700"/>
            </a:xfrm>
            <a:custGeom>
              <a:avLst/>
              <a:gdLst/>
              <a:ahLst/>
              <a:cxnLst/>
              <a:rect l="l" t="t" r="r" b="b"/>
              <a:pathLst>
                <a:path w="83820" h="12700">
                  <a:moveTo>
                    <a:pt x="80302" y="0"/>
                  </a:moveTo>
                  <a:lnTo>
                    <a:pt x="3035" y="0"/>
                  </a:lnTo>
                  <a:lnTo>
                    <a:pt x="0" y="1892"/>
                  </a:lnTo>
                  <a:lnTo>
                    <a:pt x="0" y="10604"/>
                  </a:lnTo>
                  <a:lnTo>
                    <a:pt x="3035" y="12509"/>
                  </a:lnTo>
                  <a:lnTo>
                    <a:pt x="80302" y="12509"/>
                  </a:lnTo>
                  <a:lnTo>
                    <a:pt x="83337" y="10604"/>
                  </a:lnTo>
                  <a:lnTo>
                    <a:pt x="83337" y="5435"/>
                  </a:lnTo>
                  <a:lnTo>
                    <a:pt x="83337" y="1892"/>
                  </a:lnTo>
                  <a:lnTo>
                    <a:pt x="80302" y="0"/>
                  </a:lnTo>
                  <a:close/>
                </a:path>
              </a:pathLst>
            </a:custGeom>
            <a:solidFill>
              <a:srgbClr val="51B15F"/>
            </a:solidFill>
          </p:spPr>
          <p:txBody>
            <a:bodyPr wrap="square" lIns="0" tIns="0" rIns="0" bIns="0" rtlCol="0"/>
            <a:lstStyle/>
            <a:p>
              <a:endParaRPr/>
            </a:p>
          </p:txBody>
        </p:sp>
      </p:grpSp>
      <p:pic>
        <p:nvPicPr>
          <p:cNvPr id="103" name="object 108">
            <a:extLst>
              <a:ext uri="{FF2B5EF4-FFF2-40B4-BE49-F238E27FC236}">
                <a16:creationId xmlns:a16="http://schemas.microsoft.com/office/drawing/2014/main" id="{C8FABA6D-DA93-9045-0F2D-74F2268DEE88}"/>
              </a:ext>
            </a:extLst>
          </p:cNvPr>
          <p:cNvPicPr/>
          <p:nvPr userDrawn="1"/>
        </p:nvPicPr>
        <p:blipFill>
          <a:blip r:embed="rId25" cstate="print"/>
          <a:stretch>
            <a:fillRect/>
          </a:stretch>
        </p:blipFill>
        <p:spPr>
          <a:xfrm>
            <a:off x="3319818" y="2472689"/>
            <a:ext cx="1444396" cy="2602230"/>
          </a:xfrm>
          <a:prstGeom prst="rect">
            <a:avLst/>
          </a:prstGeom>
        </p:spPr>
      </p:pic>
      <p:sp>
        <p:nvSpPr>
          <p:cNvPr id="104" name="object 109">
            <a:extLst>
              <a:ext uri="{FF2B5EF4-FFF2-40B4-BE49-F238E27FC236}">
                <a16:creationId xmlns:a16="http://schemas.microsoft.com/office/drawing/2014/main" id="{22990430-6068-BB6F-29D0-0CFA5E0B8940}"/>
              </a:ext>
            </a:extLst>
          </p:cNvPr>
          <p:cNvSpPr/>
          <p:nvPr userDrawn="1"/>
        </p:nvSpPr>
        <p:spPr>
          <a:xfrm>
            <a:off x="6068872" y="890168"/>
            <a:ext cx="1410970" cy="1582420"/>
          </a:xfrm>
          <a:custGeom>
            <a:avLst/>
            <a:gdLst/>
            <a:ahLst/>
            <a:cxnLst/>
            <a:rect l="l" t="t" r="r" b="b"/>
            <a:pathLst>
              <a:path w="1410970" h="1582420">
                <a:moveTo>
                  <a:pt x="1410436" y="530059"/>
                </a:moveTo>
                <a:lnTo>
                  <a:pt x="1405915" y="478942"/>
                </a:lnTo>
                <a:lnTo>
                  <a:pt x="1392732" y="430136"/>
                </a:lnTo>
                <a:lnTo>
                  <a:pt x="1371473" y="384657"/>
                </a:lnTo>
                <a:lnTo>
                  <a:pt x="1342720" y="343509"/>
                </a:lnTo>
                <a:lnTo>
                  <a:pt x="1307045" y="307695"/>
                </a:lnTo>
                <a:lnTo>
                  <a:pt x="1265034" y="278206"/>
                </a:lnTo>
                <a:lnTo>
                  <a:pt x="850633" y="38950"/>
                </a:lnTo>
                <a:lnTo>
                  <a:pt x="804087" y="17310"/>
                </a:lnTo>
                <a:lnTo>
                  <a:pt x="755230" y="4330"/>
                </a:lnTo>
                <a:lnTo>
                  <a:pt x="705218" y="0"/>
                </a:lnTo>
                <a:lnTo>
                  <a:pt x="655205" y="4330"/>
                </a:lnTo>
                <a:lnTo>
                  <a:pt x="606348" y="17310"/>
                </a:lnTo>
                <a:lnTo>
                  <a:pt x="559816" y="38950"/>
                </a:lnTo>
                <a:lnTo>
                  <a:pt x="145402" y="278206"/>
                </a:lnTo>
                <a:lnTo>
                  <a:pt x="103390" y="307695"/>
                </a:lnTo>
                <a:lnTo>
                  <a:pt x="67716" y="343509"/>
                </a:lnTo>
                <a:lnTo>
                  <a:pt x="38963" y="384657"/>
                </a:lnTo>
                <a:lnTo>
                  <a:pt x="17703" y="430136"/>
                </a:lnTo>
                <a:lnTo>
                  <a:pt x="4521" y="478942"/>
                </a:lnTo>
                <a:lnTo>
                  <a:pt x="0" y="530059"/>
                </a:lnTo>
                <a:lnTo>
                  <a:pt x="0" y="1008583"/>
                </a:lnTo>
                <a:lnTo>
                  <a:pt x="4521" y="1059713"/>
                </a:lnTo>
                <a:lnTo>
                  <a:pt x="17703" y="1108506"/>
                </a:lnTo>
                <a:lnTo>
                  <a:pt x="38963" y="1153985"/>
                </a:lnTo>
                <a:lnTo>
                  <a:pt x="67716" y="1195133"/>
                </a:lnTo>
                <a:lnTo>
                  <a:pt x="103390" y="1230960"/>
                </a:lnTo>
                <a:lnTo>
                  <a:pt x="145402" y="1260424"/>
                </a:lnTo>
                <a:lnTo>
                  <a:pt x="370065" y="1390154"/>
                </a:lnTo>
                <a:lnTo>
                  <a:pt x="363207" y="1582013"/>
                </a:lnTo>
                <a:lnTo>
                  <a:pt x="539965" y="1488236"/>
                </a:lnTo>
                <a:lnTo>
                  <a:pt x="559816" y="1499692"/>
                </a:lnTo>
                <a:lnTo>
                  <a:pt x="606348" y="1521345"/>
                </a:lnTo>
                <a:lnTo>
                  <a:pt x="655205" y="1534325"/>
                </a:lnTo>
                <a:lnTo>
                  <a:pt x="705218" y="1538655"/>
                </a:lnTo>
                <a:lnTo>
                  <a:pt x="755230" y="1534325"/>
                </a:lnTo>
                <a:lnTo>
                  <a:pt x="804087" y="1521345"/>
                </a:lnTo>
                <a:lnTo>
                  <a:pt x="850633" y="1499692"/>
                </a:lnTo>
                <a:lnTo>
                  <a:pt x="1265034" y="1260424"/>
                </a:lnTo>
                <a:lnTo>
                  <a:pt x="1307045" y="1230960"/>
                </a:lnTo>
                <a:lnTo>
                  <a:pt x="1342720" y="1195133"/>
                </a:lnTo>
                <a:lnTo>
                  <a:pt x="1371473" y="1153985"/>
                </a:lnTo>
                <a:lnTo>
                  <a:pt x="1392732" y="1108506"/>
                </a:lnTo>
                <a:lnTo>
                  <a:pt x="1405915" y="1059713"/>
                </a:lnTo>
                <a:lnTo>
                  <a:pt x="1410436" y="1008583"/>
                </a:lnTo>
                <a:lnTo>
                  <a:pt x="1410436" y="530059"/>
                </a:lnTo>
                <a:close/>
              </a:path>
            </a:pathLst>
          </a:custGeom>
          <a:solidFill>
            <a:srgbClr val="19313B"/>
          </a:solidFill>
        </p:spPr>
        <p:txBody>
          <a:bodyPr wrap="square" lIns="0" tIns="0" rIns="0" bIns="0" rtlCol="0"/>
          <a:lstStyle/>
          <a:p>
            <a:endParaRPr dirty="0"/>
          </a:p>
        </p:txBody>
      </p:sp>
      <p:sp>
        <p:nvSpPr>
          <p:cNvPr id="3" name="ZoneTexte 2">
            <a:extLst>
              <a:ext uri="{FF2B5EF4-FFF2-40B4-BE49-F238E27FC236}">
                <a16:creationId xmlns:a16="http://schemas.microsoft.com/office/drawing/2014/main" id="{9857B885-AE56-5D2F-3795-7EADA5C5C491}"/>
              </a:ext>
            </a:extLst>
          </p:cNvPr>
          <p:cNvSpPr txBox="1"/>
          <p:nvPr userDrawn="1"/>
        </p:nvSpPr>
        <p:spPr>
          <a:xfrm>
            <a:off x="6014238" y="1311318"/>
            <a:ext cx="1465604" cy="603745"/>
          </a:xfrm>
          <a:prstGeom prst="rect">
            <a:avLst/>
          </a:prstGeom>
          <a:noFill/>
        </p:spPr>
        <p:txBody>
          <a:bodyPr wrap="square" rtlCol="0">
            <a:spAutoFit/>
          </a:bodyPr>
          <a:lstStyle/>
          <a:p>
            <a:pPr algn="ctr"/>
            <a:r>
              <a:rPr lang="fr-BE" sz="1100" dirty="0">
                <a:solidFill>
                  <a:schemeClr val="bg1"/>
                </a:solidFill>
              </a:rPr>
              <a:t>RETROUVEZ-NOUS</a:t>
            </a:r>
          </a:p>
          <a:p>
            <a:pPr algn="ctr"/>
            <a:r>
              <a:rPr lang="fr-BE" sz="1100" dirty="0">
                <a:solidFill>
                  <a:schemeClr val="bg1"/>
                </a:solidFill>
              </a:rPr>
              <a:t>AUSSI SUR LES</a:t>
            </a:r>
          </a:p>
          <a:p>
            <a:pPr algn="ctr"/>
            <a:r>
              <a:rPr lang="fr-BE" sz="1100" dirty="0">
                <a:solidFill>
                  <a:schemeClr val="bg1"/>
                </a:solidFill>
              </a:rPr>
              <a:t>RÉSEAUX SOCIAUX</a:t>
            </a:r>
          </a:p>
        </p:txBody>
      </p:sp>
    </p:spTree>
    <p:extLst>
      <p:ext uri="{BB962C8B-B14F-4D97-AF65-F5344CB8AC3E}">
        <p14:creationId xmlns:p14="http://schemas.microsoft.com/office/powerpoint/2010/main" val="40351218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4AB032-D9D2-4F11-A2B1-3413AD4D86B3}"/>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03F4C9E8-2734-43F6-BC9B-6125D99FDD66}"/>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FC107D8C-703B-4FF1-B811-B244EFEB5287}"/>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1B19EA5-EAC0-49EE-B7F9-D6858D22634B}"/>
              </a:ext>
            </a:extLst>
          </p:cNvPr>
          <p:cNvSpPr>
            <a:spLocks noGrp="1"/>
          </p:cNvSpPr>
          <p:nvPr>
            <p:ph type="sldNum" sz="quarter" idx="12"/>
          </p:nvPr>
        </p:nvSpPr>
        <p:spPr/>
        <p:txBody>
          <a:bodyPr/>
          <a:lstStyle/>
          <a:p>
            <a:fld id="{E3C3F044-543A-412E-A42E-7B62475FA835}" type="slidenum">
              <a:rPr lang="fr-BE" smtClean="0"/>
              <a:t>‹N°›</a:t>
            </a:fld>
            <a:endParaRPr lang="fr-BE"/>
          </a:p>
        </p:txBody>
      </p:sp>
      <p:pic>
        <p:nvPicPr>
          <p:cNvPr id="9" name="Image 8" descr="Une image contenant texte, capture d’écran, Page web, Site web&#10;&#10;Description générée automatiquement">
            <a:extLst>
              <a:ext uri="{FF2B5EF4-FFF2-40B4-BE49-F238E27FC236}">
                <a16:creationId xmlns:a16="http://schemas.microsoft.com/office/drawing/2014/main" id="{52612D92-3930-8DD8-1C65-C1A62B3EA2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4A3A839-3698-66EC-EBBE-371AC79B6832}"/>
              </a:ext>
            </a:extLst>
          </p:cNvPr>
          <p:cNvSpPr/>
          <p:nvPr userDrawn="1"/>
        </p:nvSpPr>
        <p:spPr>
          <a:xfrm>
            <a:off x="5619750" y="5343525"/>
            <a:ext cx="6248400" cy="1149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1049422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85166B-28FE-4D04-992C-6398831CB3E9}"/>
              </a:ext>
            </a:extLst>
          </p:cNvPr>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endParaRPr lang="fr-BE" dirty="0"/>
          </a:p>
        </p:txBody>
      </p:sp>
      <p:sp>
        <p:nvSpPr>
          <p:cNvPr id="3" name="Sous-titre 2">
            <a:extLst>
              <a:ext uri="{FF2B5EF4-FFF2-40B4-BE49-F238E27FC236}">
                <a16:creationId xmlns:a16="http://schemas.microsoft.com/office/drawing/2014/main" id="{0A8AD0D0-7CD3-4669-8474-3C396277E9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7" name="Espace réservé de la date 6">
            <a:extLst>
              <a:ext uri="{FF2B5EF4-FFF2-40B4-BE49-F238E27FC236}">
                <a16:creationId xmlns:a16="http://schemas.microsoft.com/office/drawing/2014/main" id="{696AE111-F84E-47C8-BA60-18914A4F0BE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8" name="Espace réservé du pied de page 7">
            <a:extLst>
              <a:ext uri="{FF2B5EF4-FFF2-40B4-BE49-F238E27FC236}">
                <a16:creationId xmlns:a16="http://schemas.microsoft.com/office/drawing/2014/main" id="{CA4D8208-E87E-4020-8096-D72B6E57E685}"/>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C7F06F99-CFF0-4711-B56C-6AEDC1E68CBE}"/>
              </a:ext>
            </a:extLst>
          </p:cNvPr>
          <p:cNvSpPr>
            <a:spLocks noGrp="1"/>
          </p:cNvSpPr>
          <p:nvPr>
            <p:ph type="sldNum" sz="quarter" idx="12"/>
          </p:nvPr>
        </p:nvSpPr>
        <p:spPr/>
        <p:txBody>
          <a:bodyPr/>
          <a:lstStyle/>
          <a:p>
            <a:fld id="{E3C3F044-543A-412E-A42E-7B62475FA835}" type="slidenum">
              <a:rPr lang="fr-BE" smtClean="0"/>
              <a:t>‹N°›</a:t>
            </a:fld>
            <a:endParaRPr lang="fr-BE"/>
          </a:p>
        </p:txBody>
      </p:sp>
      <p:pic>
        <p:nvPicPr>
          <p:cNvPr id="5" name="Image 4" descr="Une image contenant texte, capture d’écran, Page web, Site web&#10;&#10;Description générée automatiquement">
            <a:extLst>
              <a:ext uri="{FF2B5EF4-FFF2-40B4-BE49-F238E27FC236}">
                <a16:creationId xmlns:a16="http://schemas.microsoft.com/office/drawing/2014/main" id="{F787BB7B-9498-BE32-8394-8BC51348EC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E032C1DB-541F-E925-85ED-9DC9EC40E295}"/>
              </a:ext>
            </a:extLst>
          </p:cNvPr>
          <p:cNvSpPr/>
          <p:nvPr userDrawn="1"/>
        </p:nvSpPr>
        <p:spPr>
          <a:xfrm>
            <a:off x="5619750" y="5343525"/>
            <a:ext cx="6248400" cy="1149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2205198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901A13-762F-4BEF-901B-89BD2D777D05}"/>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75A821E-59BC-4853-998F-73BFEEA7DEBF}"/>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pic>
        <p:nvPicPr>
          <p:cNvPr id="5" name="Image 4" descr="Une image contenant texte, capture d’écran, Page web, Site web&#10;&#10;Description générée automatiquement">
            <a:extLst>
              <a:ext uri="{FF2B5EF4-FFF2-40B4-BE49-F238E27FC236}">
                <a16:creationId xmlns:a16="http://schemas.microsoft.com/office/drawing/2014/main" id="{8EE70644-E464-0BB5-63DA-BBD44CA670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C91063C-2FB5-2045-EB4A-2CCA1CE724B0}"/>
              </a:ext>
            </a:extLst>
          </p:cNvPr>
          <p:cNvSpPr/>
          <p:nvPr userDrawn="1"/>
        </p:nvSpPr>
        <p:spPr>
          <a:xfrm>
            <a:off x="5619750" y="5343525"/>
            <a:ext cx="6248400" cy="1149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676638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901A13-762F-4BEF-901B-89BD2D777D05}"/>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75A821E-59BC-4853-998F-73BFEEA7DEBF}"/>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pic>
        <p:nvPicPr>
          <p:cNvPr id="5" name="Image 4" descr="Une image contenant texte, Appareils électroniques, capture d’écran, logiciel&#10;&#10;Description générée automatiquement">
            <a:extLst>
              <a:ext uri="{FF2B5EF4-FFF2-40B4-BE49-F238E27FC236}">
                <a16:creationId xmlns:a16="http://schemas.microsoft.com/office/drawing/2014/main" id="{7304E210-CB61-84D3-A99D-2FE672E157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C74AB89-B8E7-8A32-6A5B-FAB69D20565E}"/>
              </a:ext>
            </a:extLst>
          </p:cNvPr>
          <p:cNvSpPr/>
          <p:nvPr userDrawn="1"/>
        </p:nvSpPr>
        <p:spPr>
          <a:xfrm>
            <a:off x="5591175" y="5027613"/>
            <a:ext cx="6248400" cy="1149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7236150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FE3383-4EEA-4AAF-9C39-FEE814EFB4F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A4B96A7D-4A30-4EDE-8D12-0EF15A8806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A13E628-1CC5-484E-8C36-1AEB165F034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5" name="Espace réservé du pied de page 4">
            <a:extLst>
              <a:ext uri="{FF2B5EF4-FFF2-40B4-BE49-F238E27FC236}">
                <a16:creationId xmlns:a16="http://schemas.microsoft.com/office/drawing/2014/main" id="{CEE0FA34-38CE-4FA0-A977-A9AE5FAF43A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537630A-8F80-49C5-B622-16D2C893F8FA}"/>
              </a:ext>
            </a:extLst>
          </p:cNvPr>
          <p:cNvSpPr>
            <a:spLocks noGrp="1"/>
          </p:cNvSpPr>
          <p:nvPr>
            <p:ph type="sldNum" sz="quarter" idx="12"/>
          </p:nvPr>
        </p:nvSpPr>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18463381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902FE0-4630-420C-BCEE-018B5D2163B0}"/>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68AEC8BC-B401-4ACC-A586-37F2C86D57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92A764F3-2052-48CE-B04F-6514411A56F0}"/>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D6F1F331-DCB6-4247-B2BB-79ECB00921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D196488E-493C-4C47-82DE-C74A3235B843}"/>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31A301DC-2821-4DD5-83DF-0B9A50E3D76D}"/>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8" name="Espace réservé du pied de page 7">
            <a:extLst>
              <a:ext uri="{FF2B5EF4-FFF2-40B4-BE49-F238E27FC236}">
                <a16:creationId xmlns:a16="http://schemas.microsoft.com/office/drawing/2014/main" id="{0F811EE9-748F-475B-B024-7B7DCFC0D39D}"/>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0373AD68-47CF-42DC-9807-A34978661062}"/>
              </a:ext>
            </a:extLst>
          </p:cNvPr>
          <p:cNvSpPr>
            <a:spLocks noGrp="1"/>
          </p:cNvSpPr>
          <p:nvPr>
            <p:ph type="sldNum" sz="quarter" idx="12"/>
          </p:nvPr>
        </p:nvSpPr>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30528626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4A69FE-7DF2-41D2-9641-4C634518BD0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67D0DB73-4663-40F9-A73F-2376037EDC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BCFFF45D-F79A-48D4-9853-1EC9B0292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3FE2A8C-BDA3-47E3-8587-5CC929FE749E}"/>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6" name="Espace réservé du pied de page 5">
            <a:extLst>
              <a:ext uri="{FF2B5EF4-FFF2-40B4-BE49-F238E27FC236}">
                <a16:creationId xmlns:a16="http://schemas.microsoft.com/office/drawing/2014/main" id="{FFB5A9E6-9ADE-4388-8721-2847B907562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3A6CAB28-0C42-4936-A904-5D6A9EE8C5EB}"/>
              </a:ext>
            </a:extLst>
          </p:cNvPr>
          <p:cNvSpPr>
            <a:spLocks noGrp="1"/>
          </p:cNvSpPr>
          <p:nvPr>
            <p:ph type="sldNum" sz="quarter" idx="12"/>
          </p:nvPr>
        </p:nvSpPr>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147617514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F878D-3AC7-46A4-AA0C-571F134D357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71996037-DF07-4D5A-9655-BD577B9E56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32F1CA7C-5BFC-4148-AB15-8749BF9EAA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6DDBD7ED-3315-409E-8B7E-CACC634EB4E9}"/>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6" name="Espace réservé du pied de page 5">
            <a:extLst>
              <a:ext uri="{FF2B5EF4-FFF2-40B4-BE49-F238E27FC236}">
                <a16:creationId xmlns:a16="http://schemas.microsoft.com/office/drawing/2014/main" id="{9A1F797F-584B-4A88-A153-5A3776335A1C}"/>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6BB45E15-03C2-4A19-AAC0-BEBEA62432F7}"/>
              </a:ext>
            </a:extLst>
          </p:cNvPr>
          <p:cNvSpPr>
            <a:spLocks noGrp="1"/>
          </p:cNvSpPr>
          <p:nvPr>
            <p:ph type="sldNum" sz="quarter" idx="12"/>
          </p:nvPr>
        </p:nvSpPr>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40624720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949866-BBB7-DA16-BD95-72A18E58D18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02BAFA3D-DF62-FFE7-0D21-0930A10122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E67B344D-92BA-F75A-4081-086EDAA39A71}"/>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C0A0F61E-7422-74EE-8A06-BF088024312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71984F5-C555-9C69-ECA4-1E0EDA53FCC7}"/>
              </a:ext>
            </a:extLst>
          </p:cNvPr>
          <p:cNvSpPr>
            <a:spLocks noGrp="1"/>
          </p:cNvSpPr>
          <p:nvPr>
            <p:ph type="sldNum" sz="quarter" idx="12"/>
          </p:nvPr>
        </p:nvSpPr>
        <p:spPr/>
        <p:txBody>
          <a:bodyPr/>
          <a:lstStyle/>
          <a:p>
            <a:fld id="{2C0A738C-3573-4D39-BE5C-28795C99415A}" type="slidenum">
              <a:rPr lang="fr-BE" smtClean="0"/>
              <a:t>‹N°›</a:t>
            </a:fld>
            <a:endParaRPr lang="fr-BE"/>
          </a:p>
        </p:txBody>
      </p:sp>
      <p:pic>
        <p:nvPicPr>
          <p:cNvPr id="8" name="Image 7" descr="Une image contenant texte, capture d’écran, Police, Visage humain&#10;&#10;Description générée automatiquement">
            <a:extLst>
              <a:ext uri="{FF2B5EF4-FFF2-40B4-BE49-F238E27FC236}">
                <a16:creationId xmlns:a16="http://schemas.microsoft.com/office/drawing/2014/main" id="{11763B83-4FD4-2F29-4B6E-DC90E39BD3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7971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8AEC8BC-B401-4ACC-A586-37F2C86D573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4" name="Espace réservé du contenu 3">
            <a:extLst>
              <a:ext uri="{FF2B5EF4-FFF2-40B4-BE49-F238E27FC236}">
                <a16:creationId xmlns:a16="http://schemas.microsoft.com/office/drawing/2014/main" id="{92A764F3-2052-48CE-B04F-6514411A56F0}"/>
              </a:ext>
            </a:extLst>
          </p:cNvPr>
          <p:cNvSpPr>
            <a:spLocks noGrp="1"/>
          </p:cNvSpPr>
          <p:nvPr>
            <p:ph sz="half" idx="2"/>
          </p:nvPr>
        </p:nvSpPr>
        <p:spPr>
          <a:xfrm>
            <a:off x="839788" y="2505075"/>
            <a:ext cx="5157787" cy="368458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D6F1F331-DCB6-4247-B2BB-79ECB00921C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6" name="Espace réservé du contenu 5">
            <a:extLst>
              <a:ext uri="{FF2B5EF4-FFF2-40B4-BE49-F238E27FC236}">
                <a16:creationId xmlns:a16="http://schemas.microsoft.com/office/drawing/2014/main" id="{D196488E-493C-4C47-82DE-C74A3235B843}"/>
              </a:ext>
            </a:extLst>
          </p:cNvPr>
          <p:cNvSpPr>
            <a:spLocks noGrp="1"/>
          </p:cNvSpPr>
          <p:nvPr>
            <p:ph sz="quarter" idx="4"/>
          </p:nvPr>
        </p:nvSpPr>
        <p:spPr>
          <a:xfrm>
            <a:off x="6172200" y="2505075"/>
            <a:ext cx="5183188" cy="368458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31A301DC-2821-4DD5-83DF-0B9A50E3D76D}"/>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8" name="Espace réservé du pied de page 7">
            <a:extLst>
              <a:ext uri="{FF2B5EF4-FFF2-40B4-BE49-F238E27FC236}">
                <a16:creationId xmlns:a16="http://schemas.microsoft.com/office/drawing/2014/main" id="{0F811EE9-748F-475B-B024-7B7DCFC0D39D}"/>
              </a:ext>
            </a:extLst>
          </p:cNvPr>
          <p:cNvSpPr>
            <a:spLocks noGrp="1"/>
          </p:cNvSpPr>
          <p:nvPr>
            <p:ph type="ftr" sz="quarter" idx="11"/>
          </p:nvPr>
        </p:nvSpPr>
        <p:spPr>
          <a:xfrm>
            <a:off x="4038600" y="6356350"/>
            <a:ext cx="4114800" cy="365125"/>
          </a:xfrm>
          <a:prstGeom prst="rect">
            <a:avLst/>
          </a:prstGeom>
        </p:spPr>
        <p:txBody>
          <a:bodyPr/>
          <a:lstStyle/>
          <a:p>
            <a:endParaRPr lang="fr-BE" dirty="0"/>
          </a:p>
        </p:txBody>
      </p:sp>
      <p:sp>
        <p:nvSpPr>
          <p:cNvPr id="9" name="Espace réservé du numéro de diapositive 8">
            <a:extLst>
              <a:ext uri="{FF2B5EF4-FFF2-40B4-BE49-F238E27FC236}">
                <a16:creationId xmlns:a16="http://schemas.microsoft.com/office/drawing/2014/main" id="{0373AD68-47CF-42DC-9807-A34978661062}"/>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
        <p:nvSpPr>
          <p:cNvPr id="10" name="Titre 1">
            <a:extLst>
              <a:ext uri="{FF2B5EF4-FFF2-40B4-BE49-F238E27FC236}">
                <a16:creationId xmlns:a16="http://schemas.microsoft.com/office/drawing/2014/main" id="{B76C43E9-BF8C-4EEC-B4EB-906422298C58}"/>
              </a:ext>
            </a:extLst>
          </p:cNvPr>
          <p:cNvSpPr>
            <a:spLocks noGrp="1"/>
          </p:cNvSpPr>
          <p:nvPr>
            <p:ph type="title"/>
          </p:nvPr>
        </p:nvSpPr>
        <p:spPr>
          <a:xfrm>
            <a:off x="838200" y="931655"/>
            <a:ext cx="10515600" cy="1325563"/>
          </a:xfrm>
          <a:prstGeom prst="rect">
            <a:avLst/>
          </a:prstGeom>
        </p:spPr>
        <p:txBody>
          <a:bodyPr/>
          <a:lstStyle>
            <a:lvl1pPr>
              <a:defRPr>
                <a:solidFill>
                  <a:srgbClr val="333333"/>
                </a:solidFill>
              </a:defRPr>
            </a:lvl1pPr>
          </a:lstStyle>
          <a:p>
            <a:r>
              <a:rPr lang="fr-FR" dirty="0"/>
              <a:t>Modifiez le style du titre</a:t>
            </a:r>
            <a:endParaRPr lang="fr-BE" dirty="0"/>
          </a:p>
        </p:txBody>
      </p:sp>
      <p:sp>
        <p:nvSpPr>
          <p:cNvPr id="11" name="object 12">
            <a:extLst>
              <a:ext uri="{FF2B5EF4-FFF2-40B4-BE49-F238E27FC236}">
                <a16:creationId xmlns:a16="http://schemas.microsoft.com/office/drawing/2014/main" id="{EFED1FE8-AC83-4B96-AFC6-334F9F00C414}"/>
              </a:ext>
            </a:extLst>
          </p:cNvPr>
          <p:cNvSpPr/>
          <p:nvPr userDrawn="1"/>
        </p:nvSpPr>
        <p:spPr>
          <a:xfrm>
            <a:off x="838200" y="1681162"/>
            <a:ext cx="10514012" cy="45719"/>
          </a:xfrm>
          <a:custGeom>
            <a:avLst/>
            <a:gdLst/>
            <a:ahLst/>
            <a:cxnLst/>
            <a:rect l="l" t="t" r="r" b="b"/>
            <a:pathLst>
              <a:path w="5520055">
                <a:moveTo>
                  <a:pt x="0" y="0"/>
                </a:moveTo>
                <a:lnTo>
                  <a:pt x="5519521" y="0"/>
                </a:lnTo>
              </a:path>
            </a:pathLst>
          </a:custGeom>
          <a:ln w="25400">
            <a:solidFill>
              <a:srgbClr val="F7A423"/>
            </a:solidFill>
          </a:ln>
        </p:spPr>
        <p:txBody>
          <a:bodyPr wrap="square" lIns="0" tIns="0" rIns="0" bIns="0" rtlCol="0"/>
          <a:lstStyle/>
          <a:p>
            <a:endParaRPr/>
          </a:p>
        </p:txBody>
      </p:sp>
      <p:grpSp>
        <p:nvGrpSpPr>
          <p:cNvPr id="12" name="object 2">
            <a:extLst>
              <a:ext uri="{FF2B5EF4-FFF2-40B4-BE49-F238E27FC236}">
                <a16:creationId xmlns:a16="http://schemas.microsoft.com/office/drawing/2014/main" id="{B475A003-E718-47E0-BEEE-6A744D63ECEC}"/>
              </a:ext>
            </a:extLst>
          </p:cNvPr>
          <p:cNvGrpSpPr/>
          <p:nvPr userDrawn="1"/>
        </p:nvGrpSpPr>
        <p:grpSpPr>
          <a:xfrm>
            <a:off x="8394" y="203"/>
            <a:ext cx="12179300" cy="629285"/>
            <a:chOff x="8394" y="203"/>
            <a:chExt cx="12179300" cy="629285"/>
          </a:xfrm>
        </p:grpSpPr>
        <p:sp>
          <p:nvSpPr>
            <p:cNvPr id="13" name="object 3">
              <a:extLst>
                <a:ext uri="{FF2B5EF4-FFF2-40B4-BE49-F238E27FC236}">
                  <a16:creationId xmlns:a16="http://schemas.microsoft.com/office/drawing/2014/main" id="{21319104-0B1E-48CA-8536-BB6AE4D2277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4" name="object 4">
              <a:extLst>
                <a:ext uri="{FF2B5EF4-FFF2-40B4-BE49-F238E27FC236}">
                  <a16:creationId xmlns:a16="http://schemas.microsoft.com/office/drawing/2014/main" id="{FA93EFED-7A26-4250-A7D2-A63D7CE20476}"/>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5" name="object 5">
              <a:extLst>
                <a:ext uri="{FF2B5EF4-FFF2-40B4-BE49-F238E27FC236}">
                  <a16:creationId xmlns:a16="http://schemas.microsoft.com/office/drawing/2014/main" id="{943E5C0C-A39D-4552-9F14-EADB8EF56C5D}"/>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6" name="object 6">
              <a:extLst>
                <a:ext uri="{FF2B5EF4-FFF2-40B4-BE49-F238E27FC236}">
                  <a16:creationId xmlns:a16="http://schemas.microsoft.com/office/drawing/2014/main" id="{2C8DF494-0656-49B6-A734-BF892B8C5161}"/>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7" name="object 7">
              <a:extLst>
                <a:ext uri="{FF2B5EF4-FFF2-40B4-BE49-F238E27FC236}">
                  <a16:creationId xmlns:a16="http://schemas.microsoft.com/office/drawing/2014/main" id="{311FDB1C-E392-435E-9AB2-0F2E0EF8B8C9}"/>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8" name="object 8">
              <a:extLst>
                <a:ext uri="{FF2B5EF4-FFF2-40B4-BE49-F238E27FC236}">
                  <a16:creationId xmlns:a16="http://schemas.microsoft.com/office/drawing/2014/main" id="{86D1E4B1-749C-4EA9-A3C4-11C0E53BF4FA}"/>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9" name="object 9">
              <a:extLst>
                <a:ext uri="{FF2B5EF4-FFF2-40B4-BE49-F238E27FC236}">
                  <a16:creationId xmlns:a16="http://schemas.microsoft.com/office/drawing/2014/main" id="{1B3A9355-1D98-41F9-9B20-34FAF16F4B7E}"/>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32807325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C38166-85E8-607E-93D3-1B84434124E3}"/>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359DBC2-A5EE-A09C-66A7-1F97BD1EC3C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C6FE1AA-5294-1DE9-7843-A45CE33FDE66}"/>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F0148BF6-3C4F-40F7-C79A-FFA5779252D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5C201B4-40E8-AF7C-56FF-66496A9C4143}"/>
              </a:ext>
            </a:extLst>
          </p:cNvPr>
          <p:cNvSpPr>
            <a:spLocks noGrp="1"/>
          </p:cNvSpPr>
          <p:nvPr>
            <p:ph type="sldNum" sz="quarter" idx="12"/>
          </p:nvPr>
        </p:nvSpPr>
        <p:spPr/>
        <p:txBody>
          <a:bodyPr/>
          <a:lstStyle/>
          <a:p>
            <a:fld id="{2C0A738C-3573-4D39-BE5C-28795C99415A}" type="slidenum">
              <a:rPr lang="fr-BE" smtClean="0"/>
              <a:t>‹N°›</a:t>
            </a:fld>
            <a:endParaRPr lang="fr-BE"/>
          </a:p>
        </p:txBody>
      </p:sp>
      <p:pic>
        <p:nvPicPr>
          <p:cNvPr id="8" name="Image 7" descr="Une image contenant texte, capture d’écran, Police, logo&#10;&#10;Description générée automatiquement">
            <a:extLst>
              <a:ext uri="{FF2B5EF4-FFF2-40B4-BE49-F238E27FC236}">
                <a16:creationId xmlns:a16="http://schemas.microsoft.com/office/drawing/2014/main" id="{6C3EB371-9A2D-B41F-9D80-EDD3D26F4E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637299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473E3F-3C29-E43B-829F-C14F49A54BF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38C9E6D4-94CC-7320-76B3-2CD900DC22A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B1F7DEC0-2DBC-0647-0293-13B983641E6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D3857E37-8619-0052-FAFD-0049B01591F6}"/>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6" name="Espace réservé du pied de page 5">
            <a:extLst>
              <a:ext uri="{FF2B5EF4-FFF2-40B4-BE49-F238E27FC236}">
                <a16:creationId xmlns:a16="http://schemas.microsoft.com/office/drawing/2014/main" id="{4A836968-ED7C-2DB4-B39D-A8BA090254A3}"/>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7DBA33D-DED3-9334-842B-C8ABF52CC83F}"/>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19778722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F0BDB9-8621-7131-1C59-C13B51C2D817}"/>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F09A2594-74A5-E4EF-93E1-7CBA9FFC0A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57F7C23-B60F-460D-3890-072CB4CA1B5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5071478D-2C64-ACA1-6800-8F5F0AF38C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4A1BF3D-645C-11E4-314B-8CE54381489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FAF70FD1-F4E7-5938-AD20-165621E423E7}"/>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8" name="Espace réservé du pied de page 7">
            <a:extLst>
              <a:ext uri="{FF2B5EF4-FFF2-40B4-BE49-F238E27FC236}">
                <a16:creationId xmlns:a16="http://schemas.microsoft.com/office/drawing/2014/main" id="{5487337E-0AF0-140E-561B-5F533668B1EB}"/>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DF4722A-1945-7C7F-AFCD-D8521D02C015}"/>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10280188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18035-D272-CFD9-95F3-790C2DF47373}"/>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A7879413-F735-A1DF-5DF1-2B8F7F275B85}"/>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61B0CBDE-91DC-3D91-7457-A89F150E348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86323F98-300F-FEA1-850C-621A95823379}"/>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322465974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2AA7F10-572C-21EB-0646-21A7854FC52D}"/>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3" name="Espace réservé du pied de page 2">
            <a:extLst>
              <a:ext uri="{FF2B5EF4-FFF2-40B4-BE49-F238E27FC236}">
                <a16:creationId xmlns:a16="http://schemas.microsoft.com/office/drawing/2014/main" id="{491AFEB7-AA93-60D3-1C94-059D1A2DC2A7}"/>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F6B1F2B7-D955-3547-F4E0-5401BB5EE7F7}"/>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255345706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307BD-B050-0522-C5C3-17AEB4BE8BE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0163E3AB-A4E6-66B6-5668-C62B0A2222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0C6BD5D9-73FF-4A3B-AB71-1E82FC228B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B92B35A-AC0C-039D-4BDB-291125FF54A9}"/>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6" name="Espace réservé du pied de page 5">
            <a:extLst>
              <a:ext uri="{FF2B5EF4-FFF2-40B4-BE49-F238E27FC236}">
                <a16:creationId xmlns:a16="http://schemas.microsoft.com/office/drawing/2014/main" id="{4B243166-026A-14F3-DEBD-7B520A0ECFF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79F14CF6-E909-2E57-978E-26323520AEAE}"/>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253993410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CA13FE-E7D6-4A37-1AEE-39C361A18AD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5ABEDC9D-9D27-6F47-5668-E40A785CA2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EBC33949-26E8-2E32-AF6D-951004313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E2EE17B-B60E-35D7-B4C1-979977EC10FA}"/>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6" name="Espace réservé du pied de page 5">
            <a:extLst>
              <a:ext uri="{FF2B5EF4-FFF2-40B4-BE49-F238E27FC236}">
                <a16:creationId xmlns:a16="http://schemas.microsoft.com/office/drawing/2014/main" id="{E0DFB980-7F06-A877-2EC2-81B34F84754D}"/>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F7897A9D-4EAF-2AE7-D207-B633312FEB34}"/>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848197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983A21-651F-A41B-0AD6-735D18E5F5F1}"/>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B4DE3F06-4E48-AC0F-0BC2-F8E0488D345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D1C4257-4360-0C15-818E-47406FA53B41}"/>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299DC09D-D7B2-5EDB-E730-F3A256B14A4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579AD61-0CE9-4B5E-3727-7779E04C5024}"/>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29098775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2C0CD0D-4C09-076C-9B22-68C1D1F1D1EA}"/>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8FEDEAB4-1AF0-98EC-939D-A99E9142979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8BF43B2-A438-8469-EA6C-22AAC90CAD3E}"/>
              </a:ext>
            </a:extLst>
          </p:cNvPr>
          <p:cNvSpPr>
            <a:spLocks noGrp="1"/>
          </p:cNvSpPr>
          <p:nvPr>
            <p:ph type="dt" sz="half" idx="10"/>
          </p:nvPr>
        </p:nvSpPr>
        <p:spPr/>
        <p:txBody>
          <a:bodyPr/>
          <a:lstStyle/>
          <a:p>
            <a:fld id="{43670663-50CC-4D87-BB18-EC0F6FC5C05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4DD2AA92-D8AA-3904-6558-E1BF0967DC7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8D72B836-583A-0F27-3610-5660128D7D91}"/>
              </a:ext>
            </a:extLst>
          </p:cNvPr>
          <p:cNvSpPr>
            <a:spLocks noGrp="1"/>
          </p:cNvSpPr>
          <p:nvPr>
            <p:ph type="sldNum" sz="quarter" idx="12"/>
          </p:nvPr>
        </p:nvSpPr>
        <p:spPr/>
        <p:txBody>
          <a:bodyPr/>
          <a:lstStyle/>
          <a:p>
            <a:fld id="{2C0A738C-3573-4D39-BE5C-28795C99415A}" type="slidenum">
              <a:rPr lang="fr-BE" smtClean="0"/>
              <a:t>‹N°›</a:t>
            </a:fld>
            <a:endParaRPr lang="fr-BE"/>
          </a:p>
        </p:txBody>
      </p:sp>
    </p:spTree>
    <p:extLst>
      <p:ext uri="{BB962C8B-B14F-4D97-AF65-F5344CB8AC3E}">
        <p14:creationId xmlns:p14="http://schemas.microsoft.com/office/powerpoint/2010/main" val="43807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9" name="Espace réservé du texte 2">
            <a:extLst>
              <a:ext uri="{FF2B5EF4-FFF2-40B4-BE49-F238E27FC236}">
                <a16:creationId xmlns:a16="http://schemas.microsoft.com/office/drawing/2014/main" id="{DA5400CC-10B4-4EE1-B9BB-1EEF2A361E3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0" name="Espace réservé du contenu 3">
            <a:extLst>
              <a:ext uri="{FF2B5EF4-FFF2-40B4-BE49-F238E27FC236}">
                <a16:creationId xmlns:a16="http://schemas.microsoft.com/office/drawing/2014/main" id="{C6C1B82E-E6AF-4892-B560-A7BA63CF023F}"/>
              </a:ext>
            </a:extLst>
          </p:cNvPr>
          <p:cNvSpPr>
            <a:spLocks noGrp="1"/>
          </p:cNvSpPr>
          <p:nvPr>
            <p:ph sz="half" idx="2"/>
          </p:nvPr>
        </p:nvSpPr>
        <p:spPr>
          <a:xfrm>
            <a:off x="839788" y="2505075"/>
            <a:ext cx="5157787" cy="3684588"/>
          </a:xfrm>
          <a:prstGeom prst="rect">
            <a:avLst/>
          </a:prstGeom>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13" name="Espace réservé de la date 6">
            <a:extLst>
              <a:ext uri="{FF2B5EF4-FFF2-40B4-BE49-F238E27FC236}">
                <a16:creationId xmlns:a16="http://schemas.microsoft.com/office/drawing/2014/main" id="{20D13926-1EB9-4C8E-ACC9-0D9D03EB2E10}"/>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14" name="Espace réservé du pied de page 7">
            <a:extLst>
              <a:ext uri="{FF2B5EF4-FFF2-40B4-BE49-F238E27FC236}">
                <a16:creationId xmlns:a16="http://schemas.microsoft.com/office/drawing/2014/main" id="{BC12FD02-6081-4A97-88D7-7AFC9369631F}"/>
              </a:ext>
            </a:extLst>
          </p:cNvPr>
          <p:cNvSpPr>
            <a:spLocks noGrp="1"/>
          </p:cNvSpPr>
          <p:nvPr>
            <p:ph type="ftr" sz="quarter" idx="11"/>
          </p:nvPr>
        </p:nvSpPr>
        <p:spPr>
          <a:xfrm>
            <a:off x="4038600" y="6356350"/>
            <a:ext cx="4114800" cy="365125"/>
          </a:xfrm>
          <a:prstGeom prst="rect">
            <a:avLst/>
          </a:prstGeom>
        </p:spPr>
        <p:txBody>
          <a:bodyPr/>
          <a:lstStyle/>
          <a:p>
            <a:endParaRPr lang="fr-BE" dirty="0"/>
          </a:p>
        </p:txBody>
      </p:sp>
      <p:sp>
        <p:nvSpPr>
          <p:cNvPr id="15" name="Espace réservé du numéro de diapositive 8">
            <a:extLst>
              <a:ext uri="{FF2B5EF4-FFF2-40B4-BE49-F238E27FC236}">
                <a16:creationId xmlns:a16="http://schemas.microsoft.com/office/drawing/2014/main" id="{614357A3-234B-41A3-AF11-6C53287A2061}"/>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
        <p:nvSpPr>
          <p:cNvPr id="16" name="Titre 1">
            <a:extLst>
              <a:ext uri="{FF2B5EF4-FFF2-40B4-BE49-F238E27FC236}">
                <a16:creationId xmlns:a16="http://schemas.microsoft.com/office/drawing/2014/main" id="{375178B8-A9CC-4799-9AD5-864BBFFAE7F7}"/>
              </a:ext>
            </a:extLst>
          </p:cNvPr>
          <p:cNvSpPr>
            <a:spLocks noGrp="1"/>
          </p:cNvSpPr>
          <p:nvPr>
            <p:ph type="title"/>
          </p:nvPr>
        </p:nvSpPr>
        <p:spPr>
          <a:xfrm>
            <a:off x="838200" y="931655"/>
            <a:ext cx="10515600" cy="732407"/>
          </a:xfrm>
          <a:prstGeom prst="rect">
            <a:avLst/>
          </a:prstGeom>
        </p:spPr>
        <p:txBody>
          <a:bodyPr/>
          <a:lstStyle>
            <a:lvl1pPr>
              <a:defRPr>
                <a:solidFill>
                  <a:srgbClr val="333333"/>
                </a:solidFill>
              </a:defRPr>
            </a:lvl1pPr>
          </a:lstStyle>
          <a:p>
            <a:r>
              <a:rPr lang="fr-FR" dirty="0"/>
              <a:t>Modifiez le style du titre</a:t>
            </a:r>
            <a:endParaRPr lang="fr-BE" dirty="0"/>
          </a:p>
        </p:txBody>
      </p:sp>
      <p:sp>
        <p:nvSpPr>
          <p:cNvPr id="17" name="object 12">
            <a:extLst>
              <a:ext uri="{FF2B5EF4-FFF2-40B4-BE49-F238E27FC236}">
                <a16:creationId xmlns:a16="http://schemas.microsoft.com/office/drawing/2014/main" id="{912D6B4D-8037-4AB9-9CEC-07E4A325D28F}"/>
              </a:ext>
            </a:extLst>
          </p:cNvPr>
          <p:cNvSpPr/>
          <p:nvPr userDrawn="1"/>
        </p:nvSpPr>
        <p:spPr>
          <a:xfrm>
            <a:off x="838200" y="1681162"/>
            <a:ext cx="10514012" cy="45719"/>
          </a:xfrm>
          <a:custGeom>
            <a:avLst/>
            <a:gdLst/>
            <a:ahLst/>
            <a:cxnLst/>
            <a:rect l="l" t="t" r="r" b="b"/>
            <a:pathLst>
              <a:path w="5520055">
                <a:moveTo>
                  <a:pt x="0" y="0"/>
                </a:moveTo>
                <a:lnTo>
                  <a:pt x="5519521" y="0"/>
                </a:lnTo>
              </a:path>
            </a:pathLst>
          </a:custGeom>
          <a:ln w="25400">
            <a:solidFill>
              <a:srgbClr val="F7A423"/>
            </a:solidFill>
          </a:ln>
        </p:spPr>
        <p:txBody>
          <a:bodyPr wrap="square" lIns="0" tIns="0" rIns="0" bIns="0" rtlCol="0"/>
          <a:lstStyle/>
          <a:p>
            <a:endParaRPr/>
          </a:p>
        </p:txBody>
      </p:sp>
      <p:grpSp>
        <p:nvGrpSpPr>
          <p:cNvPr id="18" name="object 2">
            <a:extLst>
              <a:ext uri="{FF2B5EF4-FFF2-40B4-BE49-F238E27FC236}">
                <a16:creationId xmlns:a16="http://schemas.microsoft.com/office/drawing/2014/main" id="{A78EC8D6-1545-43FC-9E4B-411534D1440C}"/>
              </a:ext>
            </a:extLst>
          </p:cNvPr>
          <p:cNvGrpSpPr/>
          <p:nvPr userDrawn="1"/>
        </p:nvGrpSpPr>
        <p:grpSpPr>
          <a:xfrm>
            <a:off x="8394" y="203"/>
            <a:ext cx="12179300" cy="629285"/>
            <a:chOff x="8394" y="203"/>
            <a:chExt cx="12179300" cy="629285"/>
          </a:xfrm>
        </p:grpSpPr>
        <p:sp>
          <p:nvSpPr>
            <p:cNvPr id="19" name="object 3">
              <a:extLst>
                <a:ext uri="{FF2B5EF4-FFF2-40B4-BE49-F238E27FC236}">
                  <a16:creationId xmlns:a16="http://schemas.microsoft.com/office/drawing/2014/main" id="{0756E821-FFAA-4F33-8917-EABB5B87808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20" name="object 4">
              <a:extLst>
                <a:ext uri="{FF2B5EF4-FFF2-40B4-BE49-F238E27FC236}">
                  <a16:creationId xmlns:a16="http://schemas.microsoft.com/office/drawing/2014/main" id="{802ADCBE-8BAC-4922-8EEB-598DA94B189E}"/>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1" name="object 5">
              <a:extLst>
                <a:ext uri="{FF2B5EF4-FFF2-40B4-BE49-F238E27FC236}">
                  <a16:creationId xmlns:a16="http://schemas.microsoft.com/office/drawing/2014/main" id="{F80DCA45-6722-43C6-B2C6-ED0A4B0C75DE}"/>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22" name="object 6">
              <a:extLst>
                <a:ext uri="{FF2B5EF4-FFF2-40B4-BE49-F238E27FC236}">
                  <a16:creationId xmlns:a16="http://schemas.microsoft.com/office/drawing/2014/main" id="{BDF165CC-CDF5-4EBA-8DC7-68F0714D4419}"/>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23" name="object 7">
              <a:extLst>
                <a:ext uri="{FF2B5EF4-FFF2-40B4-BE49-F238E27FC236}">
                  <a16:creationId xmlns:a16="http://schemas.microsoft.com/office/drawing/2014/main" id="{ECFCD6F6-900C-4AE9-A5AA-882A1B543D1A}"/>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24" name="object 8">
              <a:extLst>
                <a:ext uri="{FF2B5EF4-FFF2-40B4-BE49-F238E27FC236}">
                  <a16:creationId xmlns:a16="http://schemas.microsoft.com/office/drawing/2014/main" id="{477EF539-37B5-4DF1-B55E-2C98B2539788}"/>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25" name="object 9">
              <a:extLst>
                <a:ext uri="{FF2B5EF4-FFF2-40B4-BE49-F238E27FC236}">
                  <a16:creationId xmlns:a16="http://schemas.microsoft.com/office/drawing/2014/main" id="{C9C75352-E547-47DB-82E3-F8EACE32E919}"/>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26" name="object 14">
            <a:extLst>
              <a:ext uri="{FF2B5EF4-FFF2-40B4-BE49-F238E27FC236}">
                <a16:creationId xmlns:a16="http://schemas.microsoft.com/office/drawing/2014/main" id="{555DF408-25D4-40BC-B843-56A40FB55706}"/>
              </a:ext>
            </a:extLst>
          </p:cNvPr>
          <p:cNvSpPr/>
          <p:nvPr userDrawn="1"/>
        </p:nvSpPr>
        <p:spPr>
          <a:xfrm>
            <a:off x="6855984" y="2235462"/>
            <a:ext cx="667938" cy="667938"/>
          </a:xfrm>
          <a:custGeom>
            <a:avLst/>
            <a:gdLst/>
            <a:ahLst/>
            <a:cxnLst/>
            <a:rect l="l" t="t" r="r" b="b"/>
            <a:pathLst>
              <a:path w="843279" h="843280">
                <a:moveTo>
                  <a:pt x="421385" y="0"/>
                </a:moveTo>
                <a:lnTo>
                  <a:pt x="372243" y="2834"/>
                </a:lnTo>
                <a:lnTo>
                  <a:pt x="324765" y="11128"/>
                </a:lnTo>
                <a:lnTo>
                  <a:pt x="279268" y="24565"/>
                </a:lnTo>
                <a:lnTo>
                  <a:pt x="236070" y="42829"/>
                </a:lnTo>
                <a:lnTo>
                  <a:pt x="195484" y="65603"/>
                </a:lnTo>
                <a:lnTo>
                  <a:pt x="157829" y="92572"/>
                </a:lnTo>
                <a:lnTo>
                  <a:pt x="123420" y="123418"/>
                </a:lnTo>
                <a:lnTo>
                  <a:pt x="92573" y="157827"/>
                </a:lnTo>
                <a:lnTo>
                  <a:pt x="65604" y="195481"/>
                </a:lnTo>
                <a:lnTo>
                  <a:pt x="42829" y="236065"/>
                </a:lnTo>
                <a:lnTo>
                  <a:pt x="24565" y="279262"/>
                </a:lnTo>
                <a:lnTo>
                  <a:pt x="11128" y="324757"/>
                </a:lnTo>
                <a:lnTo>
                  <a:pt x="2834" y="372232"/>
                </a:lnTo>
                <a:lnTo>
                  <a:pt x="0" y="421373"/>
                </a:lnTo>
                <a:lnTo>
                  <a:pt x="2834" y="470516"/>
                </a:lnTo>
                <a:lnTo>
                  <a:pt x="11128" y="517994"/>
                </a:lnTo>
                <a:lnTo>
                  <a:pt x="24565" y="563490"/>
                </a:lnTo>
                <a:lnTo>
                  <a:pt x="42829" y="606689"/>
                </a:lnTo>
                <a:lnTo>
                  <a:pt x="65604" y="647274"/>
                </a:lnTo>
                <a:lnTo>
                  <a:pt x="92573" y="684929"/>
                </a:lnTo>
                <a:lnTo>
                  <a:pt x="123420" y="719339"/>
                </a:lnTo>
                <a:lnTo>
                  <a:pt x="157829" y="750186"/>
                </a:lnTo>
                <a:lnTo>
                  <a:pt x="195484" y="777155"/>
                </a:lnTo>
                <a:lnTo>
                  <a:pt x="236070" y="799929"/>
                </a:lnTo>
                <a:lnTo>
                  <a:pt x="279268" y="818193"/>
                </a:lnTo>
                <a:lnTo>
                  <a:pt x="324765" y="831630"/>
                </a:lnTo>
                <a:lnTo>
                  <a:pt x="372243" y="839924"/>
                </a:lnTo>
                <a:lnTo>
                  <a:pt x="421385" y="842759"/>
                </a:lnTo>
                <a:lnTo>
                  <a:pt x="470528" y="839924"/>
                </a:lnTo>
                <a:lnTo>
                  <a:pt x="518006" y="831630"/>
                </a:lnTo>
                <a:lnTo>
                  <a:pt x="563503" y="818193"/>
                </a:lnTo>
                <a:lnTo>
                  <a:pt x="606701" y="799929"/>
                </a:lnTo>
                <a:lnTo>
                  <a:pt x="647287" y="777155"/>
                </a:lnTo>
                <a:lnTo>
                  <a:pt x="684942" y="750186"/>
                </a:lnTo>
                <a:lnTo>
                  <a:pt x="719351" y="719339"/>
                </a:lnTo>
                <a:lnTo>
                  <a:pt x="750198" y="684929"/>
                </a:lnTo>
                <a:lnTo>
                  <a:pt x="777167" y="647274"/>
                </a:lnTo>
                <a:lnTo>
                  <a:pt x="799942" y="606689"/>
                </a:lnTo>
                <a:lnTo>
                  <a:pt x="818206" y="563490"/>
                </a:lnTo>
                <a:lnTo>
                  <a:pt x="831643" y="517994"/>
                </a:lnTo>
                <a:lnTo>
                  <a:pt x="839937" y="470516"/>
                </a:lnTo>
                <a:lnTo>
                  <a:pt x="842771" y="421373"/>
                </a:lnTo>
                <a:lnTo>
                  <a:pt x="839937" y="372232"/>
                </a:lnTo>
                <a:lnTo>
                  <a:pt x="831643" y="324757"/>
                </a:lnTo>
                <a:lnTo>
                  <a:pt x="818206" y="279262"/>
                </a:lnTo>
                <a:lnTo>
                  <a:pt x="799942" y="236065"/>
                </a:lnTo>
                <a:lnTo>
                  <a:pt x="777167" y="195481"/>
                </a:lnTo>
                <a:lnTo>
                  <a:pt x="750198" y="157827"/>
                </a:lnTo>
                <a:lnTo>
                  <a:pt x="719351" y="123418"/>
                </a:lnTo>
                <a:lnTo>
                  <a:pt x="684942" y="92572"/>
                </a:lnTo>
                <a:lnTo>
                  <a:pt x="647287" y="65603"/>
                </a:lnTo>
                <a:lnTo>
                  <a:pt x="606701" y="42829"/>
                </a:lnTo>
                <a:lnTo>
                  <a:pt x="563503" y="24565"/>
                </a:lnTo>
                <a:lnTo>
                  <a:pt x="518006" y="11128"/>
                </a:lnTo>
                <a:lnTo>
                  <a:pt x="470528" y="2834"/>
                </a:lnTo>
                <a:lnTo>
                  <a:pt x="421385" y="0"/>
                </a:lnTo>
                <a:close/>
              </a:path>
            </a:pathLst>
          </a:custGeom>
          <a:solidFill>
            <a:srgbClr val="F7A423"/>
          </a:solidFill>
        </p:spPr>
        <p:txBody>
          <a:bodyPr wrap="square" lIns="0" tIns="0" rIns="0" bIns="0" rtlCol="0"/>
          <a:lstStyle/>
          <a:p>
            <a:endParaRPr/>
          </a:p>
        </p:txBody>
      </p:sp>
      <p:sp>
        <p:nvSpPr>
          <p:cNvPr id="27" name="object 15">
            <a:extLst>
              <a:ext uri="{FF2B5EF4-FFF2-40B4-BE49-F238E27FC236}">
                <a16:creationId xmlns:a16="http://schemas.microsoft.com/office/drawing/2014/main" id="{084BD552-0334-476D-9CD9-2DF42328FEE5}"/>
              </a:ext>
            </a:extLst>
          </p:cNvPr>
          <p:cNvSpPr/>
          <p:nvPr userDrawn="1"/>
        </p:nvSpPr>
        <p:spPr>
          <a:xfrm>
            <a:off x="6855984" y="3448071"/>
            <a:ext cx="667938" cy="667938"/>
          </a:xfrm>
          <a:custGeom>
            <a:avLst/>
            <a:gdLst/>
            <a:ahLst/>
            <a:cxnLst/>
            <a:rect l="l" t="t" r="r" b="b"/>
            <a:pathLst>
              <a:path w="843279" h="843279">
                <a:moveTo>
                  <a:pt x="421385" y="0"/>
                </a:moveTo>
                <a:lnTo>
                  <a:pt x="372243" y="2834"/>
                </a:lnTo>
                <a:lnTo>
                  <a:pt x="324765" y="11128"/>
                </a:lnTo>
                <a:lnTo>
                  <a:pt x="279268" y="24565"/>
                </a:lnTo>
                <a:lnTo>
                  <a:pt x="236070" y="42829"/>
                </a:lnTo>
                <a:lnTo>
                  <a:pt x="195484" y="65603"/>
                </a:lnTo>
                <a:lnTo>
                  <a:pt x="157829" y="92572"/>
                </a:lnTo>
                <a:lnTo>
                  <a:pt x="123420" y="123418"/>
                </a:lnTo>
                <a:lnTo>
                  <a:pt x="92573" y="157827"/>
                </a:lnTo>
                <a:lnTo>
                  <a:pt x="65604" y="195481"/>
                </a:lnTo>
                <a:lnTo>
                  <a:pt x="42829" y="236065"/>
                </a:lnTo>
                <a:lnTo>
                  <a:pt x="24565" y="279262"/>
                </a:lnTo>
                <a:lnTo>
                  <a:pt x="11128" y="324757"/>
                </a:lnTo>
                <a:lnTo>
                  <a:pt x="2834" y="372232"/>
                </a:lnTo>
                <a:lnTo>
                  <a:pt x="0" y="421373"/>
                </a:lnTo>
                <a:lnTo>
                  <a:pt x="2834" y="470516"/>
                </a:lnTo>
                <a:lnTo>
                  <a:pt x="11128" y="517994"/>
                </a:lnTo>
                <a:lnTo>
                  <a:pt x="24565" y="563490"/>
                </a:lnTo>
                <a:lnTo>
                  <a:pt x="42829" y="606689"/>
                </a:lnTo>
                <a:lnTo>
                  <a:pt x="65604" y="647274"/>
                </a:lnTo>
                <a:lnTo>
                  <a:pt x="92573" y="684929"/>
                </a:lnTo>
                <a:lnTo>
                  <a:pt x="123420" y="719339"/>
                </a:lnTo>
                <a:lnTo>
                  <a:pt x="157829" y="750186"/>
                </a:lnTo>
                <a:lnTo>
                  <a:pt x="195484" y="777155"/>
                </a:lnTo>
                <a:lnTo>
                  <a:pt x="236070" y="799929"/>
                </a:lnTo>
                <a:lnTo>
                  <a:pt x="279268" y="818193"/>
                </a:lnTo>
                <a:lnTo>
                  <a:pt x="324765" y="831630"/>
                </a:lnTo>
                <a:lnTo>
                  <a:pt x="372243" y="839924"/>
                </a:lnTo>
                <a:lnTo>
                  <a:pt x="421385" y="842759"/>
                </a:lnTo>
                <a:lnTo>
                  <a:pt x="470528" y="839924"/>
                </a:lnTo>
                <a:lnTo>
                  <a:pt x="518006" y="831630"/>
                </a:lnTo>
                <a:lnTo>
                  <a:pt x="563503" y="818193"/>
                </a:lnTo>
                <a:lnTo>
                  <a:pt x="606701" y="799929"/>
                </a:lnTo>
                <a:lnTo>
                  <a:pt x="647287" y="777155"/>
                </a:lnTo>
                <a:lnTo>
                  <a:pt x="684942" y="750186"/>
                </a:lnTo>
                <a:lnTo>
                  <a:pt x="719351" y="719339"/>
                </a:lnTo>
                <a:lnTo>
                  <a:pt x="750198" y="684929"/>
                </a:lnTo>
                <a:lnTo>
                  <a:pt x="777167" y="647274"/>
                </a:lnTo>
                <a:lnTo>
                  <a:pt x="799942" y="606689"/>
                </a:lnTo>
                <a:lnTo>
                  <a:pt x="818206" y="563490"/>
                </a:lnTo>
                <a:lnTo>
                  <a:pt x="831643" y="517994"/>
                </a:lnTo>
                <a:lnTo>
                  <a:pt x="839937" y="470516"/>
                </a:lnTo>
                <a:lnTo>
                  <a:pt x="842771" y="421373"/>
                </a:lnTo>
                <a:lnTo>
                  <a:pt x="839937" y="372232"/>
                </a:lnTo>
                <a:lnTo>
                  <a:pt x="831643" y="324757"/>
                </a:lnTo>
                <a:lnTo>
                  <a:pt x="818206" y="279262"/>
                </a:lnTo>
                <a:lnTo>
                  <a:pt x="799942" y="236065"/>
                </a:lnTo>
                <a:lnTo>
                  <a:pt x="777167" y="195481"/>
                </a:lnTo>
                <a:lnTo>
                  <a:pt x="750198" y="157827"/>
                </a:lnTo>
                <a:lnTo>
                  <a:pt x="719351" y="123418"/>
                </a:lnTo>
                <a:lnTo>
                  <a:pt x="684942" y="92572"/>
                </a:lnTo>
                <a:lnTo>
                  <a:pt x="647287" y="65603"/>
                </a:lnTo>
                <a:lnTo>
                  <a:pt x="606701" y="42829"/>
                </a:lnTo>
                <a:lnTo>
                  <a:pt x="563503" y="24565"/>
                </a:lnTo>
                <a:lnTo>
                  <a:pt x="518006" y="11128"/>
                </a:lnTo>
                <a:lnTo>
                  <a:pt x="470528" y="2834"/>
                </a:lnTo>
                <a:lnTo>
                  <a:pt x="421385" y="0"/>
                </a:lnTo>
                <a:close/>
              </a:path>
            </a:pathLst>
          </a:custGeom>
          <a:solidFill>
            <a:srgbClr val="333333"/>
          </a:solidFill>
        </p:spPr>
        <p:txBody>
          <a:bodyPr wrap="square" lIns="0" tIns="0" rIns="0" bIns="0" rtlCol="0"/>
          <a:lstStyle/>
          <a:p>
            <a:endParaRPr/>
          </a:p>
        </p:txBody>
      </p:sp>
      <p:sp>
        <p:nvSpPr>
          <p:cNvPr id="28" name="object 16">
            <a:extLst>
              <a:ext uri="{FF2B5EF4-FFF2-40B4-BE49-F238E27FC236}">
                <a16:creationId xmlns:a16="http://schemas.microsoft.com/office/drawing/2014/main" id="{260F366B-5495-4CC7-8970-880116E58E4E}"/>
              </a:ext>
            </a:extLst>
          </p:cNvPr>
          <p:cNvSpPr/>
          <p:nvPr userDrawn="1"/>
        </p:nvSpPr>
        <p:spPr>
          <a:xfrm>
            <a:off x="6855984" y="4640143"/>
            <a:ext cx="667938" cy="667938"/>
          </a:xfrm>
          <a:custGeom>
            <a:avLst/>
            <a:gdLst/>
            <a:ahLst/>
            <a:cxnLst/>
            <a:rect l="l" t="t" r="r" b="b"/>
            <a:pathLst>
              <a:path w="843279" h="843279">
                <a:moveTo>
                  <a:pt x="421385" y="0"/>
                </a:moveTo>
                <a:lnTo>
                  <a:pt x="372243" y="2834"/>
                </a:lnTo>
                <a:lnTo>
                  <a:pt x="324765" y="11128"/>
                </a:lnTo>
                <a:lnTo>
                  <a:pt x="279268" y="24565"/>
                </a:lnTo>
                <a:lnTo>
                  <a:pt x="236070" y="42829"/>
                </a:lnTo>
                <a:lnTo>
                  <a:pt x="195484" y="65603"/>
                </a:lnTo>
                <a:lnTo>
                  <a:pt x="157829" y="92572"/>
                </a:lnTo>
                <a:lnTo>
                  <a:pt x="123420" y="123418"/>
                </a:lnTo>
                <a:lnTo>
                  <a:pt x="92573" y="157827"/>
                </a:lnTo>
                <a:lnTo>
                  <a:pt x="65604" y="195481"/>
                </a:lnTo>
                <a:lnTo>
                  <a:pt x="42829" y="236065"/>
                </a:lnTo>
                <a:lnTo>
                  <a:pt x="24565" y="279262"/>
                </a:lnTo>
                <a:lnTo>
                  <a:pt x="11128" y="324757"/>
                </a:lnTo>
                <a:lnTo>
                  <a:pt x="2834" y="372232"/>
                </a:lnTo>
                <a:lnTo>
                  <a:pt x="0" y="421373"/>
                </a:lnTo>
                <a:lnTo>
                  <a:pt x="2834" y="470516"/>
                </a:lnTo>
                <a:lnTo>
                  <a:pt x="11128" y="517994"/>
                </a:lnTo>
                <a:lnTo>
                  <a:pt x="24565" y="563490"/>
                </a:lnTo>
                <a:lnTo>
                  <a:pt x="42829" y="606689"/>
                </a:lnTo>
                <a:lnTo>
                  <a:pt x="65604" y="647274"/>
                </a:lnTo>
                <a:lnTo>
                  <a:pt x="92573" y="684929"/>
                </a:lnTo>
                <a:lnTo>
                  <a:pt x="123420" y="719339"/>
                </a:lnTo>
                <a:lnTo>
                  <a:pt x="157829" y="750186"/>
                </a:lnTo>
                <a:lnTo>
                  <a:pt x="195484" y="777155"/>
                </a:lnTo>
                <a:lnTo>
                  <a:pt x="236070" y="799929"/>
                </a:lnTo>
                <a:lnTo>
                  <a:pt x="279268" y="818193"/>
                </a:lnTo>
                <a:lnTo>
                  <a:pt x="324765" y="831630"/>
                </a:lnTo>
                <a:lnTo>
                  <a:pt x="372243" y="839924"/>
                </a:lnTo>
                <a:lnTo>
                  <a:pt x="421385" y="842759"/>
                </a:lnTo>
                <a:lnTo>
                  <a:pt x="470528" y="839924"/>
                </a:lnTo>
                <a:lnTo>
                  <a:pt x="518006" y="831630"/>
                </a:lnTo>
                <a:lnTo>
                  <a:pt x="563503" y="818193"/>
                </a:lnTo>
                <a:lnTo>
                  <a:pt x="606701" y="799929"/>
                </a:lnTo>
                <a:lnTo>
                  <a:pt x="647287" y="777155"/>
                </a:lnTo>
                <a:lnTo>
                  <a:pt x="684942" y="750186"/>
                </a:lnTo>
                <a:lnTo>
                  <a:pt x="719351" y="719339"/>
                </a:lnTo>
                <a:lnTo>
                  <a:pt x="750198" y="684929"/>
                </a:lnTo>
                <a:lnTo>
                  <a:pt x="777167" y="647274"/>
                </a:lnTo>
                <a:lnTo>
                  <a:pt x="799942" y="606689"/>
                </a:lnTo>
                <a:lnTo>
                  <a:pt x="818206" y="563490"/>
                </a:lnTo>
                <a:lnTo>
                  <a:pt x="831643" y="517994"/>
                </a:lnTo>
                <a:lnTo>
                  <a:pt x="839937" y="470516"/>
                </a:lnTo>
                <a:lnTo>
                  <a:pt x="842771" y="421373"/>
                </a:lnTo>
                <a:lnTo>
                  <a:pt x="839937" y="372232"/>
                </a:lnTo>
                <a:lnTo>
                  <a:pt x="831643" y="324757"/>
                </a:lnTo>
                <a:lnTo>
                  <a:pt x="818206" y="279262"/>
                </a:lnTo>
                <a:lnTo>
                  <a:pt x="799942" y="236065"/>
                </a:lnTo>
                <a:lnTo>
                  <a:pt x="777167" y="195481"/>
                </a:lnTo>
                <a:lnTo>
                  <a:pt x="750198" y="157827"/>
                </a:lnTo>
                <a:lnTo>
                  <a:pt x="719351" y="123418"/>
                </a:lnTo>
                <a:lnTo>
                  <a:pt x="684942" y="92572"/>
                </a:lnTo>
                <a:lnTo>
                  <a:pt x="647287" y="65603"/>
                </a:lnTo>
                <a:lnTo>
                  <a:pt x="606701" y="42829"/>
                </a:lnTo>
                <a:lnTo>
                  <a:pt x="563503" y="24565"/>
                </a:lnTo>
                <a:lnTo>
                  <a:pt x="518006" y="11128"/>
                </a:lnTo>
                <a:lnTo>
                  <a:pt x="470528" y="2834"/>
                </a:lnTo>
                <a:lnTo>
                  <a:pt x="421385" y="0"/>
                </a:lnTo>
                <a:close/>
              </a:path>
            </a:pathLst>
          </a:custGeom>
          <a:solidFill>
            <a:srgbClr val="333333"/>
          </a:solidFill>
        </p:spPr>
        <p:txBody>
          <a:bodyPr wrap="square" lIns="0" tIns="0" rIns="0" bIns="0" rtlCol="0"/>
          <a:lstStyle/>
          <a:p>
            <a:endParaRPr/>
          </a:p>
        </p:txBody>
      </p:sp>
      <p:sp>
        <p:nvSpPr>
          <p:cNvPr id="34" name="Espace réservé du texte 2">
            <a:extLst>
              <a:ext uri="{FF2B5EF4-FFF2-40B4-BE49-F238E27FC236}">
                <a16:creationId xmlns:a16="http://schemas.microsoft.com/office/drawing/2014/main" id="{DE2DE5B0-2471-4BDA-B821-2C549736039C}"/>
              </a:ext>
            </a:extLst>
          </p:cNvPr>
          <p:cNvSpPr>
            <a:spLocks noGrp="1"/>
          </p:cNvSpPr>
          <p:nvPr>
            <p:ph type="body" idx="13"/>
          </p:nvPr>
        </p:nvSpPr>
        <p:spPr>
          <a:xfrm>
            <a:off x="7631710" y="2282223"/>
            <a:ext cx="4237154" cy="365125"/>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35" name="Espace réservé du texte 2">
            <a:extLst>
              <a:ext uri="{FF2B5EF4-FFF2-40B4-BE49-F238E27FC236}">
                <a16:creationId xmlns:a16="http://schemas.microsoft.com/office/drawing/2014/main" id="{DE0E7665-835B-4702-8602-F295C153B035}"/>
              </a:ext>
            </a:extLst>
          </p:cNvPr>
          <p:cNvSpPr>
            <a:spLocks noGrp="1"/>
          </p:cNvSpPr>
          <p:nvPr>
            <p:ph type="body" idx="14"/>
          </p:nvPr>
        </p:nvSpPr>
        <p:spPr>
          <a:xfrm>
            <a:off x="7631710" y="2647348"/>
            <a:ext cx="4237154" cy="365125"/>
          </a:xfrm>
          <a:prstGeom prst="rect">
            <a:avLst/>
          </a:prstGeom>
        </p:spPr>
        <p:txBody>
          <a:bodyPr anchor="b"/>
          <a:lstStyle>
            <a:lvl1pPr marL="0" indent="0">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36" name="Espace réservé du texte 2">
            <a:extLst>
              <a:ext uri="{FF2B5EF4-FFF2-40B4-BE49-F238E27FC236}">
                <a16:creationId xmlns:a16="http://schemas.microsoft.com/office/drawing/2014/main" id="{6F4EE175-0574-4171-9D38-A6B310BABD6C}"/>
              </a:ext>
            </a:extLst>
          </p:cNvPr>
          <p:cNvSpPr>
            <a:spLocks noGrp="1"/>
          </p:cNvSpPr>
          <p:nvPr>
            <p:ph type="body" idx="15"/>
          </p:nvPr>
        </p:nvSpPr>
        <p:spPr>
          <a:xfrm>
            <a:off x="7631710" y="3448071"/>
            <a:ext cx="4237154" cy="365125"/>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37" name="Espace réservé du texte 2">
            <a:extLst>
              <a:ext uri="{FF2B5EF4-FFF2-40B4-BE49-F238E27FC236}">
                <a16:creationId xmlns:a16="http://schemas.microsoft.com/office/drawing/2014/main" id="{F8E0D5CC-37A9-4620-AAE9-6AA50B66AD1F}"/>
              </a:ext>
            </a:extLst>
          </p:cNvPr>
          <p:cNvSpPr>
            <a:spLocks noGrp="1"/>
          </p:cNvSpPr>
          <p:nvPr>
            <p:ph type="body" idx="16"/>
          </p:nvPr>
        </p:nvSpPr>
        <p:spPr>
          <a:xfrm>
            <a:off x="7631710" y="3813196"/>
            <a:ext cx="4237154" cy="365125"/>
          </a:xfrm>
          <a:prstGeom prst="rect">
            <a:avLst/>
          </a:prstGeom>
        </p:spPr>
        <p:txBody>
          <a:bodyPr anchor="b"/>
          <a:lstStyle>
            <a:lvl1pPr marL="0" indent="0">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38" name="Espace réservé du texte 2">
            <a:extLst>
              <a:ext uri="{FF2B5EF4-FFF2-40B4-BE49-F238E27FC236}">
                <a16:creationId xmlns:a16="http://schemas.microsoft.com/office/drawing/2014/main" id="{AFE9A8A3-402D-4E0F-91F9-4ECACE9846DF}"/>
              </a:ext>
            </a:extLst>
          </p:cNvPr>
          <p:cNvSpPr>
            <a:spLocks noGrp="1"/>
          </p:cNvSpPr>
          <p:nvPr>
            <p:ph type="body" idx="17"/>
          </p:nvPr>
        </p:nvSpPr>
        <p:spPr>
          <a:xfrm>
            <a:off x="7631710" y="4642814"/>
            <a:ext cx="4237154" cy="365125"/>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39" name="Espace réservé du texte 2">
            <a:extLst>
              <a:ext uri="{FF2B5EF4-FFF2-40B4-BE49-F238E27FC236}">
                <a16:creationId xmlns:a16="http://schemas.microsoft.com/office/drawing/2014/main" id="{28E07312-8B9D-487F-8ECE-2D3C811353F3}"/>
              </a:ext>
            </a:extLst>
          </p:cNvPr>
          <p:cNvSpPr>
            <a:spLocks noGrp="1"/>
          </p:cNvSpPr>
          <p:nvPr>
            <p:ph type="body" idx="18"/>
          </p:nvPr>
        </p:nvSpPr>
        <p:spPr>
          <a:xfrm>
            <a:off x="7631710" y="5007939"/>
            <a:ext cx="4237154" cy="365125"/>
          </a:xfrm>
          <a:prstGeom prst="rect">
            <a:avLst/>
          </a:prstGeom>
        </p:spPr>
        <p:txBody>
          <a:bodyPr anchor="b"/>
          <a:lstStyle>
            <a:lvl1pPr marL="0" indent="0">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Tree>
    <p:extLst>
      <p:ext uri="{BB962C8B-B14F-4D97-AF65-F5344CB8AC3E}">
        <p14:creationId xmlns:p14="http://schemas.microsoft.com/office/powerpoint/2010/main" val="3164928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18" name="object 2">
            <a:extLst>
              <a:ext uri="{FF2B5EF4-FFF2-40B4-BE49-F238E27FC236}">
                <a16:creationId xmlns:a16="http://schemas.microsoft.com/office/drawing/2014/main" id="{AF76D94B-00A6-43AC-9450-308D2DA9A28E}"/>
              </a:ext>
            </a:extLst>
          </p:cNvPr>
          <p:cNvSpPr/>
          <p:nvPr userDrawn="1"/>
        </p:nvSpPr>
        <p:spPr>
          <a:xfrm>
            <a:off x="0" y="693000"/>
            <a:ext cx="12192000" cy="6165215"/>
          </a:xfrm>
          <a:custGeom>
            <a:avLst/>
            <a:gdLst/>
            <a:ahLst/>
            <a:cxnLst/>
            <a:rect l="l" t="t" r="r" b="b"/>
            <a:pathLst>
              <a:path w="12192000" h="6165215">
                <a:moveTo>
                  <a:pt x="12192000" y="0"/>
                </a:moveTo>
                <a:lnTo>
                  <a:pt x="0" y="0"/>
                </a:lnTo>
                <a:lnTo>
                  <a:pt x="0" y="6164999"/>
                </a:lnTo>
                <a:lnTo>
                  <a:pt x="12192000" y="6164999"/>
                </a:lnTo>
                <a:lnTo>
                  <a:pt x="12192000" y="0"/>
                </a:lnTo>
                <a:close/>
              </a:path>
            </a:pathLst>
          </a:custGeom>
          <a:solidFill>
            <a:srgbClr val="19313B"/>
          </a:solidFill>
        </p:spPr>
        <p:txBody>
          <a:bodyPr wrap="square" lIns="0" tIns="0" rIns="0" bIns="0" rtlCol="0"/>
          <a:lstStyle/>
          <a:p>
            <a:endParaRPr/>
          </a:p>
        </p:txBody>
      </p:sp>
      <p:sp>
        <p:nvSpPr>
          <p:cNvPr id="8" name="Titre 1">
            <a:extLst>
              <a:ext uri="{FF2B5EF4-FFF2-40B4-BE49-F238E27FC236}">
                <a16:creationId xmlns:a16="http://schemas.microsoft.com/office/drawing/2014/main" id="{DE34C606-DFF9-4805-83E3-7998F094EC1A}"/>
              </a:ext>
            </a:extLst>
          </p:cNvPr>
          <p:cNvSpPr>
            <a:spLocks noGrp="1"/>
          </p:cNvSpPr>
          <p:nvPr>
            <p:ph type="title"/>
          </p:nvPr>
        </p:nvSpPr>
        <p:spPr>
          <a:xfrm>
            <a:off x="838200" y="931655"/>
            <a:ext cx="10515600" cy="749507"/>
          </a:xfrm>
          <a:prstGeom prst="rect">
            <a:avLst/>
          </a:prstGeom>
        </p:spPr>
        <p:txBody>
          <a:bodyPr/>
          <a:lstStyle>
            <a:lvl1pPr>
              <a:defRPr>
                <a:solidFill>
                  <a:schemeClr val="bg1"/>
                </a:solidFill>
              </a:defRPr>
            </a:lvl1pPr>
          </a:lstStyle>
          <a:p>
            <a:r>
              <a:rPr lang="fr-FR" dirty="0"/>
              <a:t>Modifiez le style du titre</a:t>
            </a:r>
            <a:endParaRPr lang="fr-BE" dirty="0"/>
          </a:p>
        </p:txBody>
      </p:sp>
      <p:sp>
        <p:nvSpPr>
          <p:cNvPr id="9" name="object 12">
            <a:extLst>
              <a:ext uri="{FF2B5EF4-FFF2-40B4-BE49-F238E27FC236}">
                <a16:creationId xmlns:a16="http://schemas.microsoft.com/office/drawing/2014/main" id="{019E13EA-EA64-456F-AFEF-C3838756CB24}"/>
              </a:ext>
            </a:extLst>
          </p:cNvPr>
          <p:cNvSpPr/>
          <p:nvPr userDrawn="1"/>
        </p:nvSpPr>
        <p:spPr>
          <a:xfrm>
            <a:off x="838200" y="1681162"/>
            <a:ext cx="10514012" cy="45719"/>
          </a:xfrm>
          <a:custGeom>
            <a:avLst/>
            <a:gdLst/>
            <a:ahLst/>
            <a:cxnLst/>
            <a:rect l="l" t="t" r="r" b="b"/>
            <a:pathLst>
              <a:path w="5520055">
                <a:moveTo>
                  <a:pt x="0" y="0"/>
                </a:moveTo>
                <a:lnTo>
                  <a:pt x="5519521" y="0"/>
                </a:lnTo>
              </a:path>
            </a:pathLst>
          </a:custGeom>
          <a:ln w="25400">
            <a:solidFill>
              <a:srgbClr val="F7A423"/>
            </a:solidFill>
          </a:ln>
        </p:spPr>
        <p:txBody>
          <a:bodyPr wrap="square" lIns="0" tIns="0" rIns="0" bIns="0" rtlCol="0"/>
          <a:lstStyle/>
          <a:p>
            <a:endParaRPr/>
          </a:p>
        </p:txBody>
      </p:sp>
      <p:grpSp>
        <p:nvGrpSpPr>
          <p:cNvPr id="10" name="object 2">
            <a:extLst>
              <a:ext uri="{FF2B5EF4-FFF2-40B4-BE49-F238E27FC236}">
                <a16:creationId xmlns:a16="http://schemas.microsoft.com/office/drawing/2014/main" id="{198E8E49-898F-4758-A0B2-7B2902CEB02D}"/>
              </a:ext>
            </a:extLst>
          </p:cNvPr>
          <p:cNvGrpSpPr/>
          <p:nvPr userDrawn="1"/>
        </p:nvGrpSpPr>
        <p:grpSpPr>
          <a:xfrm>
            <a:off x="8394" y="203"/>
            <a:ext cx="12179300" cy="629285"/>
            <a:chOff x="8394" y="203"/>
            <a:chExt cx="12179300" cy="629285"/>
          </a:xfrm>
        </p:grpSpPr>
        <p:sp>
          <p:nvSpPr>
            <p:cNvPr id="11" name="object 3">
              <a:extLst>
                <a:ext uri="{FF2B5EF4-FFF2-40B4-BE49-F238E27FC236}">
                  <a16:creationId xmlns:a16="http://schemas.microsoft.com/office/drawing/2014/main" id="{F3264562-84C2-40F2-8F4B-6704DD3DB2E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2" name="object 4">
              <a:extLst>
                <a:ext uri="{FF2B5EF4-FFF2-40B4-BE49-F238E27FC236}">
                  <a16:creationId xmlns:a16="http://schemas.microsoft.com/office/drawing/2014/main" id="{10CEF2F8-2297-4A5C-A305-94B5154B32C4}"/>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3" name="object 5">
              <a:extLst>
                <a:ext uri="{FF2B5EF4-FFF2-40B4-BE49-F238E27FC236}">
                  <a16:creationId xmlns:a16="http://schemas.microsoft.com/office/drawing/2014/main" id="{84971755-08C0-4DD8-B20E-14158BD79FF5}"/>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4" name="object 6">
              <a:extLst>
                <a:ext uri="{FF2B5EF4-FFF2-40B4-BE49-F238E27FC236}">
                  <a16:creationId xmlns:a16="http://schemas.microsoft.com/office/drawing/2014/main" id="{40442BD5-5604-45BF-801D-089934F62AD2}"/>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5" name="object 7">
              <a:extLst>
                <a:ext uri="{FF2B5EF4-FFF2-40B4-BE49-F238E27FC236}">
                  <a16:creationId xmlns:a16="http://schemas.microsoft.com/office/drawing/2014/main" id="{371754EC-C908-429D-9070-F01FFC7F343B}"/>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6" name="object 8">
              <a:extLst>
                <a:ext uri="{FF2B5EF4-FFF2-40B4-BE49-F238E27FC236}">
                  <a16:creationId xmlns:a16="http://schemas.microsoft.com/office/drawing/2014/main" id="{2E91DCC1-E2A3-4BFD-98F6-C7330691EA8B}"/>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7" name="object 9">
              <a:extLst>
                <a:ext uri="{FF2B5EF4-FFF2-40B4-BE49-F238E27FC236}">
                  <a16:creationId xmlns:a16="http://schemas.microsoft.com/office/drawing/2014/main" id="{A055D047-91F7-488B-9F26-6A758712F878}"/>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19" name="Espace réservé du texte 2">
            <a:extLst>
              <a:ext uri="{FF2B5EF4-FFF2-40B4-BE49-F238E27FC236}">
                <a16:creationId xmlns:a16="http://schemas.microsoft.com/office/drawing/2014/main" id="{01F53D36-7A77-4093-9AB0-18C0215E246C}"/>
              </a:ext>
            </a:extLst>
          </p:cNvPr>
          <p:cNvSpPr>
            <a:spLocks noGrp="1"/>
          </p:cNvSpPr>
          <p:nvPr>
            <p:ph type="body" idx="13"/>
          </p:nvPr>
        </p:nvSpPr>
        <p:spPr>
          <a:xfrm>
            <a:off x="838200" y="2130748"/>
            <a:ext cx="4237154" cy="365125"/>
          </a:xfrm>
          <a:prstGeom prst="rect">
            <a:avLst/>
          </a:prstGeom>
        </p:spPr>
        <p:txBody>
          <a:bodyPr anchor="b"/>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20" name="Espace réservé du texte 2">
            <a:extLst>
              <a:ext uri="{FF2B5EF4-FFF2-40B4-BE49-F238E27FC236}">
                <a16:creationId xmlns:a16="http://schemas.microsoft.com/office/drawing/2014/main" id="{1A629719-043D-4041-88B1-EE11CFFB427F}"/>
              </a:ext>
            </a:extLst>
          </p:cNvPr>
          <p:cNvSpPr>
            <a:spLocks noGrp="1"/>
          </p:cNvSpPr>
          <p:nvPr>
            <p:ph type="body" idx="14"/>
          </p:nvPr>
        </p:nvSpPr>
        <p:spPr>
          <a:xfrm>
            <a:off x="838200" y="2495873"/>
            <a:ext cx="4237154" cy="365125"/>
          </a:xfrm>
          <a:prstGeom prst="rect">
            <a:avLst/>
          </a:prstGeom>
        </p:spPr>
        <p:txBody>
          <a:bodyPr anchor="b"/>
          <a:lstStyle>
            <a:lvl1pPr marL="0" indent="0">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Tree>
    <p:extLst>
      <p:ext uri="{BB962C8B-B14F-4D97-AF65-F5344CB8AC3E}">
        <p14:creationId xmlns:p14="http://schemas.microsoft.com/office/powerpoint/2010/main" val="783764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BIO 1">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6D22BB0-E26C-450A-A83B-813D8FD20EB0}"/>
              </a:ext>
            </a:extLst>
          </p:cNvPr>
          <p:cNvSpPr>
            <a:spLocks noGrp="1"/>
          </p:cNvSpPr>
          <p:nvPr>
            <p:ph type="title"/>
          </p:nvPr>
        </p:nvSpPr>
        <p:spPr>
          <a:xfrm>
            <a:off x="925506" y="1978597"/>
            <a:ext cx="10515600" cy="1325563"/>
          </a:xfrm>
          <a:prstGeom prst="rect">
            <a:avLst/>
          </a:prstGeom>
        </p:spPr>
        <p:txBody>
          <a:bodyPr/>
          <a:lstStyle>
            <a:lvl1pPr>
              <a:defRPr sz="2000"/>
            </a:lvl1pPr>
          </a:lstStyle>
          <a:p>
            <a:r>
              <a:rPr lang="fr-FR" dirty="0"/>
              <a:t>Modifiez le style du titre</a:t>
            </a:r>
            <a:endParaRPr lang="fr-BE" dirty="0"/>
          </a:p>
        </p:txBody>
      </p:sp>
      <p:grpSp>
        <p:nvGrpSpPr>
          <p:cNvPr id="5" name="object 3">
            <a:extLst>
              <a:ext uri="{FF2B5EF4-FFF2-40B4-BE49-F238E27FC236}">
                <a16:creationId xmlns:a16="http://schemas.microsoft.com/office/drawing/2014/main" id="{1F972512-4872-4FC6-9BB0-ADE92DFB4690}"/>
              </a:ext>
            </a:extLst>
          </p:cNvPr>
          <p:cNvGrpSpPr/>
          <p:nvPr userDrawn="1"/>
        </p:nvGrpSpPr>
        <p:grpSpPr>
          <a:xfrm>
            <a:off x="8394" y="203"/>
            <a:ext cx="12179300" cy="1429385"/>
            <a:chOff x="8394" y="203"/>
            <a:chExt cx="12179300" cy="1429385"/>
          </a:xfrm>
        </p:grpSpPr>
        <p:sp>
          <p:nvSpPr>
            <p:cNvPr id="7" name="object 4">
              <a:extLst>
                <a:ext uri="{FF2B5EF4-FFF2-40B4-BE49-F238E27FC236}">
                  <a16:creationId xmlns:a16="http://schemas.microsoft.com/office/drawing/2014/main" id="{DBEE226B-94D7-4A82-BF7D-937F474C3C75}"/>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8" name="object 5">
              <a:extLst>
                <a:ext uri="{FF2B5EF4-FFF2-40B4-BE49-F238E27FC236}">
                  <a16:creationId xmlns:a16="http://schemas.microsoft.com/office/drawing/2014/main" id="{5432DFD3-11C2-4C04-81E1-1E5097B8E74F}"/>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9" name="object 6">
              <a:extLst>
                <a:ext uri="{FF2B5EF4-FFF2-40B4-BE49-F238E27FC236}">
                  <a16:creationId xmlns:a16="http://schemas.microsoft.com/office/drawing/2014/main" id="{F1CFE822-6C13-4D0A-9E04-6E93406A353C}"/>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D8BC3D57-0A92-47DC-B94B-2BD55312096A}"/>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237A6341-FEB4-4789-8029-DCE6DBC2A68F}"/>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5CC347EE-8BB8-41F8-BCE6-F81570DEBE48}"/>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758F9524-49B0-4F48-BB60-FA62D7D165C2}"/>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ADB9BC0A-3F53-4342-97CF-8DD4E10567C5}"/>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FC9D1E10-8C09-4FEE-A219-7F4499F76BDF}"/>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C4A5E44C-0E23-4FC7-BC01-E3D07B8D1AD0}"/>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38CC257D-4683-4B05-88BB-494F14326676}"/>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D34B440F-C010-4611-9A7C-661FC85D92C8}"/>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32889D34-8677-4A89-96D8-0B303189B0E1}"/>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139581B8-68B7-4BBF-B683-BC7B0226EC38}"/>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D7B0F466-4B5F-4FB3-BEAE-4DF55B8519B3}"/>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92CB2A34-F39D-489E-B17F-20F405DD0E63}"/>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0455B27C-FFF7-4EDD-AE1C-CF7B002C766A}"/>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F55B10ED-5505-4E76-8394-05C619A523FB}"/>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DFCE9362-4E1E-4AAD-8B4B-9AA0B5CFDD6E}"/>
                </a:ext>
              </a:extLst>
            </p:cNvPr>
            <p:cNvSpPr/>
            <p:nvPr/>
          </p:nvSpPr>
          <p:spPr>
            <a:xfrm>
              <a:off x="457194" y="408050"/>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00998A"/>
            </a:solidFill>
          </p:spPr>
          <p:txBody>
            <a:bodyPr wrap="square" lIns="0" tIns="0" rIns="0" bIns="0" rtlCol="0"/>
            <a:lstStyle/>
            <a:p>
              <a:endParaRPr/>
            </a:p>
          </p:txBody>
        </p:sp>
        <p:sp>
          <p:nvSpPr>
            <p:cNvPr id="27" name="object 23">
              <a:extLst>
                <a:ext uri="{FF2B5EF4-FFF2-40B4-BE49-F238E27FC236}">
                  <a16:creationId xmlns:a16="http://schemas.microsoft.com/office/drawing/2014/main" id="{15329E2E-BB3F-4781-85F7-32AAA8614AF0}"/>
                </a:ext>
              </a:extLst>
            </p:cNvPr>
            <p:cNvSpPr/>
            <p:nvPr/>
          </p:nvSpPr>
          <p:spPr>
            <a:xfrm>
              <a:off x="601865" y="684415"/>
              <a:ext cx="727075" cy="522605"/>
            </a:xfrm>
            <a:custGeom>
              <a:avLst/>
              <a:gdLst/>
              <a:ahLst/>
              <a:cxnLst/>
              <a:rect l="l" t="t" r="r" b="b"/>
              <a:pathLst>
                <a:path w="727075" h="522605">
                  <a:moveTo>
                    <a:pt x="726986" y="47625"/>
                  </a:moveTo>
                  <a:lnTo>
                    <a:pt x="723099" y="35471"/>
                  </a:lnTo>
                  <a:lnTo>
                    <a:pt x="718858" y="23482"/>
                  </a:lnTo>
                  <a:lnTo>
                    <a:pt x="714298" y="11658"/>
                  </a:lnTo>
                  <a:lnTo>
                    <a:pt x="709409" y="0"/>
                  </a:lnTo>
                  <a:lnTo>
                    <a:pt x="672350" y="23317"/>
                  </a:lnTo>
                  <a:lnTo>
                    <a:pt x="631748" y="49682"/>
                  </a:lnTo>
                  <a:lnTo>
                    <a:pt x="588175" y="78625"/>
                  </a:lnTo>
                  <a:lnTo>
                    <a:pt x="542239" y="109689"/>
                  </a:lnTo>
                  <a:lnTo>
                    <a:pt x="494538" y="142405"/>
                  </a:lnTo>
                  <a:lnTo>
                    <a:pt x="445643" y="176326"/>
                  </a:lnTo>
                  <a:lnTo>
                    <a:pt x="376783" y="224764"/>
                  </a:lnTo>
                  <a:lnTo>
                    <a:pt x="377545" y="219494"/>
                  </a:lnTo>
                  <a:lnTo>
                    <a:pt x="380428" y="192227"/>
                  </a:lnTo>
                  <a:lnTo>
                    <a:pt x="379145" y="176682"/>
                  </a:lnTo>
                  <a:lnTo>
                    <a:pt x="378637" y="170408"/>
                  </a:lnTo>
                  <a:lnTo>
                    <a:pt x="377863" y="160947"/>
                  </a:lnTo>
                  <a:lnTo>
                    <a:pt x="373570" y="152285"/>
                  </a:lnTo>
                  <a:lnTo>
                    <a:pt x="367360" y="139763"/>
                  </a:lnTo>
                  <a:lnTo>
                    <a:pt x="367360" y="204508"/>
                  </a:lnTo>
                  <a:lnTo>
                    <a:pt x="367118" y="219379"/>
                  </a:lnTo>
                  <a:lnTo>
                    <a:pt x="366445" y="232029"/>
                  </a:lnTo>
                  <a:lnTo>
                    <a:pt x="358114" y="237896"/>
                  </a:lnTo>
                  <a:lnTo>
                    <a:pt x="357936" y="234188"/>
                  </a:lnTo>
                  <a:lnTo>
                    <a:pt x="357987" y="225640"/>
                  </a:lnTo>
                  <a:lnTo>
                    <a:pt x="358368" y="218757"/>
                  </a:lnTo>
                  <a:lnTo>
                    <a:pt x="359524" y="188836"/>
                  </a:lnTo>
                  <a:lnTo>
                    <a:pt x="359600" y="187058"/>
                  </a:lnTo>
                  <a:lnTo>
                    <a:pt x="360286" y="176682"/>
                  </a:lnTo>
                  <a:lnTo>
                    <a:pt x="363893" y="184429"/>
                  </a:lnTo>
                  <a:lnTo>
                    <a:pt x="365836" y="189826"/>
                  </a:lnTo>
                  <a:lnTo>
                    <a:pt x="366776" y="195427"/>
                  </a:lnTo>
                  <a:lnTo>
                    <a:pt x="367309" y="202768"/>
                  </a:lnTo>
                  <a:lnTo>
                    <a:pt x="367360" y="204508"/>
                  </a:lnTo>
                  <a:lnTo>
                    <a:pt x="367360" y="139763"/>
                  </a:lnTo>
                  <a:lnTo>
                    <a:pt x="363867" y="132715"/>
                  </a:lnTo>
                  <a:lnTo>
                    <a:pt x="385597" y="132842"/>
                  </a:lnTo>
                  <a:lnTo>
                    <a:pt x="386295" y="132715"/>
                  </a:lnTo>
                  <a:lnTo>
                    <a:pt x="399592" y="130416"/>
                  </a:lnTo>
                  <a:lnTo>
                    <a:pt x="411949" y="123228"/>
                  </a:lnTo>
                  <a:lnTo>
                    <a:pt x="428752" y="109029"/>
                  </a:lnTo>
                  <a:lnTo>
                    <a:pt x="437108" y="112522"/>
                  </a:lnTo>
                  <a:lnTo>
                    <a:pt x="442988" y="113868"/>
                  </a:lnTo>
                  <a:lnTo>
                    <a:pt x="449211" y="113233"/>
                  </a:lnTo>
                  <a:lnTo>
                    <a:pt x="458558" y="110782"/>
                  </a:lnTo>
                  <a:lnTo>
                    <a:pt x="468896" y="128549"/>
                  </a:lnTo>
                  <a:lnTo>
                    <a:pt x="475538" y="137858"/>
                  </a:lnTo>
                  <a:lnTo>
                    <a:pt x="481368" y="141744"/>
                  </a:lnTo>
                  <a:lnTo>
                    <a:pt x="489242" y="143243"/>
                  </a:lnTo>
                  <a:lnTo>
                    <a:pt x="493014" y="141782"/>
                  </a:lnTo>
                  <a:lnTo>
                    <a:pt x="488480" y="136880"/>
                  </a:lnTo>
                  <a:lnTo>
                    <a:pt x="481482" y="131648"/>
                  </a:lnTo>
                  <a:lnTo>
                    <a:pt x="477850" y="129209"/>
                  </a:lnTo>
                  <a:lnTo>
                    <a:pt x="469646" y="110782"/>
                  </a:lnTo>
                  <a:lnTo>
                    <a:pt x="468871" y="109029"/>
                  </a:lnTo>
                  <a:lnTo>
                    <a:pt x="467309" y="105524"/>
                  </a:lnTo>
                  <a:lnTo>
                    <a:pt x="474319" y="103784"/>
                  </a:lnTo>
                  <a:lnTo>
                    <a:pt x="476961" y="99390"/>
                  </a:lnTo>
                  <a:lnTo>
                    <a:pt x="476770" y="92570"/>
                  </a:lnTo>
                  <a:lnTo>
                    <a:pt x="476021" y="90043"/>
                  </a:lnTo>
                  <a:lnTo>
                    <a:pt x="473456" y="81546"/>
                  </a:lnTo>
                  <a:lnTo>
                    <a:pt x="470979" y="75730"/>
                  </a:lnTo>
                  <a:lnTo>
                    <a:pt x="468820" y="70688"/>
                  </a:lnTo>
                  <a:lnTo>
                    <a:pt x="464693" y="64338"/>
                  </a:lnTo>
                  <a:lnTo>
                    <a:pt x="461276" y="58559"/>
                  </a:lnTo>
                  <a:lnTo>
                    <a:pt x="455815" y="49657"/>
                  </a:lnTo>
                  <a:lnTo>
                    <a:pt x="445579" y="42392"/>
                  </a:lnTo>
                  <a:lnTo>
                    <a:pt x="427863" y="41529"/>
                  </a:lnTo>
                  <a:lnTo>
                    <a:pt x="415721" y="29260"/>
                  </a:lnTo>
                  <a:lnTo>
                    <a:pt x="405307" y="18745"/>
                  </a:lnTo>
                  <a:lnTo>
                    <a:pt x="404583" y="18008"/>
                  </a:lnTo>
                  <a:lnTo>
                    <a:pt x="386219" y="7797"/>
                  </a:lnTo>
                  <a:lnTo>
                    <a:pt x="363258" y="8750"/>
                  </a:lnTo>
                  <a:lnTo>
                    <a:pt x="351993" y="11785"/>
                  </a:lnTo>
                  <a:lnTo>
                    <a:pt x="351993" y="242201"/>
                  </a:lnTo>
                  <a:lnTo>
                    <a:pt x="346697" y="245922"/>
                  </a:lnTo>
                  <a:lnTo>
                    <a:pt x="250177" y="314756"/>
                  </a:lnTo>
                  <a:lnTo>
                    <a:pt x="239420" y="322529"/>
                  </a:lnTo>
                  <a:lnTo>
                    <a:pt x="238493" y="313105"/>
                  </a:lnTo>
                  <a:lnTo>
                    <a:pt x="238772" y="303491"/>
                  </a:lnTo>
                  <a:lnTo>
                    <a:pt x="241998" y="299288"/>
                  </a:lnTo>
                  <a:lnTo>
                    <a:pt x="248754" y="295287"/>
                  </a:lnTo>
                  <a:lnTo>
                    <a:pt x="257238" y="284378"/>
                  </a:lnTo>
                  <a:lnTo>
                    <a:pt x="262648" y="273850"/>
                  </a:lnTo>
                  <a:lnTo>
                    <a:pt x="265557" y="268211"/>
                  </a:lnTo>
                  <a:lnTo>
                    <a:pt x="267144" y="263182"/>
                  </a:lnTo>
                  <a:lnTo>
                    <a:pt x="271818" y="248424"/>
                  </a:lnTo>
                  <a:lnTo>
                    <a:pt x="298983" y="234188"/>
                  </a:lnTo>
                  <a:lnTo>
                    <a:pt x="314883" y="223240"/>
                  </a:lnTo>
                  <a:lnTo>
                    <a:pt x="316090" y="221754"/>
                  </a:lnTo>
                  <a:lnTo>
                    <a:pt x="317931" y="219494"/>
                  </a:lnTo>
                  <a:lnTo>
                    <a:pt x="325691" y="209981"/>
                  </a:lnTo>
                  <a:lnTo>
                    <a:pt x="337566" y="188836"/>
                  </a:lnTo>
                  <a:lnTo>
                    <a:pt x="337705" y="205689"/>
                  </a:lnTo>
                  <a:lnTo>
                    <a:pt x="338658" y="215138"/>
                  </a:lnTo>
                  <a:lnTo>
                    <a:pt x="341261" y="220637"/>
                  </a:lnTo>
                  <a:lnTo>
                    <a:pt x="346329" y="225640"/>
                  </a:lnTo>
                  <a:lnTo>
                    <a:pt x="350951" y="235305"/>
                  </a:lnTo>
                  <a:lnTo>
                    <a:pt x="351993" y="242201"/>
                  </a:lnTo>
                  <a:lnTo>
                    <a:pt x="351993" y="11785"/>
                  </a:lnTo>
                  <a:lnTo>
                    <a:pt x="326161" y="18745"/>
                  </a:lnTo>
                  <a:lnTo>
                    <a:pt x="320903" y="17551"/>
                  </a:lnTo>
                  <a:lnTo>
                    <a:pt x="320903" y="52501"/>
                  </a:lnTo>
                  <a:lnTo>
                    <a:pt x="318249" y="61544"/>
                  </a:lnTo>
                  <a:lnTo>
                    <a:pt x="311023" y="68922"/>
                  </a:lnTo>
                  <a:lnTo>
                    <a:pt x="300304" y="73914"/>
                  </a:lnTo>
                  <a:lnTo>
                    <a:pt x="293725" y="74828"/>
                  </a:lnTo>
                  <a:lnTo>
                    <a:pt x="293725" y="194945"/>
                  </a:lnTo>
                  <a:lnTo>
                    <a:pt x="292138" y="204508"/>
                  </a:lnTo>
                  <a:lnTo>
                    <a:pt x="287820" y="212305"/>
                  </a:lnTo>
                  <a:lnTo>
                    <a:pt x="281419" y="217576"/>
                  </a:lnTo>
                  <a:lnTo>
                    <a:pt x="273570" y="219494"/>
                  </a:lnTo>
                  <a:lnTo>
                    <a:pt x="265709" y="217576"/>
                  </a:lnTo>
                  <a:lnTo>
                    <a:pt x="259295" y="212305"/>
                  </a:lnTo>
                  <a:lnTo>
                    <a:pt x="254977" y="204508"/>
                  </a:lnTo>
                  <a:lnTo>
                    <a:pt x="253390" y="194945"/>
                  </a:lnTo>
                  <a:lnTo>
                    <a:pt x="254977" y="185407"/>
                  </a:lnTo>
                  <a:lnTo>
                    <a:pt x="259295" y="177609"/>
                  </a:lnTo>
                  <a:lnTo>
                    <a:pt x="265709" y="172339"/>
                  </a:lnTo>
                  <a:lnTo>
                    <a:pt x="273570" y="170408"/>
                  </a:lnTo>
                  <a:lnTo>
                    <a:pt x="281419" y="172339"/>
                  </a:lnTo>
                  <a:lnTo>
                    <a:pt x="287820" y="177609"/>
                  </a:lnTo>
                  <a:lnTo>
                    <a:pt x="292138" y="185407"/>
                  </a:lnTo>
                  <a:lnTo>
                    <a:pt x="293725" y="194945"/>
                  </a:lnTo>
                  <a:lnTo>
                    <a:pt x="293725" y="74828"/>
                  </a:lnTo>
                  <a:lnTo>
                    <a:pt x="256044" y="61544"/>
                  </a:lnTo>
                  <a:lnTo>
                    <a:pt x="253390" y="52501"/>
                  </a:lnTo>
                  <a:lnTo>
                    <a:pt x="256044" y="43459"/>
                  </a:lnTo>
                  <a:lnTo>
                    <a:pt x="263283" y="36068"/>
                  </a:lnTo>
                  <a:lnTo>
                    <a:pt x="274027" y="31089"/>
                  </a:lnTo>
                  <a:lnTo>
                    <a:pt x="287172" y="29260"/>
                  </a:lnTo>
                  <a:lnTo>
                    <a:pt x="300304" y="31089"/>
                  </a:lnTo>
                  <a:lnTo>
                    <a:pt x="311023" y="36068"/>
                  </a:lnTo>
                  <a:lnTo>
                    <a:pt x="318249" y="43459"/>
                  </a:lnTo>
                  <a:lnTo>
                    <a:pt x="320903" y="52501"/>
                  </a:lnTo>
                  <a:lnTo>
                    <a:pt x="320903" y="17551"/>
                  </a:lnTo>
                  <a:lnTo>
                    <a:pt x="269328" y="5778"/>
                  </a:lnTo>
                  <a:lnTo>
                    <a:pt x="233121" y="7023"/>
                  </a:lnTo>
                  <a:lnTo>
                    <a:pt x="216522" y="17957"/>
                  </a:lnTo>
                  <a:lnTo>
                    <a:pt x="216522" y="121158"/>
                  </a:lnTo>
                  <a:lnTo>
                    <a:pt x="214325" y="133273"/>
                  </a:lnTo>
                  <a:lnTo>
                    <a:pt x="208305" y="143167"/>
                  </a:lnTo>
                  <a:lnTo>
                    <a:pt x="199402" y="149847"/>
                  </a:lnTo>
                  <a:lnTo>
                    <a:pt x="193636" y="151142"/>
                  </a:lnTo>
                  <a:lnTo>
                    <a:pt x="193636" y="242455"/>
                  </a:lnTo>
                  <a:lnTo>
                    <a:pt x="192151" y="250532"/>
                  </a:lnTo>
                  <a:lnTo>
                    <a:pt x="188112" y="257124"/>
                  </a:lnTo>
                  <a:lnTo>
                    <a:pt x="182118" y="261556"/>
                  </a:lnTo>
                  <a:lnTo>
                    <a:pt x="174777" y="263182"/>
                  </a:lnTo>
                  <a:lnTo>
                    <a:pt x="167449" y="261556"/>
                  </a:lnTo>
                  <a:lnTo>
                    <a:pt x="161442" y="257124"/>
                  </a:lnTo>
                  <a:lnTo>
                    <a:pt x="157403" y="250532"/>
                  </a:lnTo>
                  <a:lnTo>
                    <a:pt x="155917" y="242455"/>
                  </a:lnTo>
                  <a:lnTo>
                    <a:pt x="157403" y="234403"/>
                  </a:lnTo>
                  <a:lnTo>
                    <a:pt x="161442" y="227825"/>
                  </a:lnTo>
                  <a:lnTo>
                    <a:pt x="167449" y="223393"/>
                  </a:lnTo>
                  <a:lnTo>
                    <a:pt x="174777" y="221754"/>
                  </a:lnTo>
                  <a:lnTo>
                    <a:pt x="182118" y="223393"/>
                  </a:lnTo>
                  <a:lnTo>
                    <a:pt x="188112" y="227825"/>
                  </a:lnTo>
                  <a:lnTo>
                    <a:pt x="192151" y="234403"/>
                  </a:lnTo>
                  <a:lnTo>
                    <a:pt x="193636" y="242455"/>
                  </a:lnTo>
                  <a:lnTo>
                    <a:pt x="193636" y="151142"/>
                  </a:lnTo>
                  <a:lnTo>
                    <a:pt x="160464" y="121158"/>
                  </a:lnTo>
                  <a:lnTo>
                    <a:pt x="162674" y="109029"/>
                  </a:lnTo>
                  <a:lnTo>
                    <a:pt x="168681" y="99161"/>
                  </a:lnTo>
                  <a:lnTo>
                    <a:pt x="177596" y="92494"/>
                  </a:lnTo>
                  <a:lnTo>
                    <a:pt x="188506" y="90043"/>
                  </a:lnTo>
                  <a:lnTo>
                    <a:pt x="199402" y="92494"/>
                  </a:lnTo>
                  <a:lnTo>
                    <a:pt x="208305" y="99161"/>
                  </a:lnTo>
                  <a:lnTo>
                    <a:pt x="214325" y="109042"/>
                  </a:lnTo>
                  <a:lnTo>
                    <a:pt x="216522" y="121158"/>
                  </a:lnTo>
                  <a:lnTo>
                    <a:pt x="216522" y="17957"/>
                  </a:lnTo>
                  <a:lnTo>
                    <a:pt x="160464" y="72224"/>
                  </a:lnTo>
                  <a:lnTo>
                    <a:pt x="132410" y="114998"/>
                  </a:lnTo>
                  <a:lnTo>
                    <a:pt x="116840" y="162140"/>
                  </a:lnTo>
                  <a:lnTo>
                    <a:pt x="112801" y="208991"/>
                  </a:lnTo>
                  <a:lnTo>
                    <a:pt x="119367" y="250875"/>
                  </a:lnTo>
                  <a:lnTo>
                    <a:pt x="135572" y="283121"/>
                  </a:lnTo>
                  <a:lnTo>
                    <a:pt x="160464" y="301040"/>
                  </a:lnTo>
                  <a:lnTo>
                    <a:pt x="197624" y="304558"/>
                  </a:lnTo>
                  <a:lnTo>
                    <a:pt x="222935" y="294347"/>
                  </a:lnTo>
                  <a:lnTo>
                    <a:pt x="237401" y="280695"/>
                  </a:lnTo>
                  <a:lnTo>
                    <a:pt x="241998" y="273850"/>
                  </a:lnTo>
                  <a:lnTo>
                    <a:pt x="238493" y="292265"/>
                  </a:lnTo>
                  <a:lnTo>
                    <a:pt x="227977" y="294894"/>
                  </a:lnTo>
                  <a:lnTo>
                    <a:pt x="228015" y="314693"/>
                  </a:lnTo>
                  <a:lnTo>
                    <a:pt x="228307" y="324929"/>
                  </a:lnTo>
                  <a:lnTo>
                    <a:pt x="228790" y="330212"/>
                  </a:lnTo>
                  <a:lnTo>
                    <a:pt x="120319" y="408546"/>
                  </a:lnTo>
                  <a:lnTo>
                    <a:pt x="0" y="496481"/>
                  </a:lnTo>
                  <a:lnTo>
                    <a:pt x="14706" y="509841"/>
                  </a:lnTo>
                  <a:lnTo>
                    <a:pt x="30022" y="522541"/>
                  </a:lnTo>
                  <a:lnTo>
                    <a:pt x="726986" y="47625"/>
                  </a:lnTo>
                  <a:close/>
                </a:path>
              </a:pathLst>
            </a:custGeom>
            <a:solidFill>
              <a:srgbClr val="FFFFFF"/>
            </a:solidFill>
          </p:spPr>
          <p:txBody>
            <a:bodyPr wrap="square" lIns="0" tIns="0" rIns="0" bIns="0" rtlCol="0"/>
            <a:lstStyle/>
            <a:p>
              <a:endParaRPr/>
            </a:p>
          </p:txBody>
        </p:sp>
      </p:grpSp>
      <p:sp>
        <p:nvSpPr>
          <p:cNvPr id="3" name="Espace réservé du texte 2">
            <a:extLst>
              <a:ext uri="{FF2B5EF4-FFF2-40B4-BE49-F238E27FC236}">
                <a16:creationId xmlns:a16="http://schemas.microsoft.com/office/drawing/2014/main" id="{BD6A55FB-1F02-4CEE-99F0-A2FCDF38BEFD}"/>
              </a:ext>
            </a:extLst>
          </p:cNvPr>
          <p:cNvSpPr>
            <a:spLocks noGrp="1"/>
          </p:cNvSpPr>
          <p:nvPr>
            <p:ph type="body" sz="quarter" idx="10" hasCustomPrompt="1"/>
          </p:nvPr>
        </p:nvSpPr>
        <p:spPr>
          <a:xfrm>
            <a:off x="2173512" y="644746"/>
            <a:ext cx="9234488" cy="630238"/>
          </a:xfrm>
          <a:prstGeom prst="rect">
            <a:avLst/>
          </a:prstGeom>
        </p:spPr>
        <p:txBody>
          <a:bodyPr/>
          <a:lstStyle>
            <a:lvl1pPr marL="0" indent="0">
              <a:buNone/>
              <a:defRPr sz="4400" b="1"/>
            </a:lvl1pPr>
          </a:lstStyle>
          <a:p>
            <a:pPr marL="12700">
              <a:lnSpc>
                <a:spcPct val="100000"/>
              </a:lnSpc>
              <a:spcBef>
                <a:spcPts val="100"/>
              </a:spcBef>
            </a:pPr>
            <a:r>
              <a:rPr lang="fr-BE" spc="120" dirty="0"/>
              <a:t>AGRICULTURE</a:t>
            </a:r>
            <a:r>
              <a:rPr lang="fr-BE" spc="80" dirty="0"/>
              <a:t> </a:t>
            </a:r>
            <a:r>
              <a:rPr lang="fr-BE" spc="170" dirty="0"/>
              <a:t>BIO</a:t>
            </a:r>
            <a:endParaRPr lang="fr-BE" dirty="0"/>
          </a:p>
        </p:txBody>
      </p:sp>
      <p:sp>
        <p:nvSpPr>
          <p:cNvPr id="28" name="Espace réservé de la date 4">
            <a:extLst>
              <a:ext uri="{FF2B5EF4-FFF2-40B4-BE49-F238E27FC236}">
                <a16:creationId xmlns:a16="http://schemas.microsoft.com/office/drawing/2014/main" id="{043C85C9-AFDB-4634-9B9B-4491A0CFE0FD}"/>
              </a:ext>
            </a:extLst>
          </p:cNvPr>
          <p:cNvSpPr>
            <a:spLocks noGrp="1"/>
          </p:cNvSpPr>
          <p:nvPr>
            <p:ph type="dt" sz="half" idx="11"/>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29" name="Espace réservé du pied de page 5">
            <a:extLst>
              <a:ext uri="{FF2B5EF4-FFF2-40B4-BE49-F238E27FC236}">
                <a16:creationId xmlns:a16="http://schemas.microsoft.com/office/drawing/2014/main" id="{0B0C0A21-95F8-40AC-9FAE-2DDB24F7C5BE}"/>
              </a:ext>
            </a:extLst>
          </p:cNvPr>
          <p:cNvSpPr>
            <a:spLocks noGrp="1"/>
          </p:cNvSpPr>
          <p:nvPr>
            <p:ph type="ftr" sz="quarter" idx="12"/>
          </p:nvPr>
        </p:nvSpPr>
        <p:spPr>
          <a:xfrm>
            <a:off x="4038600" y="6356350"/>
            <a:ext cx="4114800" cy="365125"/>
          </a:xfrm>
          <a:prstGeom prst="rect">
            <a:avLst/>
          </a:prstGeom>
        </p:spPr>
        <p:txBody>
          <a:bodyPr/>
          <a:lstStyle/>
          <a:p>
            <a:endParaRPr lang="fr-BE"/>
          </a:p>
        </p:txBody>
      </p:sp>
      <p:sp>
        <p:nvSpPr>
          <p:cNvPr id="30" name="Espace réservé du numéro de diapositive 6">
            <a:extLst>
              <a:ext uri="{FF2B5EF4-FFF2-40B4-BE49-F238E27FC236}">
                <a16:creationId xmlns:a16="http://schemas.microsoft.com/office/drawing/2014/main" id="{D0F4296D-A2F5-4671-AD1E-4615AA1E3939}"/>
              </a:ext>
            </a:extLst>
          </p:cNvPr>
          <p:cNvSpPr>
            <a:spLocks noGrp="1"/>
          </p:cNvSpPr>
          <p:nvPr>
            <p:ph type="sldNum" sz="quarter" idx="13"/>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1850686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grpSp>
        <p:nvGrpSpPr>
          <p:cNvPr id="9" name="object 2">
            <a:extLst>
              <a:ext uri="{FF2B5EF4-FFF2-40B4-BE49-F238E27FC236}">
                <a16:creationId xmlns:a16="http://schemas.microsoft.com/office/drawing/2014/main" id="{4807DA93-92AC-B2D6-CCC2-EB8B3C65B353}"/>
              </a:ext>
            </a:extLst>
          </p:cNvPr>
          <p:cNvGrpSpPr/>
          <p:nvPr userDrawn="1"/>
        </p:nvGrpSpPr>
        <p:grpSpPr>
          <a:xfrm>
            <a:off x="113169" y="203"/>
            <a:ext cx="12179300" cy="629285"/>
            <a:chOff x="8394" y="203"/>
            <a:chExt cx="12179300" cy="629285"/>
          </a:xfrm>
        </p:grpSpPr>
        <p:sp>
          <p:nvSpPr>
            <p:cNvPr id="10" name="object 3">
              <a:extLst>
                <a:ext uri="{FF2B5EF4-FFF2-40B4-BE49-F238E27FC236}">
                  <a16:creationId xmlns:a16="http://schemas.microsoft.com/office/drawing/2014/main" id="{4FC71CE7-E55F-6E07-351C-2BB5838848F1}"/>
                </a:ext>
              </a:extLst>
            </p:cNvPr>
            <p:cNvSpPr/>
            <p:nvPr/>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00998A"/>
            </a:solidFill>
          </p:spPr>
          <p:txBody>
            <a:bodyPr wrap="square" lIns="0" tIns="0" rIns="0" bIns="0" rtlCol="0"/>
            <a:lstStyle/>
            <a:p>
              <a:endParaRPr/>
            </a:p>
          </p:txBody>
        </p:sp>
        <p:pic>
          <p:nvPicPr>
            <p:cNvPr id="11" name="object 4">
              <a:extLst>
                <a:ext uri="{FF2B5EF4-FFF2-40B4-BE49-F238E27FC236}">
                  <a16:creationId xmlns:a16="http://schemas.microsoft.com/office/drawing/2014/main" id="{8149C2B5-CD2F-9BCF-7934-24C49ADD30AE}"/>
                </a:ext>
              </a:extLst>
            </p:cNvPr>
            <p:cNvPicPr/>
            <p:nvPr/>
          </p:nvPicPr>
          <p:blipFill>
            <a:blip r:embed="rId3" cstate="screen">
              <a:extLst>
                <a:ext uri="{28A0092B-C50C-407E-A947-70E740481C1C}">
                  <a14:useLocalDpi xmlns:a14="http://schemas.microsoft.com/office/drawing/2010/main"/>
                </a:ext>
              </a:extLst>
            </a:blip>
            <a:stretch>
              <a:fillRect/>
            </a:stretch>
          </p:blipFill>
          <p:spPr>
            <a:xfrm>
              <a:off x="9530659" y="271063"/>
              <a:ext cx="242239" cy="174116"/>
            </a:xfrm>
            <a:prstGeom prst="rect">
              <a:avLst/>
            </a:prstGeom>
          </p:spPr>
        </p:pic>
        <p:sp>
          <p:nvSpPr>
            <p:cNvPr id="12" name="object 5">
              <a:extLst>
                <a:ext uri="{FF2B5EF4-FFF2-40B4-BE49-F238E27FC236}">
                  <a16:creationId xmlns:a16="http://schemas.microsoft.com/office/drawing/2014/main" id="{3029C761-767A-B604-20AD-81E11CFD281B}"/>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grpSp>
      <p:sp>
        <p:nvSpPr>
          <p:cNvPr id="13" name="object 6">
            <a:extLst>
              <a:ext uri="{FF2B5EF4-FFF2-40B4-BE49-F238E27FC236}">
                <a16:creationId xmlns:a16="http://schemas.microsoft.com/office/drawing/2014/main" id="{4B5959E3-E842-DFC2-10B5-6C0EB07C125D}"/>
              </a:ext>
            </a:extLst>
          </p:cNvPr>
          <p:cNvSpPr txBox="1"/>
          <p:nvPr userDrawn="1"/>
        </p:nvSpPr>
        <p:spPr>
          <a:xfrm>
            <a:off x="9978868" y="250926"/>
            <a:ext cx="848360"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AGRICULTURE</a:t>
            </a:r>
            <a:r>
              <a:rPr sz="850" b="1" spc="-35" dirty="0">
                <a:solidFill>
                  <a:srgbClr val="FFFFFF"/>
                </a:solidFill>
                <a:latin typeface="Calibri"/>
                <a:cs typeface="Calibri"/>
              </a:rPr>
              <a:t> </a:t>
            </a:r>
            <a:r>
              <a:rPr sz="850" b="1" spc="-25" dirty="0">
                <a:solidFill>
                  <a:srgbClr val="FFFFFF"/>
                </a:solidFill>
                <a:latin typeface="Calibri"/>
                <a:cs typeface="Calibri"/>
              </a:rPr>
              <a:t>BIO</a:t>
            </a:r>
            <a:endParaRPr sz="850" dirty="0">
              <a:latin typeface="Calibri"/>
              <a:cs typeface="Calibri"/>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Tree>
    <p:extLst>
      <p:ext uri="{BB962C8B-B14F-4D97-AF65-F5344CB8AC3E}">
        <p14:creationId xmlns:p14="http://schemas.microsoft.com/office/powerpoint/2010/main" val="294825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apositive BIO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0BC798AA-7109-0C9C-A3F6-3F8D1CA440A4}"/>
              </a:ext>
            </a:extLst>
          </p:cNvPr>
          <p:cNvGrpSpPr/>
          <p:nvPr userDrawn="1"/>
        </p:nvGrpSpPr>
        <p:grpSpPr>
          <a:xfrm>
            <a:off x="347446" y="2096795"/>
            <a:ext cx="11785600" cy="3921125"/>
            <a:chOff x="347446" y="2096795"/>
            <a:chExt cx="11785600" cy="3921125"/>
          </a:xfrm>
        </p:grpSpPr>
        <p:sp>
          <p:nvSpPr>
            <p:cNvPr id="4" name="object 3">
              <a:extLst>
                <a:ext uri="{FF2B5EF4-FFF2-40B4-BE49-F238E27FC236}">
                  <a16:creationId xmlns:a16="http://schemas.microsoft.com/office/drawing/2014/main" id="{5265F8D5-3837-D5A4-5B39-A9748238841E}"/>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5" name="object 4">
              <a:extLst>
                <a:ext uri="{FF2B5EF4-FFF2-40B4-BE49-F238E27FC236}">
                  <a16:creationId xmlns:a16="http://schemas.microsoft.com/office/drawing/2014/main" id="{4639E9FE-C43E-D19E-5888-588133CB80CA}"/>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00998A"/>
            </a:solidFill>
          </p:spPr>
          <p:txBody>
            <a:bodyPr wrap="square" lIns="0" tIns="0" rIns="0" bIns="0" rtlCol="0"/>
            <a:lstStyle/>
            <a:p>
              <a:endParaRPr/>
            </a:p>
          </p:txBody>
        </p:sp>
        <p:pic>
          <p:nvPicPr>
            <p:cNvPr id="6" name="object 5">
              <a:extLst>
                <a:ext uri="{FF2B5EF4-FFF2-40B4-BE49-F238E27FC236}">
                  <a16:creationId xmlns:a16="http://schemas.microsoft.com/office/drawing/2014/main" id="{AFAF1CC3-D603-6C5D-4B13-D2B9B0CDF821}"/>
                </a:ext>
              </a:extLst>
            </p:cNvPr>
            <p:cNvPicPr/>
            <p:nvPr/>
          </p:nvPicPr>
          <p:blipFill>
            <a:blip r:embed="rId2" cstate="print"/>
            <a:stretch>
              <a:fillRect/>
            </a:stretch>
          </p:blipFill>
          <p:spPr>
            <a:xfrm>
              <a:off x="4019202" y="2096808"/>
              <a:ext cx="8113742" cy="3920553"/>
            </a:xfrm>
            <a:prstGeom prst="rect">
              <a:avLst/>
            </a:prstGeom>
          </p:spPr>
        </p:pic>
      </p:grpSp>
      <p:sp>
        <p:nvSpPr>
          <p:cNvPr id="3" name="Sous-titre 2">
            <a:extLst>
              <a:ext uri="{FF2B5EF4-FFF2-40B4-BE49-F238E27FC236}">
                <a16:creationId xmlns:a16="http://schemas.microsoft.com/office/drawing/2014/main" id="{0A8AD0D0-7CD3-4669-8474-3C396277E9AB}"/>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grpSp>
        <p:nvGrpSpPr>
          <p:cNvPr id="14" name="object 6">
            <a:extLst>
              <a:ext uri="{FF2B5EF4-FFF2-40B4-BE49-F238E27FC236}">
                <a16:creationId xmlns:a16="http://schemas.microsoft.com/office/drawing/2014/main" id="{49325D6D-A547-4C48-B638-56EB94F45B9F}"/>
              </a:ext>
            </a:extLst>
          </p:cNvPr>
          <p:cNvGrpSpPr/>
          <p:nvPr userDrawn="1"/>
        </p:nvGrpSpPr>
        <p:grpSpPr>
          <a:xfrm>
            <a:off x="0" y="583349"/>
            <a:ext cx="995680" cy="971550"/>
            <a:chOff x="0" y="583349"/>
            <a:chExt cx="995680" cy="971550"/>
          </a:xfrm>
        </p:grpSpPr>
        <p:sp>
          <p:nvSpPr>
            <p:cNvPr id="15" name="object 7">
              <a:extLst>
                <a:ext uri="{FF2B5EF4-FFF2-40B4-BE49-F238E27FC236}">
                  <a16:creationId xmlns:a16="http://schemas.microsoft.com/office/drawing/2014/main" id="{8912C5BA-0CA7-4293-BD3A-41CB48571A7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6" name="object 8">
              <a:extLst>
                <a:ext uri="{FF2B5EF4-FFF2-40B4-BE49-F238E27FC236}">
                  <a16:creationId xmlns:a16="http://schemas.microsoft.com/office/drawing/2014/main" id="{5DBAD768-8EC7-4EFE-995B-652416DC6684}"/>
                </a:ext>
              </a:extLst>
            </p:cNvPr>
            <p:cNvSpPr/>
            <p:nvPr/>
          </p:nvSpPr>
          <p:spPr>
            <a:xfrm>
              <a:off x="20962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7" name="object 9">
            <a:extLst>
              <a:ext uri="{FF2B5EF4-FFF2-40B4-BE49-F238E27FC236}">
                <a16:creationId xmlns:a16="http://schemas.microsoft.com/office/drawing/2014/main" id="{AA1E1815-9D93-4FDF-B94E-A800E9B81E5B}"/>
              </a:ext>
            </a:extLst>
          </p:cNvPr>
          <p:cNvSpPr/>
          <p:nvPr userDrawn="1"/>
        </p:nvSpPr>
        <p:spPr>
          <a:xfrm>
            <a:off x="1855825" y="2654642"/>
            <a:ext cx="727075" cy="522605"/>
          </a:xfrm>
          <a:custGeom>
            <a:avLst/>
            <a:gdLst/>
            <a:ahLst/>
            <a:cxnLst/>
            <a:rect l="l" t="t" r="r" b="b"/>
            <a:pathLst>
              <a:path w="727075" h="522605">
                <a:moveTo>
                  <a:pt x="726986" y="47625"/>
                </a:moveTo>
                <a:lnTo>
                  <a:pt x="723099" y="35471"/>
                </a:lnTo>
                <a:lnTo>
                  <a:pt x="718870" y="23482"/>
                </a:lnTo>
                <a:lnTo>
                  <a:pt x="714298" y="11658"/>
                </a:lnTo>
                <a:lnTo>
                  <a:pt x="709409" y="0"/>
                </a:lnTo>
                <a:lnTo>
                  <a:pt x="672363" y="23317"/>
                </a:lnTo>
                <a:lnTo>
                  <a:pt x="631748" y="49682"/>
                </a:lnTo>
                <a:lnTo>
                  <a:pt x="588187" y="78625"/>
                </a:lnTo>
                <a:lnTo>
                  <a:pt x="542239" y="109689"/>
                </a:lnTo>
                <a:lnTo>
                  <a:pt x="494538" y="142405"/>
                </a:lnTo>
                <a:lnTo>
                  <a:pt x="445643" y="176326"/>
                </a:lnTo>
                <a:lnTo>
                  <a:pt x="376783" y="224764"/>
                </a:lnTo>
                <a:lnTo>
                  <a:pt x="377545" y="219506"/>
                </a:lnTo>
                <a:lnTo>
                  <a:pt x="380428" y="192227"/>
                </a:lnTo>
                <a:lnTo>
                  <a:pt x="379158" y="176695"/>
                </a:lnTo>
                <a:lnTo>
                  <a:pt x="378637" y="170421"/>
                </a:lnTo>
                <a:lnTo>
                  <a:pt x="377863" y="160959"/>
                </a:lnTo>
                <a:lnTo>
                  <a:pt x="373570" y="152298"/>
                </a:lnTo>
                <a:lnTo>
                  <a:pt x="367360" y="139776"/>
                </a:lnTo>
                <a:lnTo>
                  <a:pt x="367360" y="204508"/>
                </a:lnTo>
                <a:lnTo>
                  <a:pt x="367118" y="219392"/>
                </a:lnTo>
                <a:lnTo>
                  <a:pt x="366445" y="232041"/>
                </a:lnTo>
                <a:lnTo>
                  <a:pt x="358114" y="237909"/>
                </a:lnTo>
                <a:lnTo>
                  <a:pt x="357936" y="234188"/>
                </a:lnTo>
                <a:lnTo>
                  <a:pt x="357987" y="225653"/>
                </a:lnTo>
                <a:lnTo>
                  <a:pt x="358368" y="218757"/>
                </a:lnTo>
                <a:lnTo>
                  <a:pt x="359524" y="188849"/>
                </a:lnTo>
                <a:lnTo>
                  <a:pt x="359600" y="187071"/>
                </a:lnTo>
                <a:lnTo>
                  <a:pt x="360286" y="176695"/>
                </a:lnTo>
                <a:lnTo>
                  <a:pt x="363893" y="184429"/>
                </a:lnTo>
                <a:lnTo>
                  <a:pt x="365836" y="189839"/>
                </a:lnTo>
                <a:lnTo>
                  <a:pt x="366776" y="195427"/>
                </a:lnTo>
                <a:lnTo>
                  <a:pt x="367309" y="202768"/>
                </a:lnTo>
                <a:lnTo>
                  <a:pt x="367360" y="204508"/>
                </a:lnTo>
                <a:lnTo>
                  <a:pt x="367360" y="139776"/>
                </a:lnTo>
                <a:lnTo>
                  <a:pt x="363867" y="132727"/>
                </a:lnTo>
                <a:lnTo>
                  <a:pt x="385597" y="132842"/>
                </a:lnTo>
                <a:lnTo>
                  <a:pt x="386308" y="132727"/>
                </a:lnTo>
                <a:lnTo>
                  <a:pt x="399592" y="130416"/>
                </a:lnTo>
                <a:lnTo>
                  <a:pt x="411949" y="123228"/>
                </a:lnTo>
                <a:lnTo>
                  <a:pt x="428752" y="109042"/>
                </a:lnTo>
                <a:lnTo>
                  <a:pt x="437108" y="112522"/>
                </a:lnTo>
                <a:lnTo>
                  <a:pt x="443001" y="113868"/>
                </a:lnTo>
                <a:lnTo>
                  <a:pt x="449211" y="113233"/>
                </a:lnTo>
                <a:lnTo>
                  <a:pt x="458558" y="110794"/>
                </a:lnTo>
                <a:lnTo>
                  <a:pt x="468896" y="128562"/>
                </a:lnTo>
                <a:lnTo>
                  <a:pt x="475538" y="137858"/>
                </a:lnTo>
                <a:lnTo>
                  <a:pt x="481368" y="141744"/>
                </a:lnTo>
                <a:lnTo>
                  <a:pt x="489242" y="143256"/>
                </a:lnTo>
                <a:lnTo>
                  <a:pt x="493014" y="141782"/>
                </a:lnTo>
                <a:lnTo>
                  <a:pt x="488480" y="136880"/>
                </a:lnTo>
                <a:lnTo>
                  <a:pt x="481482" y="131648"/>
                </a:lnTo>
                <a:lnTo>
                  <a:pt x="477850" y="129222"/>
                </a:lnTo>
                <a:lnTo>
                  <a:pt x="469646" y="110794"/>
                </a:lnTo>
                <a:lnTo>
                  <a:pt x="468871" y="109042"/>
                </a:lnTo>
                <a:lnTo>
                  <a:pt x="467309" y="105537"/>
                </a:lnTo>
                <a:lnTo>
                  <a:pt x="474319" y="103797"/>
                </a:lnTo>
                <a:lnTo>
                  <a:pt x="476961" y="99402"/>
                </a:lnTo>
                <a:lnTo>
                  <a:pt x="476770" y="92570"/>
                </a:lnTo>
                <a:lnTo>
                  <a:pt x="476021" y="90055"/>
                </a:lnTo>
                <a:lnTo>
                  <a:pt x="473456" y="81546"/>
                </a:lnTo>
                <a:lnTo>
                  <a:pt x="470979" y="75742"/>
                </a:lnTo>
                <a:lnTo>
                  <a:pt x="468833" y="70688"/>
                </a:lnTo>
                <a:lnTo>
                  <a:pt x="464693" y="64350"/>
                </a:lnTo>
                <a:lnTo>
                  <a:pt x="461289" y="58559"/>
                </a:lnTo>
                <a:lnTo>
                  <a:pt x="455815" y="49657"/>
                </a:lnTo>
                <a:lnTo>
                  <a:pt x="445579" y="42392"/>
                </a:lnTo>
                <a:lnTo>
                  <a:pt x="427863" y="41541"/>
                </a:lnTo>
                <a:lnTo>
                  <a:pt x="415721" y="29273"/>
                </a:lnTo>
                <a:lnTo>
                  <a:pt x="405307" y="18757"/>
                </a:lnTo>
                <a:lnTo>
                  <a:pt x="404583" y="18008"/>
                </a:lnTo>
                <a:lnTo>
                  <a:pt x="386219" y="7797"/>
                </a:lnTo>
                <a:lnTo>
                  <a:pt x="363270" y="8763"/>
                </a:lnTo>
                <a:lnTo>
                  <a:pt x="351993" y="11811"/>
                </a:lnTo>
                <a:lnTo>
                  <a:pt x="351993" y="242214"/>
                </a:lnTo>
                <a:lnTo>
                  <a:pt x="346710" y="245922"/>
                </a:lnTo>
                <a:lnTo>
                  <a:pt x="250177" y="314756"/>
                </a:lnTo>
                <a:lnTo>
                  <a:pt x="239420" y="322529"/>
                </a:lnTo>
                <a:lnTo>
                  <a:pt x="238493" y="313105"/>
                </a:lnTo>
                <a:lnTo>
                  <a:pt x="238772" y="303491"/>
                </a:lnTo>
                <a:lnTo>
                  <a:pt x="241998" y="299300"/>
                </a:lnTo>
                <a:lnTo>
                  <a:pt x="248754" y="295287"/>
                </a:lnTo>
                <a:lnTo>
                  <a:pt x="257238" y="284378"/>
                </a:lnTo>
                <a:lnTo>
                  <a:pt x="262648" y="273862"/>
                </a:lnTo>
                <a:lnTo>
                  <a:pt x="265557" y="268211"/>
                </a:lnTo>
                <a:lnTo>
                  <a:pt x="267144" y="263194"/>
                </a:lnTo>
                <a:lnTo>
                  <a:pt x="271818" y="248437"/>
                </a:lnTo>
                <a:lnTo>
                  <a:pt x="298983" y="234188"/>
                </a:lnTo>
                <a:lnTo>
                  <a:pt x="314896" y="223240"/>
                </a:lnTo>
                <a:lnTo>
                  <a:pt x="316090" y="221767"/>
                </a:lnTo>
                <a:lnTo>
                  <a:pt x="317931" y="219506"/>
                </a:lnTo>
                <a:lnTo>
                  <a:pt x="325691" y="209981"/>
                </a:lnTo>
                <a:lnTo>
                  <a:pt x="337566" y="188849"/>
                </a:lnTo>
                <a:lnTo>
                  <a:pt x="337705" y="205689"/>
                </a:lnTo>
                <a:lnTo>
                  <a:pt x="338658" y="215138"/>
                </a:lnTo>
                <a:lnTo>
                  <a:pt x="341261" y="220649"/>
                </a:lnTo>
                <a:lnTo>
                  <a:pt x="346329" y="225653"/>
                </a:lnTo>
                <a:lnTo>
                  <a:pt x="350951" y="235305"/>
                </a:lnTo>
                <a:lnTo>
                  <a:pt x="351993" y="242214"/>
                </a:lnTo>
                <a:lnTo>
                  <a:pt x="351993" y="11811"/>
                </a:lnTo>
                <a:lnTo>
                  <a:pt x="326161" y="18757"/>
                </a:lnTo>
                <a:lnTo>
                  <a:pt x="320903" y="17564"/>
                </a:lnTo>
                <a:lnTo>
                  <a:pt x="320903" y="52514"/>
                </a:lnTo>
                <a:lnTo>
                  <a:pt x="318249" y="61544"/>
                </a:lnTo>
                <a:lnTo>
                  <a:pt x="311023" y="68922"/>
                </a:lnTo>
                <a:lnTo>
                  <a:pt x="300304" y="73914"/>
                </a:lnTo>
                <a:lnTo>
                  <a:pt x="293725" y="74841"/>
                </a:lnTo>
                <a:lnTo>
                  <a:pt x="293725" y="194957"/>
                </a:lnTo>
                <a:lnTo>
                  <a:pt x="292138" y="204508"/>
                </a:lnTo>
                <a:lnTo>
                  <a:pt x="287820" y="212318"/>
                </a:lnTo>
                <a:lnTo>
                  <a:pt x="281419" y="217576"/>
                </a:lnTo>
                <a:lnTo>
                  <a:pt x="273570" y="219506"/>
                </a:lnTo>
                <a:lnTo>
                  <a:pt x="265722" y="217576"/>
                </a:lnTo>
                <a:lnTo>
                  <a:pt x="259295" y="212318"/>
                </a:lnTo>
                <a:lnTo>
                  <a:pt x="254977" y="204508"/>
                </a:lnTo>
                <a:lnTo>
                  <a:pt x="253390" y="194957"/>
                </a:lnTo>
                <a:lnTo>
                  <a:pt x="254977" y="185407"/>
                </a:lnTo>
                <a:lnTo>
                  <a:pt x="259295" y="177609"/>
                </a:lnTo>
                <a:lnTo>
                  <a:pt x="265722" y="172351"/>
                </a:lnTo>
                <a:lnTo>
                  <a:pt x="273570" y="170421"/>
                </a:lnTo>
                <a:lnTo>
                  <a:pt x="281419" y="172351"/>
                </a:lnTo>
                <a:lnTo>
                  <a:pt x="287820" y="177609"/>
                </a:lnTo>
                <a:lnTo>
                  <a:pt x="292138" y="185407"/>
                </a:lnTo>
                <a:lnTo>
                  <a:pt x="293725" y="194957"/>
                </a:lnTo>
                <a:lnTo>
                  <a:pt x="293725" y="74841"/>
                </a:lnTo>
                <a:lnTo>
                  <a:pt x="256044" y="61544"/>
                </a:lnTo>
                <a:lnTo>
                  <a:pt x="253390" y="52514"/>
                </a:lnTo>
                <a:lnTo>
                  <a:pt x="256044" y="43459"/>
                </a:lnTo>
                <a:lnTo>
                  <a:pt x="263283" y="36068"/>
                </a:lnTo>
                <a:lnTo>
                  <a:pt x="274027" y="31089"/>
                </a:lnTo>
                <a:lnTo>
                  <a:pt x="287172" y="29273"/>
                </a:lnTo>
                <a:lnTo>
                  <a:pt x="300304" y="31089"/>
                </a:lnTo>
                <a:lnTo>
                  <a:pt x="311023" y="36068"/>
                </a:lnTo>
                <a:lnTo>
                  <a:pt x="318249" y="43459"/>
                </a:lnTo>
                <a:lnTo>
                  <a:pt x="320903" y="52514"/>
                </a:lnTo>
                <a:lnTo>
                  <a:pt x="320903" y="17564"/>
                </a:lnTo>
                <a:lnTo>
                  <a:pt x="269328" y="5778"/>
                </a:lnTo>
                <a:lnTo>
                  <a:pt x="233133" y="7023"/>
                </a:lnTo>
                <a:lnTo>
                  <a:pt x="216522" y="17970"/>
                </a:lnTo>
                <a:lnTo>
                  <a:pt x="216522" y="121170"/>
                </a:lnTo>
                <a:lnTo>
                  <a:pt x="214325" y="133273"/>
                </a:lnTo>
                <a:lnTo>
                  <a:pt x="208318" y="143167"/>
                </a:lnTo>
                <a:lnTo>
                  <a:pt x="199402" y="149847"/>
                </a:lnTo>
                <a:lnTo>
                  <a:pt x="193636" y="151155"/>
                </a:lnTo>
                <a:lnTo>
                  <a:pt x="193636" y="242468"/>
                </a:lnTo>
                <a:lnTo>
                  <a:pt x="192151" y="250532"/>
                </a:lnTo>
                <a:lnTo>
                  <a:pt x="188112" y="257124"/>
                </a:lnTo>
                <a:lnTo>
                  <a:pt x="182118" y="261556"/>
                </a:lnTo>
                <a:lnTo>
                  <a:pt x="174777" y="263194"/>
                </a:lnTo>
                <a:lnTo>
                  <a:pt x="167449" y="261556"/>
                </a:lnTo>
                <a:lnTo>
                  <a:pt x="161455" y="257124"/>
                </a:lnTo>
                <a:lnTo>
                  <a:pt x="157403" y="250532"/>
                </a:lnTo>
                <a:lnTo>
                  <a:pt x="155917" y="242468"/>
                </a:lnTo>
                <a:lnTo>
                  <a:pt x="157403" y="234403"/>
                </a:lnTo>
                <a:lnTo>
                  <a:pt x="161455" y="227825"/>
                </a:lnTo>
                <a:lnTo>
                  <a:pt x="167449" y="223393"/>
                </a:lnTo>
                <a:lnTo>
                  <a:pt x="174777" y="221767"/>
                </a:lnTo>
                <a:lnTo>
                  <a:pt x="182118" y="223393"/>
                </a:lnTo>
                <a:lnTo>
                  <a:pt x="188112" y="227825"/>
                </a:lnTo>
                <a:lnTo>
                  <a:pt x="192151" y="234403"/>
                </a:lnTo>
                <a:lnTo>
                  <a:pt x="193636" y="242468"/>
                </a:lnTo>
                <a:lnTo>
                  <a:pt x="193636" y="151155"/>
                </a:lnTo>
                <a:lnTo>
                  <a:pt x="160464" y="121170"/>
                </a:lnTo>
                <a:lnTo>
                  <a:pt x="162674" y="109042"/>
                </a:lnTo>
                <a:lnTo>
                  <a:pt x="168681" y="99161"/>
                </a:lnTo>
                <a:lnTo>
                  <a:pt x="177596" y="92494"/>
                </a:lnTo>
                <a:lnTo>
                  <a:pt x="188506" y="90055"/>
                </a:lnTo>
                <a:lnTo>
                  <a:pt x="199402" y="92494"/>
                </a:lnTo>
                <a:lnTo>
                  <a:pt x="208318" y="99161"/>
                </a:lnTo>
                <a:lnTo>
                  <a:pt x="214325" y="109054"/>
                </a:lnTo>
                <a:lnTo>
                  <a:pt x="216522" y="121170"/>
                </a:lnTo>
                <a:lnTo>
                  <a:pt x="216522" y="17970"/>
                </a:lnTo>
                <a:lnTo>
                  <a:pt x="160464" y="72237"/>
                </a:lnTo>
                <a:lnTo>
                  <a:pt x="132410" y="114998"/>
                </a:lnTo>
                <a:lnTo>
                  <a:pt x="116840" y="162140"/>
                </a:lnTo>
                <a:lnTo>
                  <a:pt x="112814" y="208991"/>
                </a:lnTo>
                <a:lnTo>
                  <a:pt x="119367" y="250875"/>
                </a:lnTo>
                <a:lnTo>
                  <a:pt x="135572" y="283121"/>
                </a:lnTo>
                <a:lnTo>
                  <a:pt x="160464" y="301053"/>
                </a:lnTo>
                <a:lnTo>
                  <a:pt x="197624" y="304558"/>
                </a:lnTo>
                <a:lnTo>
                  <a:pt x="222935" y="294347"/>
                </a:lnTo>
                <a:lnTo>
                  <a:pt x="237401" y="280695"/>
                </a:lnTo>
                <a:lnTo>
                  <a:pt x="241998" y="273862"/>
                </a:lnTo>
                <a:lnTo>
                  <a:pt x="238493" y="292277"/>
                </a:lnTo>
                <a:lnTo>
                  <a:pt x="227977" y="294906"/>
                </a:lnTo>
                <a:lnTo>
                  <a:pt x="228015" y="314693"/>
                </a:lnTo>
                <a:lnTo>
                  <a:pt x="228307" y="324929"/>
                </a:lnTo>
                <a:lnTo>
                  <a:pt x="228790" y="330212"/>
                </a:lnTo>
                <a:lnTo>
                  <a:pt x="120319" y="408546"/>
                </a:lnTo>
                <a:lnTo>
                  <a:pt x="0" y="496481"/>
                </a:lnTo>
                <a:lnTo>
                  <a:pt x="14706" y="509841"/>
                </a:lnTo>
                <a:lnTo>
                  <a:pt x="30022" y="522541"/>
                </a:lnTo>
                <a:lnTo>
                  <a:pt x="726986" y="47625"/>
                </a:lnTo>
                <a:close/>
              </a:path>
            </a:pathLst>
          </a:custGeom>
          <a:solidFill>
            <a:srgbClr val="FFFFFF"/>
          </a:solidFill>
        </p:spPr>
        <p:txBody>
          <a:bodyPr wrap="square" lIns="0" tIns="0" rIns="0" bIns="0" rtlCol="0"/>
          <a:lstStyle/>
          <a:p>
            <a:endParaRPr/>
          </a:p>
        </p:txBody>
      </p:sp>
      <p:sp>
        <p:nvSpPr>
          <p:cNvPr id="18" name="object 10">
            <a:extLst>
              <a:ext uri="{FF2B5EF4-FFF2-40B4-BE49-F238E27FC236}">
                <a16:creationId xmlns:a16="http://schemas.microsoft.com/office/drawing/2014/main" id="{CE5F45B3-B717-4B90-8EA5-762B6FC40888}"/>
              </a:ext>
            </a:extLst>
          </p:cNvPr>
          <p:cNvSpPr txBox="1">
            <a:spLocks noGrp="1"/>
          </p:cNvSpPr>
          <p:nvPr>
            <p:ph type="title"/>
          </p:nvPr>
        </p:nvSpPr>
        <p:spPr>
          <a:xfrm>
            <a:off x="1351864" y="756346"/>
            <a:ext cx="10781087" cy="604520"/>
          </a:xfrm>
          <a:prstGeom prst="rect">
            <a:avLst/>
          </a:prstGeom>
        </p:spPr>
        <p:txBody>
          <a:bodyPr vert="horz" wrap="square" lIns="0" tIns="12700" rIns="0" bIns="0" rtlCol="0">
            <a:spAutoFit/>
          </a:bodyPr>
          <a:lstStyle/>
          <a:p>
            <a:pPr marL="12700">
              <a:lnSpc>
                <a:spcPct val="100000"/>
              </a:lnSpc>
              <a:spcBef>
                <a:spcPts val="100"/>
              </a:spcBef>
            </a:pPr>
            <a:r>
              <a:rPr sz="3800" spc="100" dirty="0"/>
              <a:t>AGRICULTURE</a:t>
            </a:r>
            <a:r>
              <a:rPr sz="3800" spc="75" dirty="0"/>
              <a:t> </a:t>
            </a:r>
            <a:r>
              <a:rPr sz="3800" spc="145" dirty="0"/>
              <a:t>BIO</a:t>
            </a:r>
            <a:endParaRPr sz="3800" dirty="0"/>
          </a:p>
        </p:txBody>
      </p:sp>
      <p:sp>
        <p:nvSpPr>
          <p:cNvPr id="19" name="object 11">
            <a:extLst>
              <a:ext uri="{FF2B5EF4-FFF2-40B4-BE49-F238E27FC236}">
                <a16:creationId xmlns:a16="http://schemas.microsoft.com/office/drawing/2014/main" id="{2F3CD6E1-4099-4C68-9C0B-0D683DFAAB70}"/>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pic>
        <p:nvPicPr>
          <p:cNvPr id="20" name="Image 19">
            <a:extLst>
              <a:ext uri="{FF2B5EF4-FFF2-40B4-BE49-F238E27FC236}">
                <a16:creationId xmlns:a16="http://schemas.microsoft.com/office/drawing/2014/main" id="{33A6840A-2759-429C-829D-D553ED0F7C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21" name="Espace réservé de la date 4">
            <a:extLst>
              <a:ext uri="{FF2B5EF4-FFF2-40B4-BE49-F238E27FC236}">
                <a16:creationId xmlns:a16="http://schemas.microsoft.com/office/drawing/2014/main" id="{97D606E1-C8B9-4AD6-B850-B4392E530343}"/>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22" name="Espace réservé du pied de page 5">
            <a:extLst>
              <a:ext uri="{FF2B5EF4-FFF2-40B4-BE49-F238E27FC236}">
                <a16:creationId xmlns:a16="http://schemas.microsoft.com/office/drawing/2014/main" id="{C1405FB4-3D6B-4EEF-A2AA-6A1EF9AFDAFA}"/>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23" name="Espace réservé du numéro de diapositive 6">
            <a:extLst>
              <a:ext uri="{FF2B5EF4-FFF2-40B4-BE49-F238E27FC236}">
                <a16:creationId xmlns:a16="http://schemas.microsoft.com/office/drawing/2014/main" id="{16CAC3A3-AB0C-43FD-A17E-E2B62C4E6859}"/>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2610966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BIO 2">
    <p:spTree>
      <p:nvGrpSpPr>
        <p:cNvPr id="1" name=""/>
        <p:cNvGrpSpPr/>
        <p:nvPr/>
      </p:nvGrpSpPr>
      <p:grpSpPr>
        <a:xfrm>
          <a:off x="0" y="0"/>
          <a:ext cx="0" cy="0"/>
          <a:chOff x="0" y="0"/>
          <a:chExt cx="0" cy="0"/>
        </a:xfrm>
      </p:grpSpPr>
      <p:grpSp>
        <p:nvGrpSpPr>
          <p:cNvPr id="10" name="object 2">
            <a:extLst>
              <a:ext uri="{FF2B5EF4-FFF2-40B4-BE49-F238E27FC236}">
                <a16:creationId xmlns:a16="http://schemas.microsoft.com/office/drawing/2014/main" id="{92D4F658-2E43-4E26-84B5-F984D9031ADF}"/>
              </a:ext>
            </a:extLst>
          </p:cNvPr>
          <p:cNvGrpSpPr/>
          <p:nvPr userDrawn="1"/>
        </p:nvGrpSpPr>
        <p:grpSpPr>
          <a:xfrm>
            <a:off x="347446" y="2096795"/>
            <a:ext cx="11785600" cy="3921125"/>
            <a:chOff x="347446" y="2096795"/>
            <a:chExt cx="11785600" cy="3921125"/>
          </a:xfrm>
        </p:grpSpPr>
        <p:sp>
          <p:nvSpPr>
            <p:cNvPr id="11" name="object 3">
              <a:extLst>
                <a:ext uri="{FF2B5EF4-FFF2-40B4-BE49-F238E27FC236}">
                  <a16:creationId xmlns:a16="http://schemas.microsoft.com/office/drawing/2014/main" id="{B6BEDDE3-790D-4E14-A05C-F40ABFF741EB}"/>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12" name="object 4">
              <a:extLst>
                <a:ext uri="{FF2B5EF4-FFF2-40B4-BE49-F238E27FC236}">
                  <a16:creationId xmlns:a16="http://schemas.microsoft.com/office/drawing/2014/main" id="{F75A3262-056C-4C02-BD57-C9466D13E927}"/>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00998A"/>
            </a:solidFill>
          </p:spPr>
          <p:txBody>
            <a:bodyPr wrap="square" lIns="0" tIns="0" rIns="0" bIns="0" rtlCol="0"/>
            <a:lstStyle/>
            <a:p>
              <a:endParaRPr/>
            </a:p>
          </p:txBody>
        </p:sp>
        <p:pic>
          <p:nvPicPr>
            <p:cNvPr id="13" name="object 5">
              <a:extLst>
                <a:ext uri="{FF2B5EF4-FFF2-40B4-BE49-F238E27FC236}">
                  <a16:creationId xmlns:a16="http://schemas.microsoft.com/office/drawing/2014/main" id="{626EF749-84CE-43EA-B405-2A03D12C6527}"/>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48" cy="3920553"/>
            </a:xfrm>
            <a:prstGeom prst="rect">
              <a:avLst/>
            </a:prstGeom>
          </p:spPr>
        </p:pic>
      </p:grpSp>
      <p:sp>
        <p:nvSpPr>
          <p:cNvPr id="3" name="Sous-titre 2">
            <a:extLst>
              <a:ext uri="{FF2B5EF4-FFF2-40B4-BE49-F238E27FC236}">
                <a16:creationId xmlns:a16="http://schemas.microsoft.com/office/drawing/2014/main" id="{0A8AD0D0-7CD3-4669-8474-3C396277E9AB}"/>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grpSp>
        <p:nvGrpSpPr>
          <p:cNvPr id="14" name="object 6">
            <a:extLst>
              <a:ext uri="{FF2B5EF4-FFF2-40B4-BE49-F238E27FC236}">
                <a16:creationId xmlns:a16="http://schemas.microsoft.com/office/drawing/2014/main" id="{49325D6D-A547-4C48-B638-56EB94F45B9F}"/>
              </a:ext>
            </a:extLst>
          </p:cNvPr>
          <p:cNvGrpSpPr/>
          <p:nvPr userDrawn="1"/>
        </p:nvGrpSpPr>
        <p:grpSpPr>
          <a:xfrm>
            <a:off x="0" y="583349"/>
            <a:ext cx="995680" cy="971550"/>
            <a:chOff x="0" y="583349"/>
            <a:chExt cx="995680" cy="971550"/>
          </a:xfrm>
        </p:grpSpPr>
        <p:sp>
          <p:nvSpPr>
            <p:cNvPr id="15" name="object 7">
              <a:extLst>
                <a:ext uri="{FF2B5EF4-FFF2-40B4-BE49-F238E27FC236}">
                  <a16:creationId xmlns:a16="http://schemas.microsoft.com/office/drawing/2014/main" id="{8912C5BA-0CA7-4293-BD3A-41CB48571A7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6" name="object 8">
              <a:extLst>
                <a:ext uri="{FF2B5EF4-FFF2-40B4-BE49-F238E27FC236}">
                  <a16:creationId xmlns:a16="http://schemas.microsoft.com/office/drawing/2014/main" id="{5DBAD768-8EC7-4EFE-995B-652416DC6684}"/>
                </a:ext>
              </a:extLst>
            </p:cNvPr>
            <p:cNvSpPr/>
            <p:nvPr/>
          </p:nvSpPr>
          <p:spPr>
            <a:xfrm>
              <a:off x="20962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7" name="object 9">
            <a:extLst>
              <a:ext uri="{FF2B5EF4-FFF2-40B4-BE49-F238E27FC236}">
                <a16:creationId xmlns:a16="http://schemas.microsoft.com/office/drawing/2014/main" id="{AA1E1815-9D93-4FDF-B94E-A800E9B81E5B}"/>
              </a:ext>
            </a:extLst>
          </p:cNvPr>
          <p:cNvSpPr/>
          <p:nvPr userDrawn="1"/>
        </p:nvSpPr>
        <p:spPr>
          <a:xfrm>
            <a:off x="1855825" y="2654642"/>
            <a:ext cx="727075" cy="522605"/>
          </a:xfrm>
          <a:custGeom>
            <a:avLst/>
            <a:gdLst/>
            <a:ahLst/>
            <a:cxnLst/>
            <a:rect l="l" t="t" r="r" b="b"/>
            <a:pathLst>
              <a:path w="727075" h="522605">
                <a:moveTo>
                  <a:pt x="726986" y="47625"/>
                </a:moveTo>
                <a:lnTo>
                  <a:pt x="723099" y="35471"/>
                </a:lnTo>
                <a:lnTo>
                  <a:pt x="718870" y="23482"/>
                </a:lnTo>
                <a:lnTo>
                  <a:pt x="714298" y="11658"/>
                </a:lnTo>
                <a:lnTo>
                  <a:pt x="709409" y="0"/>
                </a:lnTo>
                <a:lnTo>
                  <a:pt x="672363" y="23317"/>
                </a:lnTo>
                <a:lnTo>
                  <a:pt x="631748" y="49682"/>
                </a:lnTo>
                <a:lnTo>
                  <a:pt x="588187" y="78625"/>
                </a:lnTo>
                <a:lnTo>
                  <a:pt x="542239" y="109689"/>
                </a:lnTo>
                <a:lnTo>
                  <a:pt x="494538" y="142405"/>
                </a:lnTo>
                <a:lnTo>
                  <a:pt x="445643" y="176326"/>
                </a:lnTo>
                <a:lnTo>
                  <a:pt x="376783" y="224764"/>
                </a:lnTo>
                <a:lnTo>
                  <a:pt x="377545" y="219506"/>
                </a:lnTo>
                <a:lnTo>
                  <a:pt x="380428" y="192227"/>
                </a:lnTo>
                <a:lnTo>
                  <a:pt x="379158" y="176695"/>
                </a:lnTo>
                <a:lnTo>
                  <a:pt x="378637" y="170421"/>
                </a:lnTo>
                <a:lnTo>
                  <a:pt x="377863" y="160959"/>
                </a:lnTo>
                <a:lnTo>
                  <a:pt x="373570" y="152298"/>
                </a:lnTo>
                <a:lnTo>
                  <a:pt x="367360" y="139776"/>
                </a:lnTo>
                <a:lnTo>
                  <a:pt x="367360" y="204508"/>
                </a:lnTo>
                <a:lnTo>
                  <a:pt x="367118" y="219392"/>
                </a:lnTo>
                <a:lnTo>
                  <a:pt x="366445" y="232041"/>
                </a:lnTo>
                <a:lnTo>
                  <a:pt x="358114" y="237909"/>
                </a:lnTo>
                <a:lnTo>
                  <a:pt x="357936" y="234188"/>
                </a:lnTo>
                <a:lnTo>
                  <a:pt x="357987" y="225653"/>
                </a:lnTo>
                <a:lnTo>
                  <a:pt x="358368" y="218757"/>
                </a:lnTo>
                <a:lnTo>
                  <a:pt x="359524" y="188849"/>
                </a:lnTo>
                <a:lnTo>
                  <a:pt x="359600" y="187071"/>
                </a:lnTo>
                <a:lnTo>
                  <a:pt x="360286" y="176695"/>
                </a:lnTo>
                <a:lnTo>
                  <a:pt x="363893" y="184429"/>
                </a:lnTo>
                <a:lnTo>
                  <a:pt x="365836" y="189839"/>
                </a:lnTo>
                <a:lnTo>
                  <a:pt x="366776" y="195427"/>
                </a:lnTo>
                <a:lnTo>
                  <a:pt x="367309" y="202768"/>
                </a:lnTo>
                <a:lnTo>
                  <a:pt x="367360" y="204508"/>
                </a:lnTo>
                <a:lnTo>
                  <a:pt x="367360" y="139776"/>
                </a:lnTo>
                <a:lnTo>
                  <a:pt x="363867" y="132727"/>
                </a:lnTo>
                <a:lnTo>
                  <a:pt x="385597" y="132842"/>
                </a:lnTo>
                <a:lnTo>
                  <a:pt x="386308" y="132727"/>
                </a:lnTo>
                <a:lnTo>
                  <a:pt x="399592" y="130416"/>
                </a:lnTo>
                <a:lnTo>
                  <a:pt x="411949" y="123228"/>
                </a:lnTo>
                <a:lnTo>
                  <a:pt x="428752" y="109042"/>
                </a:lnTo>
                <a:lnTo>
                  <a:pt x="437108" y="112522"/>
                </a:lnTo>
                <a:lnTo>
                  <a:pt x="443001" y="113868"/>
                </a:lnTo>
                <a:lnTo>
                  <a:pt x="449211" y="113233"/>
                </a:lnTo>
                <a:lnTo>
                  <a:pt x="458558" y="110794"/>
                </a:lnTo>
                <a:lnTo>
                  <a:pt x="468896" y="128562"/>
                </a:lnTo>
                <a:lnTo>
                  <a:pt x="475538" y="137858"/>
                </a:lnTo>
                <a:lnTo>
                  <a:pt x="481368" y="141744"/>
                </a:lnTo>
                <a:lnTo>
                  <a:pt x="489242" y="143256"/>
                </a:lnTo>
                <a:lnTo>
                  <a:pt x="493014" y="141782"/>
                </a:lnTo>
                <a:lnTo>
                  <a:pt x="488480" y="136880"/>
                </a:lnTo>
                <a:lnTo>
                  <a:pt x="481482" y="131648"/>
                </a:lnTo>
                <a:lnTo>
                  <a:pt x="477850" y="129222"/>
                </a:lnTo>
                <a:lnTo>
                  <a:pt x="469646" y="110794"/>
                </a:lnTo>
                <a:lnTo>
                  <a:pt x="468871" y="109042"/>
                </a:lnTo>
                <a:lnTo>
                  <a:pt x="467309" y="105537"/>
                </a:lnTo>
                <a:lnTo>
                  <a:pt x="474319" y="103797"/>
                </a:lnTo>
                <a:lnTo>
                  <a:pt x="476961" y="99402"/>
                </a:lnTo>
                <a:lnTo>
                  <a:pt x="476770" y="92570"/>
                </a:lnTo>
                <a:lnTo>
                  <a:pt x="476021" y="90055"/>
                </a:lnTo>
                <a:lnTo>
                  <a:pt x="473456" y="81546"/>
                </a:lnTo>
                <a:lnTo>
                  <a:pt x="470979" y="75742"/>
                </a:lnTo>
                <a:lnTo>
                  <a:pt x="468833" y="70688"/>
                </a:lnTo>
                <a:lnTo>
                  <a:pt x="464693" y="64350"/>
                </a:lnTo>
                <a:lnTo>
                  <a:pt x="461289" y="58559"/>
                </a:lnTo>
                <a:lnTo>
                  <a:pt x="455815" y="49657"/>
                </a:lnTo>
                <a:lnTo>
                  <a:pt x="445579" y="42392"/>
                </a:lnTo>
                <a:lnTo>
                  <a:pt x="427863" y="41541"/>
                </a:lnTo>
                <a:lnTo>
                  <a:pt x="415721" y="29273"/>
                </a:lnTo>
                <a:lnTo>
                  <a:pt x="405307" y="18757"/>
                </a:lnTo>
                <a:lnTo>
                  <a:pt x="404583" y="18008"/>
                </a:lnTo>
                <a:lnTo>
                  <a:pt x="386219" y="7797"/>
                </a:lnTo>
                <a:lnTo>
                  <a:pt x="363270" y="8763"/>
                </a:lnTo>
                <a:lnTo>
                  <a:pt x="351993" y="11811"/>
                </a:lnTo>
                <a:lnTo>
                  <a:pt x="351993" y="242214"/>
                </a:lnTo>
                <a:lnTo>
                  <a:pt x="346710" y="245922"/>
                </a:lnTo>
                <a:lnTo>
                  <a:pt x="250177" y="314756"/>
                </a:lnTo>
                <a:lnTo>
                  <a:pt x="239420" y="322529"/>
                </a:lnTo>
                <a:lnTo>
                  <a:pt x="238493" y="313105"/>
                </a:lnTo>
                <a:lnTo>
                  <a:pt x="238772" y="303491"/>
                </a:lnTo>
                <a:lnTo>
                  <a:pt x="241998" y="299300"/>
                </a:lnTo>
                <a:lnTo>
                  <a:pt x="248754" y="295287"/>
                </a:lnTo>
                <a:lnTo>
                  <a:pt x="257238" y="284378"/>
                </a:lnTo>
                <a:lnTo>
                  <a:pt x="262648" y="273862"/>
                </a:lnTo>
                <a:lnTo>
                  <a:pt x="265557" y="268211"/>
                </a:lnTo>
                <a:lnTo>
                  <a:pt x="267144" y="263194"/>
                </a:lnTo>
                <a:lnTo>
                  <a:pt x="271818" y="248437"/>
                </a:lnTo>
                <a:lnTo>
                  <a:pt x="298983" y="234188"/>
                </a:lnTo>
                <a:lnTo>
                  <a:pt x="314896" y="223240"/>
                </a:lnTo>
                <a:lnTo>
                  <a:pt x="316090" y="221767"/>
                </a:lnTo>
                <a:lnTo>
                  <a:pt x="317931" y="219506"/>
                </a:lnTo>
                <a:lnTo>
                  <a:pt x="325691" y="209981"/>
                </a:lnTo>
                <a:lnTo>
                  <a:pt x="337566" y="188849"/>
                </a:lnTo>
                <a:lnTo>
                  <a:pt x="337705" y="205689"/>
                </a:lnTo>
                <a:lnTo>
                  <a:pt x="338658" y="215138"/>
                </a:lnTo>
                <a:lnTo>
                  <a:pt x="341261" y="220649"/>
                </a:lnTo>
                <a:lnTo>
                  <a:pt x="346329" y="225653"/>
                </a:lnTo>
                <a:lnTo>
                  <a:pt x="350951" y="235305"/>
                </a:lnTo>
                <a:lnTo>
                  <a:pt x="351993" y="242214"/>
                </a:lnTo>
                <a:lnTo>
                  <a:pt x="351993" y="11811"/>
                </a:lnTo>
                <a:lnTo>
                  <a:pt x="326161" y="18757"/>
                </a:lnTo>
                <a:lnTo>
                  <a:pt x="320903" y="17564"/>
                </a:lnTo>
                <a:lnTo>
                  <a:pt x="320903" y="52514"/>
                </a:lnTo>
                <a:lnTo>
                  <a:pt x="318249" y="61544"/>
                </a:lnTo>
                <a:lnTo>
                  <a:pt x="311023" y="68922"/>
                </a:lnTo>
                <a:lnTo>
                  <a:pt x="300304" y="73914"/>
                </a:lnTo>
                <a:lnTo>
                  <a:pt x="293725" y="74841"/>
                </a:lnTo>
                <a:lnTo>
                  <a:pt x="293725" y="194957"/>
                </a:lnTo>
                <a:lnTo>
                  <a:pt x="292138" y="204508"/>
                </a:lnTo>
                <a:lnTo>
                  <a:pt x="287820" y="212318"/>
                </a:lnTo>
                <a:lnTo>
                  <a:pt x="281419" y="217576"/>
                </a:lnTo>
                <a:lnTo>
                  <a:pt x="273570" y="219506"/>
                </a:lnTo>
                <a:lnTo>
                  <a:pt x="265722" y="217576"/>
                </a:lnTo>
                <a:lnTo>
                  <a:pt x="259295" y="212318"/>
                </a:lnTo>
                <a:lnTo>
                  <a:pt x="254977" y="204508"/>
                </a:lnTo>
                <a:lnTo>
                  <a:pt x="253390" y="194957"/>
                </a:lnTo>
                <a:lnTo>
                  <a:pt x="254977" y="185407"/>
                </a:lnTo>
                <a:lnTo>
                  <a:pt x="259295" y="177609"/>
                </a:lnTo>
                <a:lnTo>
                  <a:pt x="265722" y="172351"/>
                </a:lnTo>
                <a:lnTo>
                  <a:pt x="273570" y="170421"/>
                </a:lnTo>
                <a:lnTo>
                  <a:pt x="281419" y="172351"/>
                </a:lnTo>
                <a:lnTo>
                  <a:pt x="287820" y="177609"/>
                </a:lnTo>
                <a:lnTo>
                  <a:pt x="292138" y="185407"/>
                </a:lnTo>
                <a:lnTo>
                  <a:pt x="293725" y="194957"/>
                </a:lnTo>
                <a:lnTo>
                  <a:pt x="293725" y="74841"/>
                </a:lnTo>
                <a:lnTo>
                  <a:pt x="256044" y="61544"/>
                </a:lnTo>
                <a:lnTo>
                  <a:pt x="253390" y="52514"/>
                </a:lnTo>
                <a:lnTo>
                  <a:pt x="256044" y="43459"/>
                </a:lnTo>
                <a:lnTo>
                  <a:pt x="263283" y="36068"/>
                </a:lnTo>
                <a:lnTo>
                  <a:pt x="274027" y="31089"/>
                </a:lnTo>
                <a:lnTo>
                  <a:pt x="287172" y="29273"/>
                </a:lnTo>
                <a:lnTo>
                  <a:pt x="300304" y="31089"/>
                </a:lnTo>
                <a:lnTo>
                  <a:pt x="311023" y="36068"/>
                </a:lnTo>
                <a:lnTo>
                  <a:pt x="318249" y="43459"/>
                </a:lnTo>
                <a:lnTo>
                  <a:pt x="320903" y="52514"/>
                </a:lnTo>
                <a:lnTo>
                  <a:pt x="320903" y="17564"/>
                </a:lnTo>
                <a:lnTo>
                  <a:pt x="269328" y="5778"/>
                </a:lnTo>
                <a:lnTo>
                  <a:pt x="233133" y="7023"/>
                </a:lnTo>
                <a:lnTo>
                  <a:pt x="216522" y="17970"/>
                </a:lnTo>
                <a:lnTo>
                  <a:pt x="216522" y="121170"/>
                </a:lnTo>
                <a:lnTo>
                  <a:pt x="214325" y="133273"/>
                </a:lnTo>
                <a:lnTo>
                  <a:pt x="208318" y="143167"/>
                </a:lnTo>
                <a:lnTo>
                  <a:pt x="199402" y="149847"/>
                </a:lnTo>
                <a:lnTo>
                  <a:pt x="193636" y="151155"/>
                </a:lnTo>
                <a:lnTo>
                  <a:pt x="193636" y="242468"/>
                </a:lnTo>
                <a:lnTo>
                  <a:pt x="192151" y="250532"/>
                </a:lnTo>
                <a:lnTo>
                  <a:pt x="188112" y="257124"/>
                </a:lnTo>
                <a:lnTo>
                  <a:pt x="182118" y="261556"/>
                </a:lnTo>
                <a:lnTo>
                  <a:pt x="174777" y="263194"/>
                </a:lnTo>
                <a:lnTo>
                  <a:pt x="167449" y="261556"/>
                </a:lnTo>
                <a:lnTo>
                  <a:pt x="161455" y="257124"/>
                </a:lnTo>
                <a:lnTo>
                  <a:pt x="157403" y="250532"/>
                </a:lnTo>
                <a:lnTo>
                  <a:pt x="155917" y="242468"/>
                </a:lnTo>
                <a:lnTo>
                  <a:pt x="157403" y="234403"/>
                </a:lnTo>
                <a:lnTo>
                  <a:pt x="161455" y="227825"/>
                </a:lnTo>
                <a:lnTo>
                  <a:pt x="167449" y="223393"/>
                </a:lnTo>
                <a:lnTo>
                  <a:pt x="174777" y="221767"/>
                </a:lnTo>
                <a:lnTo>
                  <a:pt x="182118" y="223393"/>
                </a:lnTo>
                <a:lnTo>
                  <a:pt x="188112" y="227825"/>
                </a:lnTo>
                <a:lnTo>
                  <a:pt x="192151" y="234403"/>
                </a:lnTo>
                <a:lnTo>
                  <a:pt x="193636" y="242468"/>
                </a:lnTo>
                <a:lnTo>
                  <a:pt x="193636" y="151155"/>
                </a:lnTo>
                <a:lnTo>
                  <a:pt x="160464" y="121170"/>
                </a:lnTo>
                <a:lnTo>
                  <a:pt x="162674" y="109042"/>
                </a:lnTo>
                <a:lnTo>
                  <a:pt x="168681" y="99161"/>
                </a:lnTo>
                <a:lnTo>
                  <a:pt x="177596" y="92494"/>
                </a:lnTo>
                <a:lnTo>
                  <a:pt x="188506" y="90055"/>
                </a:lnTo>
                <a:lnTo>
                  <a:pt x="199402" y="92494"/>
                </a:lnTo>
                <a:lnTo>
                  <a:pt x="208318" y="99161"/>
                </a:lnTo>
                <a:lnTo>
                  <a:pt x="214325" y="109054"/>
                </a:lnTo>
                <a:lnTo>
                  <a:pt x="216522" y="121170"/>
                </a:lnTo>
                <a:lnTo>
                  <a:pt x="216522" y="17970"/>
                </a:lnTo>
                <a:lnTo>
                  <a:pt x="160464" y="72237"/>
                </a:lnTo>
                <a:lnTo>
                  <a:pt x="132410" y="114998"/>
                </a:lnTo>
                <a:lnTo>
                  <a:pt x="116840" y="162140"/>
                </a:lnTo>
                <a:lnTo>
                  <a:pt x="112814" y="208991"/>
                </a:lnTo>
                <a:lnTo>
                  <a:pt x="119367" y="250875"/>
                </a:lnTo>
                <a:lnTo>
                  <a:pt x="135572" y="283121"/>
                </a:lnTo>
                <a:lnTo>
                  <a:pt x="160464" y="301053"/>
                </a:lnTo>
                <a:lnTo>
                  <a:pt x="197624" y="304558"/>
                </a:lnTo>
                <a:lnTo>
                  <a:pt x="222935" y="294347"/>
                </a:lnTo>
                <a:lnTo>
                  <a:pt x="237401" y="280695"/>
                </a:lnTo>
                <a:lnTo>
                  <a:pt x="241998" y="273862"/>
                </a:lnTo>
                <a:lnTo>
                  <a:pt x="238493" y="292277"/>
                </a:lnTo>
                <a:lnTo>
                  <a:pt x="227977" y="294906"/>
                </a:lnTo>
                <a:lnTo>
                  <a:pt x="228015" y="314693"/>
                </a:lnTo>
                <a:lnTo>
                  <a:pt x="228307" y="324929"/>
                </a:lnTo>
                <a:lnTo>
                  <a:pt x="228790" y="330212"/>
                </a:lnTo>
                <a:lnTo>
                  <a:pt x="120319" y="408546"/>
                </a:lnTo>
                <a:lnTo>
                  <a:pt x="0" y="496481"/>
                </a:lnTo>
                <a:lnTo>
                  <a:pt x="14706" y="509841"/>
                </a:lnTo>
                <a:lnTo>
                  <a:pt x="30022" y="522541"/>
                </a:lnTo>
                <a:lnTo>
                  <a:pt x="726986" y="47625"/>
                </a:lnTo>
                <a:close/>
              </a:path>
            </a:pathLst>
          </a:custGeom>
          <a:solidFill>
            <a:srgbClr val="FFFFFF"/>
          </a:solidFill>
        </p:spPr>
        <p:txBody>
          <a:bodyPr wrap="square" lIns="0" tIns="0" rIns="0" bIns="0" rtlCol="0"/>
          <a:lstStyle/>
          <a:p>
            <a:endParaRPr/>
          </a:p>
        </p:txBody>
      </p:sp>
      <p:sp>
        <p:nvSpPr>
          <p:cNvPr id="18" name="object 10">
            <a:extLst>
              <a:ext uri="{FF2B5EF4-FFF2-40B4-BE49-F238E27FC236}">
                <a16:creationId xmlns:a16="http://schemas.microsoft.com/office/drawing/2014/main" id="{CE5F45B3-B717-4B90-8EA5-762B6FC40888}"/>
              </a:ext>
            </a:extLst>
          </p:cNvPr>
          <p:cNvSpPr txBox="1">
            <a:spLocks noGrp="1"/>
          </p:cNvSpPr>
          <p:nvPr>
            <p:ph type="title"/>
          </p:nvPr>
        </p:nvSpPr>
        <p:spPr>
          <a:xfrm>
            <a:off x="1351864" y="756346"/>
            <a:ext cx="10781087" cy="604520"/>
          </a:xfrm>
          <a:prstGeom prst="rect">
            <a:avLst/>
          </a:prstGeom>
        </p:spPr>
        <p:txBody>
          <a:bodyPr vert="horz" wrap="square" lIns="0" tIns="12700" rIns="0" bIns="0" rtlCol="0">
            <a:spAutoFit/>
          </a:bodyPr>
          <a:lstStyle/>
          <a:p>
            <a:pPr marL="12700">
              <a:lnSpc>
                <a:spcPct val="100000"/>
              </a:lnSpc>
              <a:spcBef>
                <a:spcPts val="100"/>
              </a:spcBef>
            </a:pPr>
            <a:r>
              <a:rPr sz="3800" spc="100" dirty="0"/>
              <a:t>AGRICULTURE</a:t>
            </a:r>
            <a:r>
              <a:rPr sz="3800" spc="75" dirty="0"/>
              <a:t> </a:t>
            </a:r>
            <a:r>
              <a:rPr sz="3800" spc="145" dirty="0"/>
              <a:t>BIO</a:t>
            </a:r>
            <a:endParaRPr sz="3800" dirty="0"/>
          </a:p>
        </p:txBody>
      </p:sp>
      <p:sp>
        <p:nvSpPr>
          <p:cNvPr id="19" name="object 11">
            <a:extLst>
              <a:ext uri="{FF2B5EF4-FFF2-40B4-BE49-F238E27FC236}">
                <a16:creationId xmlns:a16="http://schemas.microsoft.com/office/drawing/2014/main" id="{2F3CD6E1-4099-4C68-9C0B-0D683DFAAB70}"/>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pic>
        <p:nvPicPr>
          <p:cNvPr id="20" name="Image 19">
            <a:extLst>
              <a:ext uri="{FF2B5EF4-FFF2-40B4-BE49-F238E27FC236}">
                <a16:creationId xmlns:a16="http://schemas.microsoft.com/office/drawing/2014/main" id="{33A6840A-2759-429C-829D-D553ED0F7CA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21" name="Espace réservé de la date 4">
            <a:extLst>
              <a:ext uri="{FF2B5EF4-FFF2-40B4-BE49-F238E27FC236}">
                <a16:creationId xmlns:a16="http://schemas.microsoft.com/office/drawing/2014/main" id="{97D606E1-C8B9-4AD6-B850-B4392E530343}"/>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22" name="Espace réservé du pied de page 5">
            <a:extLst>
              <a:ext uri="{FF2B5EF4-FFF2-40B4-BE49-F238E27FC236}">
                <a16:creationId xmlns:a16="http://schemas.microsoft.com/office/drawing/2014/main" id="{C1405FB4-3D6B-4EEF-A2AA-6A1EF9AFDAFA}"/>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23" name="Espace réservé du numéro de diapositive 6">
            <a:extLst>
              <a:ext uri="{FF2B5EF4-FFF2-40B4-BE49-F238E27FC236}">
                <a16:creationId xmlns:a16="http://schemas.microsoft.com/office/drawing/2014/main" id="{16CAC3A3-AB0C-43FD-A17E-E2B62C4E6859}"/>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3723758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BIO 3">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A9D80315-0E31-4A19-B152-154D549D12B1}"/>
              </a:ext>
            </a:extLst>
          </p:cNvPr>
          <p:cNvGrpSpPr/>
          <p:nvPr userDrawn="1"/>
        </p:nvGrpSpPr>
        <p:grpSpPr>
          <a:xfrm>
            <a:off x="457201" y="457200"/>
            <a:ext cx="11278799" cy="5943612"/>
            <a:chOff x="457201" y="457200"/>
            <a:chExt cx="11278799" cy="5943612"/>
          </a:xfrm>
        </p:grpSpPr>
        <p:pic>
          <p:nvPicPr>
            <p:cNvPr id="5" name="object 3">
              <a:extLst>
                <a:ext uri="{FF2B5EF4-FFF2-40B4-BE49-F238E27FC236}">
                  <a16:creationId xmlns:a16="http://schemas.microsoft.com/office/drawing/2014/main" id="{8E982BFB-2CE2-4871-B64B-EBDF157AAD91}"/>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1" y="457200"/>
              <a:ext cx="11278799" cy="5943600"/>
            </a:xfrm>
            <a:prstGeom prst="rect">
              <a:avLst/>
            </a:prstGeom>
          </p:spPr>
        </p:pic>
        <p:sp>
          <p:nvSpPr>
            <p:cNvPr id="6" name="object 4">
              <a:extLst>
                <a:ext uri="{FF2B5EF4-FFF2-40B4-BE49-F238E27FC236}">
                  <a16:creationId xmlns:a16="http://schemas.microsoft.com/office/drawing/2014/main" id="{AE2020B4-6CC4-460E-8C36-C1FBE4BD8054}"/>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8" name="object 6">
              <a:extLst>
                <a:ext uri="{FF2B5EF4-FFF2-40B4-BE49-F238E27FC236}">
                  <a16:creationId xmlns:a16="http://schemas.microsoft.com/office/drawing/2014/main" id="{C41E6A34-679E-4EAE-B075-368A9FD79BBB}"/>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9" name="object 7">
              <a:extLst>
                <a:ext uri="{FF2B5EF4-FFF2-40B4-BE49-F238E27FC236}">
                  <a16:creationId xmlns:a16="http://schemas.microsoft.com/office/drawing/2014/main" id="{D99AED7E-FD47-4527-9EF2-DAA214D17C57}"/>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0" name="object 8">
              <a:extLst>
                <a:ext uri="{FF2B5EF4-FFF2-40B4-BE49-F238E27FC236}">
                  <a16:creationId xmlns:a16="http://schemas.microsoft.com/office/drawing/2014/main" id="{7D842B4D-11EC-4AB5-B292-AA872654AE4E}"/>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1" name="object 9">
              <a:extLst>
                <a:ext uri="{FF2B5EF4-FFF2-40B4-BE49-F238E27FC236}">
                  <a16:creationId xmlns:a16="http://schemas.microsoft.com/office/drawing/2014/main" id="{78BFBF3E-8D36-4F98-92AA-460EA1D3D29F}"/>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2" name="object 10">
              <a:extLst>
                <a:ext uri="{FF2B5EF4-FFF2-40B4-BE49-F238E27FC236}">
                  <a16:creationId xmlns:a16="http://schemas.microsoft.com/office/drawing/2014/main" id="{C9555F65-25FF-491D-96C2-E451E5DB9004}"/>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3" name="object 11">
              <a:extLst>
                <a:ext uri="{FF2B5EF4-FFF2-40B4-BE49-F238E27FC236}">
                  <a16:creationId xmlns:a16="http://schemas.microsoft.com/office/drawing/2014/main" id="{EC204A51-40C5-47AE-8D5A-E657C967C8A9}"/>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4" name="object 12">
              <a:extLst>
                <a:ext uri="{FF2B5EF4-FFF2-40B4-BE49-F238E27FC236}">
                  <a16:creationId xmlns:a16="http://schemas.microsoft.com/office/drawing/2014/main" id="{53C8B2AC-011A-4FF6-BC10-E5091CC7D446}"/>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5" name="object 13">
              <a:extLst>
                <a:ext uri="{FF2B5EF4-FFF2-40B4-BE49-F238E27FC236}">
                  <a16:creationId xmlns:a16="http://schemas.microsoft.com/office/drawing/2014/main" id="{47AE4B54-8E9E-4AAB-9D77-E0602F78433B}"/>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6" name="object 14">
              <a:extLst>
                <a:ext uri="{FF2B5EF4-FFF2-40B4-BE49-F238E27FC236}">
                  <a16:creationId xmlns:a16="http://schemas.microsoft.com/office/drawing/2014/main" id="{1903ED76-8FF4-4E5A-8FE2-82F68B39F75E}"/>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7" name="object 15">
              <a:extLst>
                <a:ext uri="{FF2B5EF4-FFF2-40B4-BE49-F238E27FC236}">
                  <a16:creationId xmlns:a16="http://schemas.microsoft.com/office/drawing/2014/main" id="{99A6FF27-3AFB-44F3-852F-2BCED1BB4F1B}"/>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18" name="object 16">
              <a:extLst>
                <a:ext uri="{FF2B5EF4-FFF2-40B4-BE49-F238E27FC236}">
                  <a16:creationId xmlns:a16="http://schemas.microsoft.com/office/drawing/2014/main" id="{8D341B57-00C6-4183-9D5B-07F28FFFA9D1}"/>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19" name="object 17">
              <a:extLst>
                <a:ext uri="{FF2B5EF4-FFF2-40B4-BE49-F238E27FC236}">
                  <a16:creationId xmlns:a16="http://schemas.microsoft.com/office/drawing/2014/main" id="{9A3C4477-F235-4EF1-9CAA-58C1A8FD55C9}"/>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0" name="object 18">
              <a:extLst>
                <a:ext uri="{FF2B5EF4-FFF2-40B4-BE49-F238E27FC236}">
                  <a16:creationId xmlns:a16="http://schemas.microsoft.com/office/drawing/2014/main" id="{F8356C80-077E-490A-96F0-15A37526A492}"/>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1" name="object 19">
              <a:extLst>
                <a:ext uri="{FF2B5EF4-FFF2-40B4-BE49-F238E27FC236}">
                  <a16:creationId xmlns:a16="http://schemas.microsoft.com/office/drawing/2014/main" id="{F1A756B5-09D5-4EF1-8B55-627B8F364602}"/>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2" name="object 20">
              <a:extLst>
                <a:ext uri="{FF2B5EF4-FFF2-40B4-BE49-F238E27FC236}">
                  <a16:creationId xmlns:a16="http://schemas.microsoft.com/office/drawing/2014/main" id="{27CD6B90-8003-4EB3-A462-875BE15D734D}"/>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00998A"/>
            </a:solidFill>
          </p:spPr>
          <p:txBody>
            <a:bodyPr wrap="square" lIns="0" tIns="0" rIns="0" bIns="0" rtlCol="0"/>
            <a:lstStyle/>
            <a:p>
              <a:endParaRPr/>
            </a:p>
          </p:txBody>
        </p:sp>
        <p:sp>
          <p:nvSpPr>
            <p:cNvPr id="23" name="object 21">
              <a:extLst>
                <a:ext uri="{FF2B5EF4-FFF2-40B4-BE49-F238E27FC236}">
                  <a16:creationId xmlns:a16="http://schemas.microsoft.com/office/drawing/2014/main" id="{78F3A4D4-8738-4280-B21B-F8E4938D378A}"/>
                </a:ext>
              </a:extLst>
            </p:cNvPr>
            <p:cNvSpPr/>
            <p:nvPr/>
          </p:nvSpPr>
          <p:spPr>
            <a:xfrm>
              <a:off x="10561270" y="969365"/>
              <a:ext cx="727075" cy="522605"/>
            </a:xfrm>
            <a:custGeom>
              <a:avLst/>
              <a:gdLst/>
              <a:ahLst/>
              <a:cxnLst/>
              <a:rect l="l" t="t" r="r" b="b"/>
              <a:pathLst>
                <a:path w="727075" h="522605">
                  <a:moveTo>
                    <a:pt x="726986" y="47625"/>
                  </a:moveTo>
                  <a:lnTo>
                    <a:pt x="723087" y="35471"/>
                  </a:lnTo>
                  <a:lnTo>
                    <a:pt x="718858" y="23482"/>
                  </a:lnTo>
                  <a:lnTo>
                    <a:pt x="714298" y="11658"/>
                  </a:lnTo>
                  <a:lnTo>
                    <a:pt x="709409" y="0"/>
                  </a:lnTo>
                  <a:lnTo>
                    <a:pt x="672350" y="23317"/>
                  </a:lnTo>
                  <a:lnTo>
                    <a:pt x="631748" y="49669"/>
                  </a:lnTo>
                  <a:lnTo>
                    <a:pt x="588175" y="78613"/>
                  </a:lnTo>
                  <a:lnTo>
                    <a:pt x="542239" y="109677"/>
                  </a:lnTo>
                  <a:lnTo>
                    <a:pt x="494525" y="142405"/>
                  </a:lnTo>
                  <a:lnTo>
                    <a:pt x="445643" y="176326"/>
                  </a:lnTo>
                  <a:lnTo>
                    <a:pt x="376783" y="224764"/>
                  </a:lnTo>
                  <a:lnTo>
                    <a:pt x="377545" y="219494"/>
                  </a:lnTo>
                  <a:lnTo>
                    <a:pt x="380428" y="192227"/>
                  </a:lnTo>
                  <a:lnTo>
                    <a:pt x="379145" y="176682"/>
                  </a:lnTo>
                  <a:lnTo>
                    <a:pt x="378637" y="170408"/>
                  </a:lnTo>
                  <a:lnTo>
                    <a:pt x="377863" y="160947"/>
                  </a:lnTo>
                  <a:lnTo>
                    <a:pt x="373570" y="152285"/>
                  </a:lnTo>
                  <a:lnTo>
                    <a:pt x="367360" y="139763"/>
                  </a:lnTo>
                  <a:lnTo>
                    <a:pt x="367360" y="204508"/>
                  </a:lnTo>
                  <a:lnTo>
                    <a:pt x="367106" y="219379"/>
                  </a:lnTo>
                  <a:lnTo>
                    <a:pt x="366433" y="232041"/>
                  </a:lnTo>
                  <a:lnTo>
                    <a:pt x="358114" y="237896"/>
                  </a:lnTo>
                  <a:lnTo>
                    <a:pt x="357936" y="234188"/>
                  </a:lnTo>
                  <a:lnTo>
                    <a:pt x="357974" y="225640"/>
                  </a:lnTo>
                  <a:lnTo>
                    <a:pt x="358368" y="218757"/>
                  </a:lnTo>
                  <a:lnTo>
                    <a:pt x="359524" y="188836"/>
                  </a:lnTo>
                  <a:lnTo>
                    <a:pt x="359587" y="187058"/>
                  </a:lnTo>
                  <a:lnTo>
                    <a:pt x="360286" y="176682"/>
                  </a:lnTo>
                  <a:lnTo>
                    <a:pt x="363893" y="184429"/>
                  </a:lnTo>
                  <a:lnTo>
                    <a:pt x="365823" y="189826"/>
                  </a:lnTo>
                  <a:lnTo>
                    <a:pt x="366763" y="195427"/>
                  </a:lnTo>
                  <a:lnTo>
                    <a:pt x="367296" y="202768"/>
                  </a:lnTo>
                  <a:lnTo>
                    <a:pt x="367360" y="204508"/>
                  </a:lnTo>
                  <a:lnTo>
                    <a:pt x="367360" y="139763"/>
                  </a:lnTo>
                  <a:lnTo>
                    <a:pt x="363867" y="132715"/>
                  </a:lnTo>
                  <a:lnTo>
                    <a:pt x="385584" y="132842"/>
                  </a:lnTo>
                  <a:lnTo>
                    <a:pt x="386295" y="132715"/>
                  </a:lnTo>
                  <a:lnTo>
                    <a:pt x="399592" y="130416"/>
                  </a:lnTo>
                  <a:lnTo>
                    <a:pt x="411949" y="123215"/>
                  </a:lnTo>
                  <a:lnTo>
                    <a:pt x="428752" y="109029"/>
                  </a:lnTo>
                  <a:lnTo>
                    <a:pt x="437108" y="112522"/>
                  </a:lnTo>
                  <a:lnTo>
                    <a:pt x="442988" y="113868"/>
                  </a:lnTo>
                  <a:lnTo>
                    <a:pt x="449211" y="113233"/>
                  </a:lnTo>
                  <a:lnTo>
                    <a:pt x="458558" y="110782"/>
                  </a:lnTo>
                  <a:lnTo>
                    <a:pt x="468896" y="128549"/>
                  </a:lnTo>
                  <a:lnTo>
                    <a:pt x="475538" y="137858"/>
                  </a:lnTo>
                  <a:lnTo>
                    <a:pt x="481355" y="141744"/>
                  </a:lnTo>
                  <a:lnTo>
                    <a:pt x="489242" y="143243"/>
                  </a:lnTo>
                  <a:lnTo>
                    <a:pt x="493014" y="141782"/>
                  </a:lnTo>
                  <a:lnTo>
                    <a:pt x="488480" y="136880"/>
                  </a:lnTo>
                  <a:lnTo>
                    <a:pt x="481482" y="131648"/>
                  </a:lnTo>
                  <a:lnTo>
                    <a:pt x="477850" y="129209"/>
                  </a:lnTo>
                  <a:lnTo>
                    <a:pt x="469646" y="110782"/>
                  </a:lnTo>
                  <a:lnTo>
                    <a:pt x="468871" y="109029"/>
                  </a:lnTo>
                  <a:lnTo>
                    <a:pt x="467309" y="105524"/>
                  </a:lnTo>
                  <a:lnTo>
                    <a:pt x="474319" y="103784"/>
                  </a:lnTo>
                  <a:lnTo>
                    <a:pt x="476961" y="99390"/>
                  </a:lnTo>
                  <a:lnTo>
                    <a:pt x="476770" y="92557"/>
                  </a:lnTo>
                  <a:lnTo>
                    <a:pt x="476008" y="90043"/>
                  </a:lnTo>
                  <a:lnTo>
                    <a:pt x="473456" y="81546"/>
                  </a:lnTo>
                  <a:lnTo>
                    <a:pt x="470979" y="75730"/>
                  </a:lnTo>
                  <a:lnTo>
                    <a:pt x="468820" y="70688"/>
                  </a:lnTo>
                  <a:lnTo>
                    <a:pt x="464693" y="64338"/>
                  </a:lnTo>
                  <a:lnTo>
                    <a:pt x="461276" y="58559"/>
                  </a:lnTo>
                  <a:lnTo>
                    <a:pt x="455815" y="49657"/>
                  </a:lnTo>
                  <a:lnTo>
                    <a:pt x="445579" y="42392"/>
                  </a:lnTo>
                  <a:lnTo>
                    <a:pt x="427863" y="41529"/>
                  </a:lnTo>
                  <a:lnTo>
                    <a:pt x="415721" y="29260"/>
                  </a:lnTo>
                  <a:lnTo>
                    <a:pt x="405307" y="18745"/>
                  </a:lnTo>
                  <a:lnTo>
                    <a:pt x="404571" y="18008"/>
                  </a:lnTo>
                  <a:lnTo>
                    <a:pt x="386219" y="7797"/>
                  </a:lnTo>
                  <a:lnTo>
                    <a:pt x="363258" y="8750"/>
                  </a:lnTo>
                  <a:lnTo>
                    <a:pt x="351993" y="11785"/>
                  </a:lnTo>
                  <a:lnTo>
                    <a:pt x="351993" y="242201"/>
                  </a:lnTo>
                  <a:lnTo>
                    <a:pt x="346697" y="245922"/>
                  </a:lnTo>
                  <a:lnTo>
                    <a:pt x="250177" y="314756"/>
                  </a:lnTo>
                  <a:lnTo>
                    <a:pt x="239420" y="322529"/>
                  </a:lnTo>
                  <a:lnTo>
                    <a:pt x="238493" y="313105"/>
                  </a:lnTo>
                  <a:lnTo>
                    <a:pt x="238760" y="303479"/>
                  </a:lnTo>
                  <a:lnTo>
                    <a:pt x="241998" y="299288"/>
                  </a:lnTo>
                  <a:lnTo>
                    <a:pt x="248754" y="295287"/>
                  </a:lnTo>
                  <a:lnTo>
                    <a:pt x="257238" y="284378"/>
                  </a:lnTo>
                  <a:lnTo>
                    <a:pt x="262648" y="273850"/>
                  </a:lnTo>
                  <a:lnTo>
                    <a:pt x="265557" y="268211"/>
                  </a:lnTo>
                  <a:lnTo>
                    <a:pt x="267144" y="263182"/>
                  </a:lnTo>
                  <a:lnTo>
                    <a:pt x="271818" y="248424"/>
                  </a:lnTo>
                  <a:lnTo>
                    <a:pt x="298983" y="234188"/>
                  </a:lnTo>
                  <a:lnTo>
                    <a:pt x="314883" y="223240"/>
                  </a:lnTo>
                  <a:lnTo>
                    <a:pt x="316090" y="221754"/>
                  </a:lnTo>
                  <a:lnTo>
                    <a:pt x="317931" y="219494"/>
                  </a:lnTo>
                  <a:lnTo>
                    <a:pt x="325691" y="209981"/>
                  </a:lnTo>
                  <a:lnTo>
                    <a:pt x="337566" y="188836"/>
                  </a:lnTo>
                  <a:lnTo>
                    <a:pt x="337705" y="205689"/>
                  </a:lnTo>
                  <a:lnTo>
                    <a:pt x="338658" y="215138"/>
                  </a:lnTo>
                  <a:lnTo>
                    <a:pt x="341261" y="220637"/>
                  </a:lnTo>
                  <a:lnTo>
                    <a:pt x="346329" y="225640"/>
                  </a:lnTo>
                  <a:lnTo>
                    <a:pt x="350951" y="235305"/>
                  </a:lnTo>
                  <a:lnTo>
                    <a:pt x="351993" y="242201"/>
                  </a:lnTo>
                  <a:lnTo>
                    <a:pt x="351993" y="11785"/>
                  </a:lnTo>
                  <a:lnTo>
                    <a:pt x="326161" y="18745"/>
                  </a:lnTo>
                  <a:lnTo>
                    <a:pt x="320903" y="17551"/>
                  </a:lnTo>
                  <a:lnTo>
                    <a:pt x="320903" y="52501"/>
                  </a:lnTo>
                  <a:lnTo>
                    <a:pt x="318249" y="61544"/>
                  </a:lnTo>
                  <a:lnTo>
                    <a:pt x="311023" y="68922"/>
                  </a:lnTo>
                  <a:lnTo>
                    <a:pt x="300304" y="73914"/>
                  </a:lnTo>
                  <a:lnTo>
                    <a:pt x="293725" y="74828"/>
                  </a:lnTo>
                  <a:lnTo>
                    <a:pt x="293725" y="194945"/>
                  </a:lnTo>
                  <a:lnTo>
                    <a:pt x="292138" y="204508"/>
                  </a:lnTo>
                  <a:lnTo>
                    <a:pt x="287820" y="212305"/>
                  </a:lnTo>
                  <a:lnTo>
                    <a:pt x="281406" y="217576"/>
                  </a:lnTo>
                  <a:lnTo>
                    <a:pt x="273570" y="219494"/>
                  </a:lnTo>
                  <a:lnTo>
                    <a:pt x="265709" y="217576"/>
                  </a:lnTo>
                  <a:lnTo>
                    <a:pt x="259295" y="212305"/>
                  </a:lnTo>
                  <a:lnTo>
                    <a:pt x="254977" y="204508"/>
                  </a:lnTo>
                  <a:lnTo>
                    <a:pt x="253390" y="194945"/>
                  </a:lnTo>
                  <a:lnTo>
                    <a:pt x="254977" y="185407"/>
                  </a:lnTo>
                  <a:lnTo>
                    <a:pt x="259295" y="177609"/>
                  </a:lnTo>
                  <a:lnTo>
                    <a:pt x="265709" y="172339"/>
                  </a:lnTo>
                  <a:lnTo>
                    <a:pt x="273570" y="170408"/>
                  </a:lnTo>
                  <a:lnTo>
                    <a:pt x="281406" y="172339"/>
                  </a:lnTo>
                  <a:lnTo>
                    <a:pt x="287820" y="177609"/>
                  </a:lnTo>
                  <a:lnTo>
                    <a:pt x="292138" y="185407"/>
                  </a:lnTo>
                  <a:lnTo>
                    <a:pt x="293725" y="194945"/>
                  </a:lnTo>
                  <a:lnTo>
                    <a:pt x="293725" y="74828"/>
                  </a:lnTo>
                  <a:lnTo>
                    <a:pt x="256044" y="61544"/>
                  </a:lnTo>
                  <a:lnTo>
                    <a:pt x="253390" y="52501"/>
                  </a:lnTo>
                  <a:lnTo>
                    <a:pt x="256044" y="43459"/>
                  </a:lnTo>
                  <a:lnTo>
                    <a:pt x="263283" y="36068"/>
                  </a:lnTo>
                  <a:lnTo>
                    <a:pt x="274027" y="31089"/>
                  </a:lnTo>
                  <a:lnTo>
                    <a:pt x="287172" y="29260"/>
                  </a:lnTo>
                  <a:lnTo>
                    <a:pt x="300304" y="31089"/>
                  </a:lnTo>
                  <a:lnTo>
                    <a:pt x="311023" y="36068"/>
                  </a:lnTo>
                  <a:lnTo>
                    <a:pt x="318249" y="43459"/>
                  </a:lnTo>
                  <a:lnTo>
                    <a:pt x="320903" y="52501"/>
                  </a:lnTo>
                  <a:lnTo>
                    <a:pt x="320903" y="17551"/>
                  </a:lnTo>
                  <a:lnTo>
                    <a:pt x="269328" y="5778"/>
                  </a:lnTo>
                  <a:lnTo>
                    <a:pt x="233121" y="7023"/>
                  </a:lnTo>
                  <a:lnTo>
                    <a:pt x="216522" y="17957"/>
                  </a:lnTo>
                  <a:lnTo>
                    <a:pt x="216522" y="121158"/>
                  </a:lnTo>
                  <a:lnTo>
                    <a:pt x="214312" y="133273"/>
                  </a:lnTo>
                  <a:lnTo>
                    <a:pt x="208305" y="143167"/>
                  </a:lnTo>
                  <a:lnTo>
                    <a:pt x="199402" y="149847"/>
                  </a:lnTo>
                  <a:lnTo>
                    <a:pt x="193636" y="151142"/>
                  </a:lnTo>
                  <a:lnTo>
                    <a:pt x="193636" y="242455"/>
                  </a:lnTo>
                  <a:lnTo>
                    <a:pt x="192151" y="250532"/>
                  </a:lnTo>
                  <a:lnTo>
                    <a:pt x="188112" y="257124"/>
                  </a:lnTo>
                  <a:lnTo>
                    <a:pt x="182118" y="261556"/>
                  </a:lnTo>
                  <a:lnTo>
                    <a:pt x="174777" y="263182"/>
                  </a:lnTo>
                  <a:lnTo>
                    <a:pt x="167436" y="261556"/>
                  </a:lnTo>
                  <a:lnTo>
                    <a:pt x="161442" y="257124"/>
                  </a:lnTo>
                  <a:lnTo>
                    <a:pt x="157403" y="250532"/>
                  </a:lnTo>
                  <a:lnTo>
                    <a:pt x="155917" y="242455"/>
                  </a:lnTo>
                  <a:lnTo>
                    <a:pt x="157403" y="234403"/>
                  </a:lnTo>
                  <a:lnTo>
                    <a:pt x="161442" y="227825"/>
                  </a:lnTo>
                  <a:lnTo>
                    <a:pt x="167436" y="223393"/>
                  </a:lnTo>
                  <a:lnTo>
                    <a:pt x="174777" y="221754"/>
                  </a:lnTo>
                  <a:lnTo>
                    <a:pt x="182118" y="223393"/>
                  </a:lnTo>
                  <a:lnTo>
                    <a:pt x="188112" y="227825"/>
                  </a:lnTo>
                  <a:lnTo>
                    <a:pt x="192151" y="234403"/>
                  </a:lnTo>
                  <a:lnTo>
                    <a:pt x="193636" y="242455"/>
                  </a:lnTo>
                  <a:lnTo>
                    <a:pt x="193636" y="151142"/>
                  </a:lnTo>
                  <a:lnTo>
                    <a:pt x="160464" y="121158"/>
                  </a:lnTo>
                  <a:lnTo>
                    <a:pt x="162674" y="109029"/>
                  </a:lnTo>
                  <a:lnTo>
                    <a:pt x="168681" y="99161"/>
                  </a:lnTo>
                  <a:lnTo>
                    <a:pt x="177596" y="92494"/>
                  </a:lnTo>
                  <a:lnTo>
                    <a:pt x="188506" y="90043"/>
                  </a:lnTo>
                  <a:lnTo>
                    <a:pt x="199402" y="92494"/>
                  </a:lnTo>
                  <a:lnTo>
                    <a:pt x="208305" y="99161"/>
                  </a:lnTo>
                  <a:lnTo>
                    <a:pt x="214312" y="109042"/>
                  </a:lnTo>
                  <a:lnTo>
                    <a:pt x="216522" y="121158"/>
                  </a:lnTo>
                  <a:lnTo>
                    <a:pt x="216522" y="17957"/>
                  </a:lnTo>
                  <a:lnTo>
                    <a:pt x="160464" y="72224"/>
                  </a:lnTo>
                  <a:lnTo>
                    <a:pt x="132410" y="114998"/>
                  </a:lnTo>
                  <a:lnTo>
                    <a:pt x="116840" y="162140"/>
                  </a:lnTo>
                  <a:lnTo>
                    <a:pt x="112801" y="208991"/>
                  </a:lnTo>
                  <a:lnTo>
                    <a:pt x="119367" y="250875"/>
                  </a:lnTo>
                  <a:lnTo>
                    <a:pt x="135572" y="283121"/>
                  </a:lnTo>
                  <a:lnTo>
                    <a:pt x="160464" y="301040"/>
                  </a:lnTo>
                  <a:lnTo>
                    <a:pt x="197624" y="304558"/>
                  </a:lnTo>
                  <a:lnTo>
                    <a:pt x="222935" y="294347"/>
                  </a:lnTo>
                  <a:lnTo>
                    <a:pt x="237401" y="280695"/>
                  </a:lnTo>
                  <a:lnTo>
                    <a:pt x="241998" y="273850"/>
                  </a:lnTo>
                  <a:lnTo>
                    <a:pt x="238493" y="292265"/>
                  </a:lnTo>
                  <a:lnTo>
                    <a:pt x="227977" y="294894"/>
                  </a:lnTo>
                  <a:lnTo>
                    <a:pt x="228015" y="314693"/>
                  </a:lnTo>
                  <a:lnTo>
                    <a:pt x="228307" y="324929"/>
                  </a:lnTo>
                  <a:lnTo>
                    <a:pt x="228790" y="330212"/>
                  </a:lnTo>
                  <a:lnTo>
                    <a:pt x="120319" y="408533"/>
                  </a:lnTo>
                  <a:lnTo>
                    <a:pt x="0" y="496481"/>
                  </a:lnTo>
                  <a:lnTo>
                    <a:pt x="14706" y="509841"/>
                  </a:lnTo>
                  <a:lnTo>
                    <a:pt x="30022" y="522541"/>
                  </a:lnTo>
                  <a:lnTo>
                    <a:pt x="726986" y="47625"/>
                  </a:lnTo>
                  <a:close/>
                </a:path>
              </a:pathLst>
            </a:custGeom>
            <a:solidFill>
              <a:srgbClr val="FFFFFF"/>
            </a:solidFill>
          </p:spPr>
          <p:txBody>
            <a:bodyPr wrap="square" lIns="0" tIns="0" rIns="0" bIns="0" rtlCol="0"/>
            <a:lstStyle/>
            <a:p>
              <a:endParaRPr/>
            </a:p>
          </p:txBody>
        </p:sp>
      </p:grpSp>
      <p:sp>
        <p:nvSpPr>
          <p:cNvPr id="24" name="object 22">
            <a:extLst>
              <a:ext uri="{FF2B5EF4-FFF2-40B4-BE49-F238E27FC236}">
                <a16:creationId xmlns:a16="http://schemas.microsoft.com/office/drawing/2014/main" id="{1E52EF28-20DB-490C-8366-6C985A49FBA1}"/>
              </a:ext>
            </a:extLst>
          </p:cNvPr>
          <p:cNvSpPr txBox="1">
            <a:spLocks noGrp="1"/>
          </p:cNvSpPr>
          <p:nvPr>
            <p:ph type="title"/>
          </p:nvPr>
        </p:nvSpPr>
        <p:spPr>
          <a:xfrm>
            <a:off x="1769606" y="1831275"/>
            <a:ext cx="3725107" cy="375920"/>
          </a:xfrm>
          <a:prstGeom prst="rect">
            <a:avLst/>
          </a:prstGeom>
        </p:spPr>
        <p:txBody>
          <a:bodyPr vert="horz" wrap="square" lIns="0" tIns="12700" rIns="0" bIns="0" rtlCol="0">
            <a:spAutoFit/>
          </a:bodyPr>
          <a:lstStyle>
            <a:lvl1pPr>
              <a:defRPr>
                <a:solidFill>
                  <a:schemeClr val="bg1"/>
                </a:solidFill>
              </a:defRPr>
            </a:lvl1pPr>
          </a:lstStyle>
          <a:p>
            <a:pPr marL="12700">
              <a:lnSpc>
                <a:spcPct val="100000"/>
              </a:lnSpc>
              <a:spcBef>
                <a:spcPts val="100"/>
              </a:spcBef>
            </a:pPr>
            <a:r>
              <a:rPr sz="2300" spc="60" dirty="0">
                <a:solidFill>
                  <a:srgbClr val="FFFFFF"/>
                </a:solidFill>
              </a:rPr>
              <a:t>AGRICULTURE</a:t>
            </a:r>
            <a:r>
              <a:rPr sz="2300" spc="5" dirty="0">
                <a:solidFill>
                  <a:srgbClr val="FFFFFF"/>
                </a:solidFill>
              </a:rPr>
              <a:t> </a:t>
            </a:r>
            <a:r>
              <a:rPr sz="2300" spc="90" dirty="0">
                <a:solidFill>
                  <a:srgbClr val="FFFFFF"/>
                </a:solidFill>
              </a:rPr>
              <a:t>BIO</a:t>
            </a:r>
            <a:endParaRPr sz="2300" dirty="0"/>
          </a:p>
        </p:txBody>
      </p:sp>
      <p:sp>
        <p:nvSpPr>
          <p:cNvPr id="32" name="Espace réservé du texte 31">
            <a:extLst>
              <a:ext uri="{FF2B5EF4-FFF2-40B4-BE49-F238E27FC236}">
                <a16:creationId xmlns:a16="http://schemas.microsoft.com/office/drawing/2014/main" id="{E7577F37-5E2D-4AD3-8021-D83318FF60EB}"/>
              </a:ext>
              <a:ext uri="{C183D7F6-B498-43B3-948B-1728B52AA6E4}">
                <adec:decorative xmlns:adec="http://schemas.microsoft.com/office/drawing/2017/decorative" val="1"/>
              </a:ext>
            </a:extLst>
          </p:cNvPr>
          <p:cNvSpPr>
            <a:spLocks noGrp="1"/>
          </p:cNvSpPr>
          <p:nvPr>
            <p:ph type="body" sz="quarter" idx="10"/>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
        <p:nvSpPr>
          <p:cNvPr id="33" name="Espace réservé de la date 4">
            <a:extLst>
              <a:ext uri="{FF2B5EF4-FFF2-40B4-BE49-F238E27FC236}">
                <a16:creationId xmlns:a16="http://schemas.microsoft.com/office/drawing/2014/main" id="{176EB1FA-5215-4B8E-A1D6-ED5C2EEE828B}"/>
              </a:ext>
            </a:extLst>
          </p:cNvPr>
          <p:cNvSpPr>
            <a:spLocks noGrp="1"/>
          </p:cNvSpPr>
          <p:nvPr>
            <p:ph type="dt" sz="half" idx="11"/>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34" name="Espace réservé du pied de page 5">
            <a:extLst>
              <a:ext uri="{FF2B5EF4-FFF2-40B4-BE49-F238E27FC236}">
                <a16:creationId xmlns:a16="http://schemas.microsoft.com/office/drawing/2014/main" id="{8E5F9051-F1C2-409D-8B0B-9D05E7105E5F}"/>
              </a:ext>
            </a:extLst>
          </p:cNvPr>
          <p:cNvSpPr>
            <a:spLocks noGrp="1"/>
          </p:cNvSpPr>
          <p:nvPr>
            <p:ph type="ftr" sz="quarter" idx="12"/>
          </p:nvPr>
        </p:nvSpPr>
        <p:spPr>
          <a:xfrm>
            <a:off x="4038600" y="6356350"/>
            <a:ext cx="4114800" cy="365125"/>
          </a:xfrm>
          <a:prstGeom prst="rect">
            <a:avLst/>
          </a:prstGeom>
        </p:spPr>
        <p:txBody>
          <a:bodyPr/>
          <a:lstStyle/>
          <a:p>
            <a:endParaRPr lang="fr-BE"/>
          </a:p>
        </p:txBody>
      </p:sp>
      <p:sp>
        <p:nvSpPr>
          <p:cNvPr id="35" name="Espace réservé du numéro de diapositive 6">
            <a:extLst>
              <a:ext uri="{FF2B5EF4-FFF2-40B4-BE49-F238E27FC236}">
                <a16:creationId xmlns:a16="http://schemas.microsoft.com/office/drawing/2014/main" id="{62D10781-DF8C-41FF-95D6-1449F138EA04}"/>
              </a:ext>
            </a:extLst>
          </p:cNvPr>
          <p:cNvSpPr>
            <a:spLocks noGrp="1"/>
          </p:cNvSpPr>
          <p:nvPr>
            <p:ph type="sldNum" sz="quarter" idx="13"/>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1272246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iapositive BIO 3">
    <p:spTree>
      <p:nvGrpSpPr>
        <p:cNvPr id="1" name=""/>
        <p:cNvGrpSpPr/>
        <p:nvPr/>
      </p:nvGrpSpPr>
      <p:grpSpPr>
        <a:xfrm>
          <a:off x="0" y="0"/>
          <a:ext cx="0" cy="0"/>
          <a:chOff x="0" y="0"/>
          <a:chExt cx="0" cy="0"/>
        </a:xfrm>
      </p:grpSpPr>
      <p:pic>
        <p:nvPicPr>
          <p:cNvPr id="2" name="object 3">
            <a:extLst>
              <a:ext uri="{FF2B5EF4-FFF2-40B4-BE49-F238E27FC236}">
                <a16:creationId xmlns:a16="http://schemas.microsoft.com/office/drawing/2014/main" id="{93CF1432-DDB6-7D43-C006-731DF594CDEE}"/>
              </a:ext>
            </a:extLst>
          </p:cNvPr>
          <p:cNvPicPr/>
          <p:nvPr userDrawn="1"/>
        </p:nvPicPr>
        <p:blipFill>
          <a:blip r:embed="rId2" cstate="print"/>
          <a:stretch>
            <a:fillRect/>
          </a:stretch>
        </p:blipFill>
        <p:spPr>
          <a:xfrm>
            <a:off x="457200" y="457200"/>
            <a:ext cx="11278800" cy="5943600"/>
          </a:xfrm>
          <a:prstGeom prst="rect">
            <a:avLst/>
          </a:prstGeom>
        </p:spPr>
      </p:pic>
      <p:grpSp>
        <p:nvGrpSpPr>
          <p:cNvPr id="4" name="object 2">
            <a:extLst>
              <a:ext uri="{FF2B5EF4-FFF2-40B4-BE49-F238E27FC236}">
                <a16:creationId xmlns:a16="http://schemas.microsoft.com/office/drawing/2014/main" id="{A9D80315-0E31-4A19-B152-154D549D12B1}"/>
              </a:ext>
            </a:extLst>
          </p:cNvPr>
          <p:cNvGrpSpPr/>
          <p:nvPr userDrawn="1"/>
        </p:nvGrpSpPr>
        <p:grpSpPr>
          <a:xfrm>
            <a:off x="1236611" y="457212"/>
            <a:ext cx="10116607" cy="5943600"/>
            <a:chOff x="1236611" y="457212"/>
            <a:chExt cx="10116607" cy="5943600"/>
          </a:xfrm>
        </p:grpSpPr>
        <p:sp>
          <p:nvSpPr>
            <p:cNvPr id="6" name="object 4">
              <a:extLst>
                <a:ext uri="{FF2B5EF4-FFF2-40B4-BE49-F238E27FC236}">
                  <a16:creationId xmlns:a16="http://schemas.microsoft.com/office/drawing/2014/main" id="{AE2020B4-6CC4-460E-8C36-C1FBE4BD8054}"/>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8" name="object 6">
              <a:extLst>
                <a:ext uri="{FF2B5EF4-FFF2-40B4-BE49-F238E27FC236}">
                  <a16:creationId xmlns:a16="http://schemas.microsoft.com/office/drawing/2014/main" id="{C41E6A34-679E-4EAE-B075-368A9FD79BBB}"/>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9" name="object 7">
              <a:extLst>
                <a:ext uri="{FF2B5EF4-FFF2-40B4-BE49-F238E27FC236}">
                  <a16:creationId xmlns:a16="http://schemas.microsoft.com/office/drawing/2014/main" id="{D99AED7E-FD47-4527-9EF2-DAA214D17C57}"/>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0" name="object 8">
              <a:extLst>
                <a:ext uri="{FF2B5EF4-FFF2-40B4-BE49-F238E27FC236}">
                  <a16:creationId xmlns:a16="http://schemas.microsoft.com/office/drawing/2014/main" id="{7D842B4D-11EC-4AB5-B292-AA872654AE4E}"/>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1" name="object 9">
              <a:extLst>
                <a:ext uri="{FF2B5EF4-FFF2-40B4-BE49-F238E27FC236}">
                  <a16:creationId xmlns:a16="http://schemas.microsoft.com/office/drawing/2014/main" id="{78BFBF3E-8D36-4F98-92AA-460EA1D3D29F}"/>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2" name="object 10">
              <a:extLst>
                <a:ext uri="{FF2B5EF4-FFF2-40B4-BE49-F238E27FC236}">
                  <a16:creationId xmlns:a16="http://schemas.microsoft.com/office/drawing/2014/main" id="{C9555F65-25FF-491D-96C2-E451E5DB9004}"/>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3" name="object 11">
              <a:extLst>
                <a:ext uri="{FF2B5EF4-FFF2-40B4-BE49-F238E27FC236}">
                  <a16:creationId xmlns:a16="http://schemas.microsoft.com/office/drawing/2014/main" id="{EC204A51-40C5-47AE-8D5A-E657C967C8A9}"/>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4" name="object 12">
              <a:extLst>
                <a:ext uri="{FF2B5EF4-FFF2-40B4-BE49-F238E27FC236}">
                  <a16:creationId xmlns:a16="http://schemas.microsoft.com/office/drawing/2014/main" id="{53C8B2AC-011A-4FF6-BC10-E5091CC7D446}"/>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5" name="object 13">
              <a:extLst>
                <a:ext uri="{FF2B5EF4-FFF2-40B4-BE49-F238E27FC236}">
                  <a16:creationId xmlns:a16="http://schemas.microsoft.com/office/drawing/2014/main" id="{47AE4B54-8E9E-4AAB-9D77-E0602F78433B}"/>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6" name="object 14">
              <a:extLst>
                <a:ext uri="{FF2B5EF4-FFF2-40B4-BE49-F238E27FC236}">
                  <a16:creationId xmlns:a16="http://schemas.microsoft.com/office/drawing/2014/main" id="{1903ED76-8FF4-4E5A-8FE2-82F68B39F75E}"/>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7" name="object 15">
              <a:extLst>
                <a:ext uri="{FF2B5EF4-FFF2-40B4-BE49-F238E27FC236}">
                  <a16:creationId xmlns:a16="http://schemas.microsoft.com/office/drawing/2014/main" id="{99A6FF27-3AFB-44F3-852F-2BCED1BB4F1B}"/>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18" name="object 16">
              <a:extLst>
                <a:ext uri="{FF2B5EF4-FFF2-40B4-BE49-F238E27FC236}">
                  <a16:creationId xmlns:a16="http://schemas.microsoft.com/office/drawing/2014/main" id="{8D341B57-00C6-4183-9D5B-07F28FFFA9D1}"/>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19" name="object 17">
              <a:extLst>
                <a:ext uri="{FF2B5EF4-FFF2-40B4-BE49-F238E27FC236}">
                  <a16:creationId xmlns:a16="http://schemas.microsoft.com/office/drawing/2014/main" id="{9A3C4477-F235-4EF1-9CAA-58C1A8FD55C9}"/>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0" name="object 18">
              <a:extLst>
                <a:ext uri="{FF2B5EF4-FFF2-40B4-BE49-F238E27FC236}">
                  <a16:creationId xmlns:a16="http://schemas.microsoft.com/office/drawing/2014/main" id="{F8356C80-077E-490A-96F0-15A37526A492}"/>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1" name="object 19">
              <a:extLst>
                <a:ext uri="{FF2B5EF4-FFF2-40B4-BE49-F238E27FC236}">
                  <a16:creationId xmlns:a16="http://schemas.microsoft.com/office/drawing/2014/main" id="{F1A756B5-09D5-4EF1-8B55-627B8F364602}"/>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2" name="object 20">
              <a:extLst>
                <a:ext uri="{FF2B5EF4-FFF2-40B4-BE49-F238E27FC236}">
                  <a16:creationId xmlns:a16="http://schemas.microsoft.com/office/drawing/2014/main" id="{27CD6B90-8003-4EB3-A462-875BE15D734D}"/>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00998A"/>
            </a:solidFill>
          </p:spPr>
          <p:txBody>
            <a:bodyPr wrap="square" lIns="0" tIns="0" rIns="0" bIns="0" rtlCol="0"/>
            <a:lstStyle/>
            <a:p>
              <a:endParaRPr/>
            </a:p>
          </p:txBody>
        </p:sp>
        <p:sp>
          <p:nvSpPr>
            <p:cNvPr id="23" name="object 21">
              <a:extLst>
                <a:ext uri="{FF2B5EF4-FFF2-40B4-BE49-F238E27FC236}">
                  <a16:creationId xmlns:a16="http://schemas.microsoft.com/office/drawing/2014/main" id="{78F3A4D4-8738-4280-B21B-F8E4938D378A}"/>
                </a:ext>
              </a:extLst>
            </p:cNvPr>
            <p:cNvSpPr/>
            <p:nvPr/>
          </p:nvSpPr>
          <p:spPr>
            <a:xfrm>
              <a:off x="10561270" y="969365"/>
              <a:ext cx="727075" cy="522605"/>
            </a:xfrm>
            <a:custGeom>
              <a:avLst/>
              <a:gdLst/>
              <a:ahLst/>
              <a:cxnLst/>
              <a:rect l="l" t="t" r="r" b="b"/>
              <a:pathLst>
                <a:path w="727075" h="522605">
                  <a:moveTo>
                    <a:pt x="726986" y="47625"/>
                  </a:moveTo>
                  <a:lnTo>
                    <a:pt x="723087" y="35471"/>
                  </a:lnTo>
                  <a:lnTo>
                    <a:pt x="718858" y="23482"/>
                  </a:lnTo>
                  <a:lnTo>
                    <a:pt x="714298" y="11658"/>
                  </a:lnTo>
                  <a:lnTo>
                    <a:pt x="709409" y="0"/>
                  </a:lnTo>
                  <a:lnTo>
                    <a:pt x="672350" y="23317"/>
                  </a:lnTo>
                  <a:lnTo>
                    <a:pt x="631748" y="49669"/>
                  </a:lnTo>
                  <a:lnTo>
                    <a:pt x="588175" y="78613"/>
                  </a:lnTo>
                  <a:lnTo>
                    <a:pt x="542239" y="109677"/>
                  </a:lnTo>
                  <a:lnTo>
                    <a:pt x="494525" y="142405"/>
                  </a:lnTo>
                  <a:lnTo>
                    <a:pt x="445643" y="176326"/>
                  </a:lnTo>
                  <a:lnTo>
                    <a:pt x="376783" y="224764"/>
                  </a:lnTo>
                  <a:lnTo>
                    <a:pt x="377545" y="219494"/>
                  </a:lnTo>
                  <a:lnTo>
                    <a:pt x="380428" y="192227"/>
                  </a:lnTo>
                  <a:lnTo>
                    <a:pt x="379145" y="176682"/>
                  </a:lnTo>
                  <a:lnTo>
                    <a:pt x="378637" y="170408"/>
                  </a:lnTo>
                  <a:lnTo>
                    <a:pt x="377863" y="160947"/>
                  </a:lnTo>
                  <a:lnTo>
                    <a:pt x="373570" y="152285"/>
                  </a:lnTo>
                  <a:lnTo>
                    <a:pt x="367360" y="139763"/>
                  </a:lnTo>
                  <a:lnTo>
                    <a:pt x="367360" y="204508"/>
                  </a:lnTo>
                  <a:lnTo>
                    <a:pt x="367106" y="219379"/>
                  </a:lnTo>
                  <a:lnTo>
                    <a:pt x="366433" y="232041"/>
                  </a:lnTo>
                  <a:lnTo>
                    <a:pt x="358114" y="237896"/>
                  </a:lnTo>
                  <a:lnTo>
                    <a:pt x="357936" y="234188"/>
                  </a:lnTo>
                  <a:lnTo>
                    <a:pt x="357974" y="225640"/>
                  </a:lnTo>
                  <a:lnTo>
                    <a:pt x="358368" y="218757"/>
                  </a:lnTo>
                  <a:lnTo>
                    <a:pt x="359524" y="188836"/>
                  </a:lnTo>
                  <a:lnTo>
                    <a:pt x="359587" y="187058"/>
                  </a:lnTo>
                  <a:lnTo>
                    <a:pt x="360286" y="176682"/>
                  </a:lnTo>
                  <a:lnTo>
                    <a:pt x="363893" y="184429"/>
                  </a:lnTo>
                  <a:lnTo>
                    <a:pt x="365823" y="189826"/>
                  </a:lnTo>
                  <a:lnTo>
                    <a:pt x="366763" y="195427"/>
                  </a:lnTo>
                  <a:lnTo>
                    <a:pt x="367296" y="202768"/>
                  </a:lnTo>
                  <a:lnTo>
                    <a:pt x="367360" y="204508"/>
                  </a:lnTo>
                  <a:lnTo>
                    <a:pt x="367360" y="139763"/>
                  </a:lnTo>
                  <a:lnTo>
                    <a:pt x="363867" y="132715"/>
                  </a:lnTo>
                  <a:lnTo>
                    <a:pt x="385584" y="132842"/>
                  </a:lnTo>
                  <a:lnTo>
                    <a:pt x="386295" y="132715"/>
                  </a:lnTo>
                  <a:lnTo>
                    <a:pt x="399592" y="130416"/>
                  </a:lnTo>
                  <a:lnTo>
                    <a:pt x="411949" y="123215"/>
                  </a:lnTo>
                  <a:lnTo>
                    <a:pt x="428752" y="109029"/>
                  </a:lnTo>
                  <a:lnTo>
                    <a:pt x="437108" y="112522"/>
                  </a:lnTo>
                  <a:lnTo>
                    <a:pt x="442988" y="113868"/>
                  </a:lnTo>
                  <a:lnTo>
                    <a:pt x="449211" y="113233"/>
                  </a:lnTo>
                  <a:lnTo>
                    <a:pt x="458558" y="110782"/>
                  </a:lnTo>
                  <a:lnTo>
                    <a:pt x="468896" y="128549"/>
                  </a:lnTo>
                  <a:lnTo>
                    <a:pt x="475538" y="137858"/>
                  </a:lnTo>
                  <a:lnTo>
                    <a:pt x="481355" y="141744"/>
                  </a:lnTo>
                  <a:lnTo>
                    <a:pt x="489242" y="143243"/>
                  </a:lnTo>
                  <a:lnTo>
                    <a:pt x="493014" y="141782"/>
                  </a:lnTo>
                  <a:lnTo>
                    <a:pt x="488480" y="136880"/>
                  </a:lnTo>
                  <a:lnTo>
                    <a:pt x="481482" y="131648"/>
                  </a:lnTo>
                  <a:lnTo>
                    <a:pt x="477850" y="129209"/>
                  </a:lnTo>
                  <a:lnTo>
                    <a:pt x="469646" y="110782"/>
                  </a:lnTo>
                  <a:lnTo>
                    <a:pt x="468871" y="109029"/>
                  </a:lnTo>
                  <a:lnTo>
                    <a:pt x="467309" y="105524"/>
                  </a:lnTo>
                  <a:lnTo>
                    <a:pt x="474319" y="103784"/>
                  </a:lnTo>
                  <a:lnTo>
                    <a:pt x="476961" y="99390"/>
                  </a:lnTo>
                  <a:lnTo>
                    <a:pt x="476770" y="92557"/>
                  </a:lnTo>
                  <a:lnTo>
                    <a:pt x="476008" y="90043"/>
                  </a:lnTo>
                  <a:lnTo>
                    <a:pt x="473456" y="81546"/>
                  </a:lnTo>
                  <a:lnTo>
                    <a:pt x="470979" y="75730"/>
                  </a:lnTo>
                  <a:lnTo>
                    <a:pt x="468820" y="70688"/>
                  </a:lnTo>
                  <a:lnTo>
                    <a:pt x="464693" y="64338"/>
                  </a:lnTo>
                  <a:lnTo>
                    <a:pt x="461276" y="58559"/>
                  </a:lnTo>
                  <a:lnTo>
                    <a:pt x="455815" y="49657"/>
                  </a:lnTo>
                  <a:lnTo>
                    <a:pt x="445579" y="42392"/>
                  </a:lnTo>
                  <a:lnTo>
                    <a:pt x="427863" y="41529"/>
                  </a:lnTo>
                  <a:lnTo>
                    <a:pt x="415721" y="29260"/>
                  </a:lnTo>
                  <a:lnTo>
                    <a:pt x="405307" y="18745"/>
                  </a:lnTo>
                  <a:lnTo>
                    <a:pt x="404571" y="18008"/>
                  </a:lnTo>
                  <a:lnTo>
                    <a:pt x="386219" y="7797"/>
                  </a:lnTo>
                  <a:lnTo>
                    <a:pt x="363258" y="8750"/>
                  </a:lnTo>
                  <a:lnTo>
                    <a:pt x="351993" y="11785"/>
                  </a:lnTo>
                  <a:lnTo>
                    <a:pt x="351993" y="242201"/>
                  </a:lnTo>
                  <a:lnTo>
                    <a:pt x="346697" y="245922"/>
                  </a:lnTo>
                  <a:lnTo>
                    <a:pt x="250177" y="314756"/>
                  </a:lnTo>
                  <a:lnTo>
                    <a:pt x="239420" y="322529"/>
                  </a:lnTo>
                  <a:lnTo>
                    <a:pt x="238493" y="313105"/>
                  </a:lnTo>
                  <a:lnTo>
                    <a:pt x="238760" y="303479"/>
                  </a:lnTo>
                  <a:lnTo>
                    <a:pt x="241998" y="299288"/>
                  </a:lnTo>
                  <a:lnTo>
                    <a:pt x="248754" y="295287"/>
                  </a:lnTo>
                  <a:lnTo>
                    <a:pt x="257238" y="284378"/>
                  </a:lnTo>
                  <a:lnTo>
                    <a:pt x="262648" y="273850"/>
                  </a:lnTo>
                  <a:lnTo>
                    <a:pt x="265557" y="268211"/>
                  </a:lnTo>
                  <a:lnTo>
                    <a:pt x="267144" y="263182"/>
                  </a:lnTo>
                  <a:lnTo>
                    <a:pt x="271818" y="248424"/>
                  </a:lnTo>
                  <a:lnTo>
                    <a:pt x="298983" y="234188"/>
                  </a:lnTo>
                  <a:lnTo>
                    <a:pt x="314883" y="223240"/>
                  </a:lnTo>
                  <a:lnTo>
                    <a:pt x="316090" y="221754"/>
                  </a:lnTo>
                  <a:lnTo>
                    <a:pt x="317931" y="219494"/>
                  </a:lnTo>
                  <a:lnTo>
                    <a:pt x="325691" y="209981"/>
                  </a:lnTo>
                  <a:lnTo>
                    <a:pt x="337566" y="188836"/>
                  </a:lnTo>
                  <a:lnTo>
                    <a:pt x="337705" y="205689"/>
                  </a:lnTo>
                  <a:lnTo>
                    <a:pt x="338658" y="215138"/>
                  </a:lnTo>
                  <a:lnTo>
                    <a:pt x="341261" y="220637"/>
                  </a:lnTo>
                  <a:lnTo>
                    <a:pt x="346329" y="225640"/>
                  </a:lnTo>
                  <a:lnTo>
                    <a:pt x="350951" y="235305"/>
                  </a:lnTo>
                  <a:lnTo>
                    <a:pt x="351993" y="242201"/>
                  </a:lnTo>
                  <a:lnTo>
                    <a:pt x="351993" y="11785"/>
                  </a:lnTo>
                  <a:lnTo>
                    <a:pt x="326161" y="18745"/>
                  </a:lnTo>
                  <a:lnTo>
                    <a:pt x="320903" y="17551"/>
                  </a:lnTo>
                  <a:lnTo>
                    <a:pt x="320903" y="52501"/>
                  </a:lnTo>
                  <a:lnTo>
                    <a:pt x="318249" y="61544"/>
                  </a:lnTo>
                  <a:lnTo>
                    <a:pt x="311023" y="68922"/>
                  </a:lnTo>
                  <a:lnTo>
                    <a:pt x="300304" y="73914"/>
                  </a:lnTo>
                  <a:lnTo>
                    <a:pt x="293725" y="74828"/>
                  </a:lnTo>
                  <a:lnTo>
                    <a:pt x="293725" y="194945"/>
                  </a:lnTo>
                  <a:lnTo>
                    <a:pt x="292138" y="204508"/>
                  </a:lnTo>
                  <a:lnTo>
                    <a:pt x="287820" y="212305"/>
                  </a:lnTo>
                  <a:lnTo>
                    <a:pt x="281406" y="217576"/>
                  </a:lnTo>
                  <a:lnTo>
                    <a:pt x="273570" y="219494"/>
                  </a:lnTo>
                  <a:lnTo>
                    <a:pt x="265709" y="217576"/>
                  </a:lnTo>
                  <a:lnTo>
                    <a:pt x="259295" y="212305"/>
                  </a:lnTo>
                  <a:lnTo>
                    <a:pt x="254977" y="204508"/>
                  </a:lnTo>
                  <a:lnTo>
                    <a:pt x="253390" y="194945"/>
                  </a:lnTo>
                  <a:lnTo>
                    <a:pt x="254977" y="185407"/>
                  </a:lnTo>
                  <a:lnTo>
                    <a:pt x="259295" y="177609"/>
                  </a:lnTo>
                  <a:lnTo>
                    <a:pt x="265709" y="172339"/>
                  </a:lnTo>
                  <a:lnTo>
                    <a:pt x="273570" y="170408"/>
                  </a:lnTo>
                  <a:lnTo>
                    <a:pt x="281406" y="172339"/>
                  </a:lnTo>
                  <a:lnTo>
                    <a:pt x="287820" y="177609"/>
                  </a:lnTo>
                  <a:lnTo>
                    <a:pt x="292138" y="185407"/>
                  </a:lnTo>
                  <a:lnTo>
                    <a:pt x="293725" y="194945"/>
                  </a:lnTo>
                  <a:lnTo>
                    <a:pt x="293725" y="74828"/>
                  </a:lnTo>
                  <a:lnTo>
                    <a:pt x="256044" y="61544"/>
                  </a:lnTo>
                  <a:lnTo>
                    <a:pt x="253390" y="52501"/>
                  </a:lnTo>
                  <a:lnTo>
                    <a:pt x="256044" y="43459"/>
                  </a:lnTo>
                  <a:lnTo>
                    <a:pt x="263283" y="36068"/>
                  </a:lnTo>
                  <a:lnTo>
                    <a:pt x="274027" y="31089"/>
                  </a:lnTo>
                  <a:lnTo>
                    <a:pt x="287172" y="29260"/>
                  </a:lnTo>
                  <a:lnTo>
                    <a:pt x="300304" y="31089"/>
                  </a:lnTo>
                  <a:lnTo>
                    <a:pt x="311023" y="36068"/>
                  </a:lnTo>
                  <a:lnTo>
                    <a:pt x="318249" y="43459"/>
                  </a:lnTo>
                  <a:lnTo>
                    <a:pt x="320903" y="52501"/>
                  </a:lnTo>
                  <a:lnTo>
                    <a:pt x="320903" y="17551"/>
                  </a:lnTo>
                  <a:lnTo>
                    <a:pt x="269328" y="5778"/>
                  </a:lnTo>
                  <a:lnTo>
                    <a:pt x="233121" y="7023"/>
                  </a:lnTo>
                  <a:lnTo>
                    <a:pt x="216522" y="17957"/>
                  </a:lnTo>
                  <a:lnTo>
                    <a:pt x="216522" y="121158"/>
                  </a:lnTo>
                  <a:lnTo>
                    <a:pt x="214312" y="133273"/>
                  </a:lnTo>
                  <a:lnTo>
                    <a:pt x="208305" y="143167"/>
                  </a:lnTo>
                  <a:lnTo>
                    <a:pt x="199402" y="149847"/>
                  </a:lnTo>
                  <a:lnTo>
                    <a:pt x="193636" y="151142"/>
                  </a:lnTo>
                  <a:lnTo>
                    <a:pt x="193636" y="242455"/>
                  </a:lnTo>
                  <a:lnTo>
                    <a:pt x="192151" y="250532"/>
                  </a:lnTo>
                  <a:lnTo>
                    <a:pt x="188112" y="257124"/>
                  </a:lnTo>
                  <a:lnTo>
                    <a:pt x="182118" y="261556"/>
                  </a:lnTo>
                  <a:lnTo>
                    <a:pt x="174777" y="263182"/>
                  </a:lnTo>
                  <a:lnTo>
                    <a:pt x="167436" y="261556"/>
                  </a:lnTo>
                  <a:lnTo>
                    <a:pt x="161442" y="257124"/>
                  </a:lnTo>
                  <a:lnTo>
                    <a:pt x="157403" y="250532"/>
                  </a:lnTo>
                  <a:lnTo>
                    <a:pt x="155917" y="242455"/>
                  </a:lnTo>
                  <a:lnTo>
                    <a:pt x="157403" y="234403"/>
                  </a:lnTo>
                  <a:lnTo>
                    <a:pt x="161442" y="227825"/>
                  </a:lnTo>
                  <a:lnTo>
                    <a:pt x="167436" y="223393"/>
                  </a:lnTo>
                  <a:lnTo>
                    <a:pt x="174777" y="221754"/>
                  </a:lnTo>
                  <a:lnTo>
                    <a:pt x="182118" y="223393"/>
                  </a:lnTo>
                  <a:lnTo>
                    <a:pt x="188112" y="227825"/>
                  </a:lnTo>
                  <a:lnTo>
                    <a:pt x="192151" y="234403"/>
                  </a:lnTo>
                  <a:lnTo>
                    <a:pt x="193636" y="242455"/>
                  </a:lnTo>
                  <a:lnTo>
                    <a:pt x="193636" y="151142"/>
                  </a:lnTo>
                  <a:lnTo>
                    <a:pt x="160464" y="121158"/>
                  </a:lnTo>
                  <a:lnTo>
                    <a:pt x="162674" y="109029"/>
                  </a:lnTo>
                  <a:lnTo>
                    <a:pt x="168681" y="99161"/>
                  </a:lnTo>
                  <a:lnTo>
                    <a:pt x="177596" y="92494"/>
                  </a:lnTo>
                  <a:lnTo>
                    <a:pt x="188506" y="90043"/>
                  </a:lnTo>
                  <a:lnTo>
                    <a:pt x="199402" y="92494"/>
                  </a:lnTo>
                  <a:lnTo>
                    <a:pt x="208305" y="99161"/>
                  </a:lnTo>
                  <a:lnTo>
                    <a:pt x="214312" y="109042"/>
                  </a:lnTo>
                  <a:lnTo>
                    <a:pt x="216522" y="121158"/>
                  </a:lnTo>
                  <a:lnTo>
                    <a:pt x="216522" y="17957"/>
                  </a:lnTo>
                  <a:lnTo>
                    <a:pt x="160464" y="72224"/>
                  </a:lnTo>
                  <a:lnTo>
                    <a:pt x="132410" y="114998"/>
                  </a:lnTo>
                  <a:lnTo>
                    <a:pt x="116840" y="162140"/>
                  </a:lnTo>
                  <a:lnTo>
                    <a:pt x="112801" y="208991"/>
                  </a:lnTo>
                  <a:lnTo>
                    <a:pt x="119367" y="250875"/>
                  </a:lnTo>
                  <a:lnTo>
                    <a:pt x="135572" y="283121"/>
                  </a:lnTo>
                  <a:lnTo>
                    <a:pt x="160464" y="301040"/>
                  </a:lnTo>
                  <a:lnTo>
                    <a:pt x="197624" y="304558"/>
                  </a:lnTo>
                  <a:lnTo>
                    <a:pt x="222935" y="294347"/>
                  </a:lnTo>
                  <a:lnTo>
                    <a:pt x="237401" y="280695"/>
                  </a:lnTo>
                  <a:lnTo>
                    <a:pt x="241998" y="273850"/>
                  </a:lnTo>
                  <a:lnTo>
                    <a:pt x="238493" y="292265"/>
                  </a:lnTo>
                  <a:lnTo>
                    <a:pt x="227977" y="294894"/>
                  </a:lnTo>
                  <a:lnTo>
                    <a:pt x="228015" y="314693"/>
                  </a:lnTo>
                  <a:lnTo>
                    <a:pt x="228307" y="324929"/>
                  </a:lnTo>
                  <a:lnTo>
                    <a:pt x="228790" y="330212"/>
                  </a:lnTo>
                  <a:lnTo>
                    <a:pt x="120319" y="408533"/>
                  </a:lnTo>
                  <a:lnTo>
                    <a:pt x="0" y="496481"/>
                  </a:lnTo>
                  <a:lnTo>
                    <a:pt x="14706" y="509841"/>
                  </a:lnTo>
                  <a:lnTo>
                    <a:pt x="30022" y="522541"/>
                  </a:lnTo>
                  <a:lnTo>
                    <a:pt x="726986" y="47625"/>
                  </a:lnTo>
                  <a:close/>
                </a:path>
              </a:pathLst>
            </a:custGeom>
            <a:solidFill>
              <a:srgbClr val="FFFFFF"/>
            </a:solidFill>
          </p:spPr>
          <p:txBody>
            <a:bodyPr wrap="square" lIns="0" tIns="0" rIns="0" bIns="0" rtlCol="0"/>
            <a:lstStyle/>
            <a:p>
              <a:endParaRPr/>
            </a:p>
          </p:txBody>
        </p:sp>
      </p:grpSp>
      <p:sp>
        <p:nvSpPr>
          <p:cNvPr id="24" name="object 22">
            <a:extLst>
              <a:ext uri="{FF2B5EF4-FFF2-40B4-BE49-F238E27FC236}">
                <a16:creationId xmlns:a16="http://schemas.microsoft.com/office/drawing/2014/main" id="{1E52EF28-20DB-490C-8366-6C985A49FBA1}"/>
              </a:ext>
            </a:extLst>
          </p:cNvPr>
          <p:cNvSpPr txBox="1">
            <a:spLocks noGrp="1"/>
          </p:cNvSpPr>
          <p:nvPr>
            <p:ph type="title"/>
          </p:nvPr>
        </p:nvSpPr>
        <p:spPr>
          <a:xfrm>
            <a:off x="1769606" y="1831275"/>
            <a:ext cx="3725107" cy="375920"/>
          </a:xfrm>
          <a:prstGeom prst="rect">
            <a:avLst/>
          </a:prstGeom>
        </p:spPr>
        <p:txBody>
          <a:bodyPr vert="horz" wrap="square" lIns="0" tIns="12700" rIns="0" bIns="0" rtlCol="0">
            <a:spAutoFit/>
          </a:bodyPr>
          <a:lstStyle>
            <a:lvl1pPr>
              <a:defRPr>
                <a:solidFill>
                  <a:schemeClr val="bg1"/>
                </a:solidFill>
              </a:defRPr>
            </a:lvl1pPr>
          </a:lstStyle>
          <a:p>
            <a:pPr marL="12700">
              <a:lnSpc>
                <a:spcPct val="100000"/>
              </a:lnSpc>
              <a:spcBef>
                <a:spcPts val="100"/>
              </a:spcBef>
            </a:pPr>
            <a:r>
              <a:rPr sz="2300" spc="60" dirty="0">
                <a:solidFill>
                  <a:srgbClr val="FFFFFF"/>
                </a:solidFill>
              </a:rPr>
              <a:t>AGRICULTURE</a:t>
            </a:r>
            <a:r>
              <a:rPr sz="2300" spc="5" dirty="0">
                <a:solidFill>
                  <a:srgbClr val="FFFFFF"/>
                </a:solidFill>
              </a:rPr>
              <a:t> </a:t>
            </a:r>
            <a:r>
              <a:rPr sz="2300" spc="90" dirty="0">
                <a:solidFill>
                  <a:srgbClr val="FFFFFF"/>
                </a:solidFill>
              </a:rPr>
              <a:t>BIO</a:t>
            </a:r>
            <a:endParaRPr sz="2300" dirty="0"/>
          </a:p>
        </p:txBody>
      </p:sp>
      <p:sp>
        <p:nvSpPr>
          <p:cNvPr id="32" name="Espace réservé du texte 31">
            <a:extLst>
              <a:ext uri="{FF2B5EF4-FFF2-40B4-BE49-F238E27FC236}">
                <a16:creationId xmlns:a16="http://schemas.microsoft.com/office/drawing/2014/main" id="{E7577F37-5E2D-4AD3-8021-D83318FF60EB}"/>
              </a:ext>
              <a:ext uri="{C183D7F6-B498-43B3-948B-1728B52AA6E4}">
                <adec:decorative xmlns:adec="http://schemas.microsoft.com/office/drawing/2017/decorative" val="1"/>
              </a:ext>
            </a:extLst>
          </p:cNvPr>
          <p:cNvSpPr>
            <a:spLocks noGrp="1"/>
          </p:cNvSpPr>
          <p:nvPr>
            <p:ph type="body" sz="quarter" idx="10"/>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
        <p:nvSpPr>
          <p:cNvPr id="33" name="Espace réservé de la date 4">
            <a:extLst>
              <a:ext uri="{FF2B5EF4-FFF2-40B4-BE49-F238E27FC236}">
                <a16:creationId xmlns:a16="http://schemas.microsoft.com/office/drawing/2014/main" id="{176EB1FA-5215-4B8E-A1D6-ED5C2EEE828B}"/>
              </a:ext>
            </a:extLst>
          </p:cNvPr>
          <p:cNvSpPr>
            <a:spLocks noGrp="1"/>
          </p:cNvSpPr>
          <p:nvPr>
            <p:ph type="dt" sz="half" idx="11"/>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34" name="Espace réservé du pied de page 5">
            <a:extLst>
              <a:ext uri="{FF2B5EF4-FFF2-40B4-BE49-F238E27FC236}">
                <a16:creationId xmlns:a16="http://schemas.microsoft.com/office/drawing/2014/main" id="{8E5F9051-F1C2-409D-8B0B-9D05E7105E5F}"/>
              </a:ext>
            </a:extLst>
          </p:cNvPr>
          <p:cNvSpPr>
            <a:spLocks noGrp="1"/>
          </p:cNvSpPr>
          <p:nvPr>
            <p:ph type="ftr" sz="quarter" idx="12"/>
          </p:nvPr>
        </p:nvSpPr>
        <p:spPr>
          <a:xfrm>
            <a:off x="4038600" y="6356350"/>
            <a:ext cx="4114800" cy="365125"/>
          </a:xfrm>
          <a:prstGeom prst="rect">
            <a:avLst/>
          </a:prstGeom>
        </p:spPr>
        <p:txBody>
          <a:bodyPr/>
          <a:lstStyle/>
          <a:p>
            <a:endParaRPr lang="fr-BE"/>
          </a:p>
        </p:txBody>
      </p:sp>
      <p:sp>
        <p:nvSpPr>
          <p:cNvPr id="35" name="Espace réservé du numéro de diapositive 6">
            <a:extLst>
              <a:ext uri="{FF2B5EF4-FFF2-40B4-BE49-F238E27FC236}">
                <a16:creationId xmlns:a16="http://schemas.microsoft.com/office/drawing/2014/main" id="{62D10781-DF8C-41FF-95D6-1449F138EA04}"/>
              </a:ext>
            </a:extLst>
          </p:cNvPr>
          <p:cNvSpPr>
            <a:spLocks noGrp="1"/>
          </p:cNvSpPr>
          <p:nvPr>
            <p:ph type="sldNum" sz="quarter" idx="13"/>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3866861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8CCCDBBA-EAD6-8C36-0538-4BB7FA489DBD}"/>
              </a:ext>
            </a:extLst>
          </p:cNvPr>
          <p:cNvGrpSpPr/>
          <p:nvPr userDrawn="1"/>
        </p:nvGrpSpPr>
        <p:grpSpPr>
          <a:xfrm>
            <a:off x="192596" y="215999"/>
            <a:ext cx="12000865" cy="6539865"/>
            <a:chOff x="192596" y="215999"/>
            <a:chExt cx="12000865" cy="6539865"/>
          </a:xfrm>
        </p:grpSpPr>
        <p:sp>
          <p:nvSpPr>
            <p:cNvPr id="16" name="object 3">
              <a:extLst>
                <a:ext uri="{FF2B5EF4-FFF2-40B4-BE49-F238E27FC236}">
                  <a16:creationId xmlns:a16="http://schemas.microsoft.com/office/drawing/2014/main" id="{B3A1B43C-BB21-C2F6-8DBB-80F1A7DE527C}"/>
                </a:ext>
              </a:extLst>
            </p:cNvPr>
            <p:cNvSpPr/>
            <p:nvPr/>
          </p:nvSpPr>
          <p:spPr>
            <a:xfrm>
              <a:off x="192596" y="216000"/>
              <a:ext cx="11808460" cy="6426200"/>
            </a:xfrm>
            <a:custGeom>
              <a:avLst/>
              <a:gdLst/>
              <a:ahLst/>
              <a:cxnLst/>
              <a:rect l="l" t="t" r="r" b="b"/>
              <a:pathLst>
                <a:path w="11808460" h="6426200">
                  <a:moveTo>
                    <a:pt x="11604599" y="0"/>
                  </a:moveTo>
                  <a:lnTo>
                    <a:pt x="203403" y="0"/>
                  </a:lnTo>
                  <a:lnTo>
                    <a:pt x="156766" y="5371"/>
                  </a:lnTo>
                  <a:lnTo>
                    <a:pt x="113953" y="20672"/>
                  </a:lnTo>
                  <a:lnTo>
                    <a:pt x="76186" y="44682"/>
                  </a:lnTo>
                  <a:lnTo>
                    <a:pt x="44686" y="76181"/>
                  </a:lnTo>
                  <a:lnTo>
                    <a:pt x="20675" y="113948"/>
                  </a:lnTo>
                  <a:lnTo>
                    <a:pt x="5372" y="156762"/>
                  </a:lnTo>
                  <a:lnTo>
                    <a:pt x="0" y="203403"/>
                  </a:lnTo>
                  <a:lnTo>
                    <a:pt x="0" y="6222606"/>
                  </a:lnTo>
                  <a:lnTo>
                    <a:pt x="5372" y="6269242"/>
                  </a:lnTo>
                  <a:lnTo>
                    <a:pt x="20675" y="6312053"/>
                  </a:lnTo>
                  <a:lnTo>
                    <a:pt x="44686" y="6349817"/>
                  </a:lnTo>
                  <a:lnTo>
                    <a:pt x="76186" y="6381314"/>
                  </a:lnTo>
                  <a:lnTo>
                    <a:pt x="113953" y="6405324"/>
                  </a:lnTo>
                  <a:lnTo>
                    <a:pt x="156766" y="6420625"/>
                  </a:lnTo>
                  <a:lnTo>
                    <a:pt x="203403" y="6425996"/>
                  </a:lnTo>
                  <a:lnTo>
                    <a:pt x="11604599" y="6425996"/>
                  </a:lnTo>
                  <a:lnTo>
                    <a:pt x="11651240" y="6420625"/>
                  </a:lnTo>
                  <a:lnTo>
                    <a:pt x="11694054" y="6405324"/>
                  </a:lnTo>
                  <a:lnTo>
                    <a:pt x="11731821" y="6381314"/>
                  </a:lnTo>
                  <a:lnTo>
                    <a:pt x="11763319" y="6349817"/>
                  </a:lnTo>
                  <a:lnTo>
                    <a:pt x="11787330" y="6312053"/>
                  </a:lnTo>
                  <a:lnTo>
                    <a:pt x="11802631" y="6269242"/>
                  </a:lnTo>
                  <a:lnTo>
                    <a:pt x="11808002" y="6222606"/>
                  </a:lnTo>
                  <a:lnTo>
                    <a:pt x="11808002" y="203403"/>
                  </a:lnTo>
                  <a:lnTo>
                    <a:pt x="11802631" y="156762"/>
                  </a:lnTo>
                  <a:lnTo>
                    <a:pt x="11787330" y="113948"/>
                  </a:lnTo>
                  <a:lnTo>
                    <a:pt x="11763319" y="76181"/>
                  </a:lnTo>
                  <a:lnTo>
                    <a:pt x="11731821" y="44682"/>
                  </a:lnTo>
                  <a:lnTo>
                    <a:pt x="11694054" y="20672"/>
                  </a:lnTo>
                  <a:lnTo>
                    <a:pt x="11651240" y="5371"/>
                  </a:lnTo>
                  <a:lnTo>
                    <a:pt x="11604599" y="0"/>
                  </a:lnTo>
                  <a:close/>
                </a:path>
              </a:pathLst>
            </a:custGeom>
            <a:solidFill>
              <a:srgbClr val="19313B">
                <a:alpha val="86000"/>
              </a:srgbClr>
            </a:solidFill>
          </p:spPr>
          <p:txBody>
            <a:bodyPr wrap="square" lIns="0" tIns="0" rIns="0" bIns="0" rtlCol="0"/>
            <a:lstStyle/>
            <a:p>
              <a:endParaRPr/>
            </a:p>
          </p:txBody>
        </p:sp>
        <p:pic>
          <p:nvPicPr>
            <p:cNvPr id="17" name="object 4">
              <a:extLst>
                <a:ext uri="{FF2B5EF4-FFF2-40B4-BE49-F238E27FC236}">
                  <a16:creationId xmlns:a16="http://schemas.microsoft.com/office/drawing/2014/main" id="{37C77A2A-32B3-8A8E-BA1F-EB28F578E064}"/>
                </a:ext>
              </a:extLst>
            </p:cNvPr>
            <p:cNvPicPr/>
            <p:nvPr/>
          </p:nvPicPr>
          <p:blipFill>
            <a:blip r:embed="rId2" cstate="print"/>
            <a:stretch>
              <a:fillRect/>
            </a:stretch>
          </p:blipFill>
          <p:spPr>
            <a:xfrm>
              <a:off x="6290698" y="1917001"/>
              <a:ext cx="5902495" cy="4838420"/>
            </a:xfrm>
            <a:prstGeom prst="rect">
              <a:avLst/>
            </a:prstGeom>
          </p:spPr>
        </p:pic>
        <p:sp>
          <p:nvSpPr>
            <p:cNvPr id="18" name="object 5">
              <a:extLst>
                <a:ext uri="{FF2B5EF4-FFF2-40B4-BE49-F238E27FC236}">
                  <a16:creationId xmlns:a16="http://schemas.microsoft.com/office/drawing/2014/main" id="{80F46C2D-7A0A-C278-2219-1CA6E958DFA0}"/>
                </a:ext>
              </a:extLst>
            </p:cNvPr>
            <p:cNvSpPr/>
            <p:nvPr/>
          </p:nvSpPr>
          <p:spPr>
            <a:xfrm>
              <a:off x="192601" y="215999"/>
              <a:ext cx="11808460" cy="6426200"/>
            </a:xfrm>
            <a:custGeom>
              <a:avLst/>
              <a:gdLst/>
              <a:ahLst/>
              <a:cxnLst/>
              <a:rect l="l" t="t" r="r" b="b"/>
              <a:pathLst>
                <a:path w="11808460" h="6426200">
                  <a:moveTo>
                    <a:pt x="11519992" y="0"/>
                  </a:moveTo>
                  <a:lnTo>
                    <a:pt x="287997" y="0"/>
                  </a:lnTo>
                  <a:lnTo>
                    <a:pt x="241283" y="3769"/>
                  </a:lnTo>
                  <a:lnTo>
                    <a:pt x="196969" y="14682"/>
                  </a:lnTo>
                  <a:lnTo>
                    <a:pt x="155647" y="32146"/>
                  </a:lnTo>
                  <a:lnTo>
                    <a:pt x="117910" y="55567"/>
                  </a:lnTo>
                  <a:lnTo>
                    <a:pt x="84353" y="84353"/>
                  </a:lnTo>
                  <a:lnTo>
                    <a:pt x="55567" y="117910"/>
                  </a:lnTo>
                  <a:lnTo>
                    <a:pt x="32146" y="155647"/>
                  </a:lnTo>
                  <a:lnTo>
                    <a:pt x="14682" y="196969"/>
                  </a:lnTo>
                  <a:lnTo>
                    <a:pt x="3769" y="241283"/>
                  </a:lnTo>
                  <a:lnTo>
                    <a:pt x="0" y="287997"/>
                  </a:lnTo>
                  <a:lnTo>
                    <a:pt x="0" y="6137998"/>
                  </a:lnTo>
                  <a:lnTo>
                    <a:pt x="3769" y="6184713"/>
                  </a:lnTo>
                  <a:lnTo>
                    <a:pt x="14682" y="6229027"/>
                  </a:lnTo>
                  <a:lnTo>
                    <a:pt x="32146" y="6270349"/>
                  </a:lnTo>
                  <a:lnTo>
                    <a:pt x="55567" y="6308085"/>
                  </a:lnTo>
                  <a:lnTo>
                    <a:pt x="84353" y="6341643"/>
                  </a:lnTo>
                  <a:lnTo>
                    <a:pt x="117910" y="6370429"/>
                  </a:lnTo>
                  <a:lnTo>
                    <a:pt x="155647" y="6393850"/>
                  </a:lnTo>
                  <a:lnTo>
                    <a:pt x="196969" y="6411314"/>
                  </a:lnTo>
                  <a:lnTo>
                    <a:pt x="241283" y="6422227"/>
                  </a:lnTo>
                  <a:lnTo>
                    <a:pt x="287997" y="6425996"/>
                  </a:lnTo>
                  <a:lnTo>
                    <a:pt x="11519992" y="6425996"/>
                  </a:lnTo>
                  <a:lnTo>
                    <a:pt x="11566709" y="6422227"/>
                  </a:lnTo>
                  <a:lnTo>
                    <a:pt x="11611027" y="6411314"/>
                  </a:lnTo>
                  <a:lnTo>
                    <a:pt x="11652351" y="6393850"/>
                  </a:lnTo>
                  <a:lnTo>
                    <a:pt x="11690089" y="6370429"/>
                  </a:lnTo>
                  <a:lnTo>
                    <a:pt x="11723647" y="6341643"/>
                  </a:lnTo>
                  <a:lnTo>
                    <a:pt x="11752434" y="6308085"/>
                  </a:lnTo>
                  <a:lnTo>
                    <a:pt x="11775856" y="6270349"/>
                  </a:lnTo>
                  <a:lnTo>
                    <a:pt x="11793320" y="6229027"/>
                  </a:lnTo>
                  <a:lnTo>
                    <a:pt x="11804233" y="6184713"/>
                  </a:lnTo>
                  <a:lnTo>
                    <a:pt x="11808002" y="6137998"/>
                  </a:lnTo>
                  <a:lnTo>
                    <a:pt x="11808002" y="287997"/>
                  </a:lnTo>
                  <a:lnTo>
                    <a:pt x="11804233" y="241283"/>
                  </a:lnTo>
                  <a:lnTo>
                    <a:pt x="11793320" y="196969"/>
                  </a:lnTo>
                  <a:lnTo>
                    <a:pt x="11775856" y="155647"/>
                  </a:lnTo>
                  <a:lnTo>
                    <a:pt x="11752434" y="117910"/>
                  </a:lnTo>
                  <a:lnTo>
                    <a:pt x="11723647" y="84353"/>
                  </a:lnTo>
                  <a:lnTo>
                    <a:pt x="11690089" y="55567"/>
                  </a:lnTo>
                  <a:lnTo>
                    <a:pt x="11652351" y="32146"/>
                  </a:lnTo>
                  <a:lnTo>
                    <a:pt x="11611027" y="14682"/>
                  </a:lnTo>
                  <a:lnTo>
                    <a:pt x="11566709" y="3769"/>
                  </a:lnTo>
                  <a:lnTo>
                    <a:pt x="11519992" y="0"/>
                  </a:lnTo>
                  <a:close/>
                </a:path>
              </a:pathLst>
            </a:custGeom>
            <a:solidFill>
              <a:srgbClr val="19313B">
                <a:alpha val="83998"/>
              </a:srgbClr>
            </a:solidFill>
          </p:spPr>
          <p:txBody>
            <a:bodyPr wrap="square" lIns="0" tIns="0" rIns="0" bIns="0" rtlCol="0"/>
            <a:lstStyle/>
            <a:p>
              <a:endParaRPr/>
            </a:p>
          </p:txBody>
        </p:sp>
        <p:pic>
          <p:nvPicPr>
            <p:cNvPr id="19" name="object 6">
              <a:extLst>
                <a:ext uri="{FF2B5EF4-FFF2-40B4-BE49-F238E27FC236}">
                  <a16:creationId xmlns:a16="http://schemas.microsoft.com/office/drawing/2014/main" id="{6D974118-60B4-5DA4-357A-E67BAD40180E}"/>
                </a:ext>
              </a:extLst>
            </p:cNvPr>
            <p:cNvPicPr/>
            <p:nvPr/>
          </p:nvPicPr>
          <p:blipFill>
            <a:blip r:embed="rId3" cstate="print"/>
            <a:stretch>
              <a:fillRect/>
            </a:stretch>
          </p:blipFill>
          <p:spPr>
            <a:xfrm>
              <a:off x="813922" y="4664048"/>
              <a:ext cx="2902156" cy="950099"/>
            </a:xfrm>
            <a:prstGeom prst="rect">
              <a:avLst/>
            </a:prstGeom>
          </p:spPr>
        </p:pic>
        <p:sp>
          <p:nvSpPr>
            <p:cNvPr id="20" name="object 7">
              <a:extLst>
                <a:ext uri="{FF2B5EF4-FFF2-40B4-BE49-F238E27FC236}">
                  <a16:creationId xmlns:a16="http://schemas.microsoft.com/office/drawing/2014/main" id="{9943DB2D-2DF8-6CAB-7B87-723D41448735}"/>
                </a:ext>
              </a:extLst>
            </p:cNvPr>
            <p:cNvSpPr/>
            <p:nvPr/>
          </p:nvSpPr>
          <p:spPr>
            <a:xfrm>
              <a:off x="756000" y="4329864"/>
              <a:ext cx="5340985" cy="0"/>
            </a:xfrm>
            <a:custGeom>
              <a:avLst/>
              <a:gdLst/>
              <a:ahLst/>
              <a:cxnLst/>
              <a:rect l="l" t="t" r="r" b="b"/>
              <a:pathLst>
                <a:path w="5340985">
                  <a:moveTo>
                    <a:pt x="0" y="0"/>
                  </a:moveTo>
                  <a:lnTo>
                    <a:pt x="5340604" y="0"/>
                  </a:lnTo>
                </a:path>
              </a:pathLst>
            </a:custGeom>
            <a:ln w="12700">
              <a:solidFill>
                <a:srgbClr val="FFFFFF"/>
              </a:solidFill>
            </a:ln>
          </p:spPr>
          <p:txBody>
            <a:bodyPr wrap="square" lIns="0" tIns="0" rIns="0" bIns="0" rtlCol="0"/>
            <a:lstStyle/>
            <a:p>
              <a:endParaRPr/>
            </a:p>
          </p:txBody>
        </p:sp>
      </p:grpSp>
      <p:sp>
        <p:nvSpPr>
          <p:cNvPr id="4" name="Espace réservé de la date 3">
            <a:extLst>
              <a:ext uri="{FF2B5EF4-FFF2-40B4-BE49-F238E27FC236}">
                <a16:creationId xmlns:a16="http://schemas.microsoft.com/office/drawing/2014/main" id="{91027115-E3D6-49C5-A4C5-F6E59EEF879A}"/>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BFB0CDBA-AC8D-4CE8-9983-D7E85D9DC8CE}"/>
              </a:ext>
            </a:extLst>
          </p:cNvPr>
          <p:cNvSpPr>
            <a:spLocks noGrp="1"/>
          </p:cNvSpPr>
          <p:nvPr>
            <p:ph type="ftr" sz="quarter" idx="11"/>
          </p:nvPr>
        </p:nvSpPr>
        <p:spPr/>
        <p:txBody>
          <a:bodyPr/>
          <a:lstStyle/>
          <a:p>
            <a:endParaRPr lang="fr-BE" dirty="0"/>
          </a:p>
        </p:txBody>
      </p:sp>
      <p:sp>
        <p:nvSpPr>
          <p:cNvPr id="6" name="Espace réservé du numéro de diapositive 5">
            <a:extLst>
              <a:ext uri="{FF2B5EF4-FFF2-40B4-BE49-F238E27FC236}">
                <a16:creationId xmlns:a16="http://schemas.microsoft.com/office/drawing/2014/main" id="{2BEDC4A1-A6DB-4A19-8BF8-3C9490240B28}"/>
              </a:ext>
            </a:extLst>
          </p:cNvPr>
          <p:cNvSpPr>
            <a:spLocks noGrp="1"/>
          </p:cNvSpPr>
          <p:nvPr>
            <p:ph type="sldNum" sz="quarter" idx="12"/>
          </p:nvPr>
        </p:nvSpPr>
        <p:spPr/>
        <p:txBody>
          <a:bodyPr/>
          <a:lstStyle/>
          <a:p>
            <a:fld id="{85165E1B-B741-4CA0-A2B4-09E1473EC40F}" type="slidenum">
              <a:rPr lang="fr-BE" smtClean="0"/>
              <a:t>‹N°›</a:t>
            </a:fld>
            <a:endParaRPr lang="fr-BE"/>
          </a:p>
        </p:txBody>
      </p:sp>
      <p:sp>
        <p:nvSpPr>
          <p:cNvPr id="8" name="object 3">
            <a:extLst>
              <a:ext uri="{FF2B5EF4-FFF2-40B4-BE49-F238E27FC236}">
                <a16:creationId xmlns:a16="http://schemas.microsoft.com/office/drawing/2014/main" id="{8CEA4705-1F2A-42E6-BA6F-44A4C00087BE}"/>
              </a:ext>
            </a:extLst>
          </p:cNvPr>
          <p:cNvSpPr/>
          <p:nvPr userDrawn="1"/>
        </p:nvSpPr>
        <p:spPr>
          <a:xfrm>
            <a:off x="8546142" y="5722955"/>
            <a:ext cx="20320" cy="19685"/>
          </a:xfrm>
          <a:custGeom>
            <a:avLst/>
            <a:gdLst/>
            <a:ahLst/>
            <a:cxnLst/>
            <a:rect l="l" t="t" r="r" b="b"/>
            <a:pathLst>
              <a:path w="20320" h="19685">
                <a:moveTo>
                  <a:pt x="15430" y="0"/>
                </a:moveTo>
                <a:lnTo>
                  <a:pt x="11976" y="12"/>
                </a:lnTo>
                <a:lnTo>
                  <a:pt x="0" y="12052"/>
                </a:lnTo>
                <a:lnTo>
                  <a:pt x="12" y="15519"/>
                </a:lnTo>
                <a:lnTo>
                  <a:pt x="3225" y="18719"/>
                </a:lnTo>
                <a:lnTo>
                  <a:pt x="4622" y="19253"/>
                </a:lnTo>
                <a:lnTo>
                  <a:pt x="6032" y="19240"/>
                </a:lnTo>
                <a:lnTo>
                  <a:pt x="7429" y="19240"/>
                </a:lnTo>
                <a:lnTo>
                  <a:pt x="8826" y="18707"/>
                </a:lnTo>
                <a:lnTo>
                  <a:pt x="19735" y="7734"/>
                </a:lnTo>
                <a:lnTo>
                  <a:pt x="19723" y="4267"/>
                </a:lnTo>
                <a:lnTo>
                  <a:pt x="15430" y="0"/>
                </a:lnTo>
                <a:close/>
              </a:path>
            </a:pathLst>
          </a:custGeom>
          <a:solidFill>
            <a:srgbClr val="000000"/>
          </a:solidFill>
        </p:spPr>
        <p:txBody>
          <a:bodyPr wrap="square" lIns="0" tIns="0" rIns="0" bIns="0" rtlCol="0"/>
          <a:lstStyle/>
          <a:p>
            <a:endParaRPr/>
          </a:p>
        </p:txBody>
      </p:sp>
      <p:sp>
        <p:nvSpPr>
          <p:cNvPr id="13" name="Titre 1">
            <a:extLst>
              <a:ext uri="{FF2B5EF4-FFF2-40B4-BE49-F238E27FC236}">
                <a16:creationId xmlns:a16="http://schemas.microsoft.com/office/drawing/2014/main" id="{28329F53-7802-A341-0315-1F9C2F6FDF97}"/>
              </a:ext>
            </a:extLst>
          </p:cNvPr>
          <p:cNvSpPr>
            <a:spLocks noGrp="1"/>
          </p:cNvSpPr>
          <p:nvPr>
            <p:ph type="title" hasCustomPrompt="1"/>
          </p:nvPr>
        </p:nvSpPr>
        <p:spPr>
          <a:xfrm>
            <a:off x="838200" y="2019137"/>
            <a:ext cx="10267950" cy="769786"/>
          </a:xfrm>
          <a:prstGeom prst="rect">
            <a:avLst/>
          </a:prstGeom>
        </p:spPr>
        <p:txBody>
          <a:bodyPr/>
          <a:lstStyle>
            <a:lvl1pPr>
              <a:defRPr sz="5400" b="1">
                <a:solidFill>
                  <a:schemeClr val="bg1"/>
                </a:solidFill>
                <a:latin typeface="+mn-lt"/>
              </a:defRPr>
            </a:lvl1pPr>
          </a:lstStyle>
          <a:p>
            <a:r>
              <a:rPr lang="fr-FR" dirty="0"/>
              <a:t>PRESENTATION</a:t>
            </a:r>
            <a:endParaRPr lang="fr-BE" dirty="0"/>
          </a:p>
        </p:txBody>
      </p:sp>
      <p:sp>
        <p:nvSpPr>
          <p:cNvPr id="15" name="Espace réservé du contenu 42">
            <a:extLst>
              <a:ext uri="{FF2B5EF4-FFF2-40B4-BE49-F238E27FC236}">
                <a16:creationId xmlns:a16="http://schemas.microsoft.com/office/drawing/2014/main" id="{9E41F0B4-EAF1-FE99-B30E-13E2A5EEC109}"/>
              </a:ext>
            </a:extLst>
          </p:cNvPr>
          <p:cNvSpPr>
            <a:spLocks noGrp="1"/>
          </p:cNvSpPr>
          <p:nvPr>
            <p:ph sz="quarter" idx="13" hasCustomPrompt="1"/>
          </p:nvPr>
        </p:nvSpPr>
        <p:spPr>
          <a:xfrm>
            <a:off x="838200" y="2853478"/>
            <a:ext cx="5301128" cy="660797"/>
          </a:xfrm>
          <a:prstGeom prst="rect">
            <a:avLst/>
          </a:prstGeom>
        </p:spPr>
        <p:txBody>
          <a:bodyPr/>
          <a:lstStyle>
            <a:lvl1pPr marL="0" indent="0">
              <a:buNone/>
              <a:defRPr sz="4400">
                <a:solidFill>
                  <a:srgbClr val="F7A423"/>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Modifier les styles</a:t>
            </a:r>
          </a:p>
        </p:txBody>
      </p:sp>
    </p:spTree>
    <p:extLst>
      <p:ext uri="{BB962C8B-B14F-4D97-AF65-F5344CB8AC3E}">
        <p14:creationId xmlns:p14="http://schemas.microsoft.com/office/powerpoint/2010/main" val="1979596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présentants BIO">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5DE454AD-71FD-4344-929E-B050829BEF0E}"/>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307BA25-F83F-4324-B263-6C54CAC54DEE}"/>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985CFCF-5935-4457-9F3D-64AF136A9BD1}"/>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 name="object 2">
            <a:extLst>
              <a:ext uri="{FF2B5EF4-FFF2-40B4-BE49-F238E27FC236}">
                <a16:creationId xmlns:a16="http://schemas.microsoft.com/office/drawing/2014/main" id="{B84626CB-1AC1-BDE1-9DBF-9B96E048739A}"/>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6" name="object 3">
            <a:extLst>
              <a:ext uri="{FF2B5EF4-FFF2-40B4-BE49-F238E27FC236}">
                <a16:creationId xmlns:a16="http://schemas.microsoft.com/office/drawing/2014/main" id="{FDE72A11-E193-CA87-11D3-BF003C834117}"/>
              </a:ext>
            </a:extLst>
          </p:cNvPr>
          <p:cNvSpPr/>
          <p:nvPr userDrawn="1"/>
        </p:nvSpPr>
        <p:spPr>
          <a:xfrm>
            <a:off x="5936548"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26ABAB"/>
          </a:solidFill>
        </p:spPr>
        <p:txBody>
          <a:bodyPr wrap="square" lIns="0" tIns="0" rIns="0" bIns="0" rtlCol="0"/>
          <a:lstStyle/>
          <a:p>
            <a:endParaRPr/>
          </a:p>
        </p:txBody>
      </p:sp>
      <p:sp>
        <p:nvSpPr>
          <p:cNvPr id="8" name="object 4" descr="$PPTXTitle">
            <a:extLst>
              <a:ext uri="{FF2B5EF4-FFF2-40B4-BE49-F238E27FC236}">
                <a16:creationId xmlns:a16="http://schemas.microsoft.com/office/drawing/2014/main" id="{CAC871CC-78B4-924E-F20F-6FA750AAA419}"/>
              </a:ext>
            </a:extLst>
          </p:cNvPr>
          <p:cNvSpPr txBox="1">
            <a:spLocks noGrp="1"/>
          </p:cNvSpPr>
          <p:nvPr>
            <p:ph type="title"/>
          </p:nvPr>
        </p:nvSpPr>
        <p:spPr>
          <a:xfrm>
            <a:off x="1089325"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latin typeface="Calibri"/>
                <a:cs typeface="Calibri"/>
              </a:rPr>
              <a:t>REPRÉSENTANTS</a:t>
            </a:r>
            <a:r>
              <a:rPr sz="3800" b="1" spc="145" dirty="0">
                <a:latin typeface="Calibri"/>
                <a:cs typeface="Calibri"/>
              </a:rPr>
              <a:t> </a:t>
            </a:r>
            <a:r>
              <a:rPr sz="3800" b="1" spc="90" dirty="0">
                <a:latin typeface="Calibri"/>
                <a:cs typeface="Calibri"/>
              </a:rPr>
              <a:t>ÉLUS</a:t>
            </a:r>
            <a:endParaRPr sz="3800" dirty="0">
              <a:latin typeface="Calibri"/>
              <a:cs typeface="Calibri"/>
            </a:endParaRPr>
          </a:p>
        </p:txBody>
      </p:sp>
      <p:sp>
        <p:nvSpPr>
          <p:cNvPr id="9" name="object 5">
            <a:extLst>
              <a:ext uri="{FF2B5EF4-FFF2-40B4-BE49-F238E27FC236}">
                <a16:creationId xmlns:a16="http://schemas.microsoft.com/office/drawing/2014/main" id="{1C917C8E-21DD-6893-EA2E-8BD1F4649B56}"/>
              </a:ext>
            </a:extLst>
          </p:cNvPr>
          <p:cNvSpPr txBox="1"/>
          <p:nvPr userDrawn="1"/>
        </p:nvSpPr>
        <p:spPr>
          <a:xfrm>
            <a:off x="6533239" y="766960"/>
            <a:ext cx="4333875" cy="482600"/>
          </a:xfrm>
          <a:prstGeom prst="rect">
            <a:avLst/>
          </a:prstGeom>
        </p:spPr>
        <p:txBody>
          <a:bodyPr vert="horz" wrap="square" lIns="0" tIns="12700" rIns="0" bIns="0" rtlCol="0">
            <a:spAutoFit/>
          </a:bodyPr>
          <a:lstStyle/>
          <a:p>
            <a:pPr marL="12700">
              <a:lnSpc>
                <a:spcPct val="100000"/>
              </a:lnSpc>
              <a:spcBef>
                <a:spcPts val="100"/>
              </a:spcBef>
            </a:pPr>
            <a:r>
              <a:rPr sz="3000" spc="95" dirty="0">
                <a:solidFill>
                  <a:srgbClr val="2E2E33"/>
                </a:solidFill>
                <a:latin typeface="Calibri"/>
                <a:cs typeface="Calibri"/>
              </a:rPr>
              <a:t>FILIÈRE</a:t>
            </a:r>
            <a:r>
              <a:rPr sz="3000" spc="145" dirty="0">
                <a:solidFill>
                  <a:srgbClr val="2E2E33"/>
                </a:solidFill>
                <a:latin typeface="Calibri"/>
                <a:cs typeface="Calibri"/>
              </a:rPr>
              <a:t> </a:t>
            </a:r>
            <a:r>
              <a:rPr sz="3000" spc="75" dirty="0">
                <a:solidFill>
                  <a:srgbClr val="2E2E33"/>
                </a:solidFill>
                <a:latin typeface="Calibri"/>
                <a:cs typeface="Calibri"/>
              </a:rPr>
              <a:t>AGRICULTURE</a:t>
            </a:r>
            <a:r>
              <a:rPr sz="3000" spc="150" dirty="0">
                <a:solidFill>
                  <a:srgbClr val="2E2E33"/>
                </a:solidFill>
                <a:latin typeface="Calibri"/>
                <a:cs typeface="Calibri"/>
              </a:rPr>
              <a:t> </a:t>
            </a:r>
            <a:r>
              <a:rPr sz="3000" spc="75" dirty="0">
                <a:solidFill>
                  <a:srgbClr val="2E2E33"/>
                </a:solidFill>
                <a:latin typeface="Calibri"/>
                <a:cs typeface="Calibri"/>
              </a:rPr>
              <a:t>BIO</a:t>
            </a:r>
            <a:endParaRPr sz="3000">
              <a:latin typeface="Calibri"/>
              <a:cs typeface="Calibri"/>
            </a:endParaRPr>
          </a:p>
        </p:txBody>
      </p:sp>
      <p:grpSp>
        <p:nvGrpSpPr>
          <p:cNvPr id="10" name="object 6">
            <a:extLst>
              <a:ext uri="{FF2B5EF4-FFF2-40B4-BE49-F238E27FC236}">
                <a16:creationId xmlns:a16="http://schemas.microsoft.com/office/drawing/2014/main" id="{282CBF31-7B12-2B0C-C7C8-CBED454D7DF2}"/>
              </a:ext>
            </a:extLst>
          </p:cNvPr>
          <p:cNvGrpSpPr/>
          <p:nvPr userDrawn="1"/>
        </p:nvGrpSpPr>
        <p:grpSpPr>
          <a:xfrm>
            <a:off x="10518874" y="5816844"/>
            <a:ext cx="875665" cy="153035"/>
            <a:chOff x="10518874" y="5816844"/>
            <a:chExt cx="875665" cy="153035"/>
          </a:xfrm>
        </p:grpSpPr>
        <p:pic>
          <p:nvPicPr>
            <p:cNvPr id="11" name="object 7">
              <a:extLst>
                <a:ext uri="{FF2B5EF4-FFF2-40B4-BE49-F238E27FC236}">
                  <a16:creationId xmlns:a16="http://schemas.microsoft.com/office/drawing/2014/main" id="{158EA426-C117-CD35-8954-B0366E135B64}"/>
                </a:ext>
              </a:extLst>
            </p:cNvPr>
            <p:cNvPicPr/>
            <p:nvPr/>
          </p:nvPicPr>
          <p:blipFill>
            <a:blip r:embed="rId2" cstate="screen">
              <a:extLst>
                <a:ext uri="{28A0092B-C50C-407E-A947-70E740481C1C}">
                  <a14:useLocalDpi xmlns:a14="http://schemas.microsoft.com/office/drawing/2010/main"/>
                </a:ext>
              </a:extLst>
            </a:blip>
            <a:stretch>
              <a:fillRect/>
            </a:stretch>
          </p:blipFill>
          <p:spPr>
            <a:xfrm>
              <a:off x="10518874" y="5854847"/>
              <a:ext cx="189007" cy="114731"/>
            </a:xfrm>
            <a:prstGeom prst="rect">
              <a:avLst/>
            </a:prstGeom>
          </p:spPr>
        </p:pic>
        <p:pic>
          <p:nvPicPr>
            <p:cNvPr id="12" name="object 8">
              <a:extLst>
                <a:ext uri="{FF2B5EF4-FFF2-40B4-BE49-F238E27FC236}">
                  <a16:creationId xmlns:a16="http://schemas.microsoft.com/office/drawing/2014/main" id="{34189EF2-A9A1-F1EC-634C-C58FEDE9708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730267" y="5816844"/>
              <a:ext cx="310642" cy="152642"/>
            </a:xfrm>
            <a:prstGeom prst="rect">
              <a:avLst/>
            </a:prstGeom>
          </p:spPr>
        </p:pic>
        <p:pic>
          <p:nvPicPr>
            <p:cNvPr id="13" name="object 9">
              <a:extLst>
                <a:ext uri="{FF2B5EF4-FFF2-40B4-BE49-F238E27FC236}">
                  <a16:creationId xmlns:a16="http://schemas.microsoft.com/office/drawing/2014/main" id="{F015497A-AFD6-A6D0-E410-E85023EDC205}"/>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068231" y="5855889"/>
              <a:ext cx="64706" cy="112280"/>
            </a:xfrm>
            <a:prstGeom prst="rect">
              <a:avLst/>
            </a:prstGeom>
          </p:spPr>
        </p:pic>
        <p:pic>
          <p:nvPicPr>
            <p:cNvPr id="14" name="object 10">
              <a:extLst>
                <a:ext uri="{FF2B5EF4-FFF2-40B4-BE49-F238E27FC236}">
                  <a16:creationId xmlns:a16="http://schemas.microsoft.com/office/drawing/2014/main" id="{85E864D1-6958-631F-5FDC-85ABB929B356}"/>
                </a:ext>
              </a:extLst>
            </p:cNvPr>
            <p:cNvPicPr/>
            <p:nvPr/>
          </p:nvPicPr>
          <p:blipFill>
            <a:blip r:embed="rId5" cstate="screen">
              <a:extLst>
                <a:ext uri="{28A0092B-C50C-407E-A947-70E740481C1C}">
                  <a14:useLocalDpi xmlns:a14="http://schemas.microsoft.com/office/drawing/2010/main"/>
                </a:ext>
              </a:extLst>
            </a:blip>
            <a:stretch>
              <a:fillRect/>
            </a:stretch>
          </p:blipFill>
          <p:spPr>
            <a:xfrm>
              <a:off x="11173120" y="5845112"/>
              <a:ext cx="221231" cy="124470"/>
            </a:xfrm>
            <a:prstGeom prst="rect">
              <a:avLst/>
            </a:prstGeom>
          </p:spPr>
        </p:pic>
      </p:grpSp>
      <p:grpSp>
        <p:nvGrpSpPr>
          <p:cNvPr id="15" name="object 11">
            <a:extLst>
              <a:ext uri="{FF2B5EF4-FFF2-40B4-BE49-F238E27FC236}">
                <a16:creationId xmlns:a16="http://schemas.microsoft.com/office/drawing/2014/main" id="{D6E0F8D3-0039-35E1-8060-CDE059D98AD9}"/>
              </a:ext>
            </a:extLst>
          </p:cNvPr>
          <p:cNvGrpSpPr/>
          <p:nvPr userDrawn="1"/>
        </p:nvGrpSpPr>
        <p:grpSpPr>
          <a:xfrm>
            <a:off x="10518965" y="6034806"/>
            <a:ext cx="1085215" cy="118745"/>
            <a:chOff x="10518965" y="6034806"/>
            <a:chExt cx="1085215" cy="118745"/>
          </a:xfrm>
        </p:grpSpPr>
        <p:pic>
          <p:nvPicPr>
            <p:cNvPr id="16" name="object 12">
              <a:extLst>
                <a:ext uri="{FF2B5EF4-FFF2-40B4-BE49-F238E27FC236}">
                  <a16:creationId xmlns:a16="http://schemas.microsoft.com/office/drawing/2014/main" id="{38C84811-FCFC-CC2E-7980-7DBB25A9FFAC}"/>
                </a:ext>
              </a:extLst>
            </p:cNvPr>
            <p:cNvPicPr/>
            <p:nvPr/>
          </p:nvPicPr>
          <p:blipFill>
            <a:blip r:embed="rId6" cstate="screen">
              <a:extLst>
                <a:ext uri="{28A0092B-C50C-407E-A947-70E740481C1C}">
                  <a14:useLocalDpi xmlns:a14="http://schemas.microsoft.com/office/drawing/2010/main"/>
                </a:ext>
              </a:extLst>
            </a:blip>
            <a:stretch>
              <a:fillRect/>
            </a:stretch>
          </p:blipFill>
          <p:spPr>
            <a:xfrm>
              <a:off x="10518965" y="6035902"/>
              <a:ext cx="71031" cy="115735"/>
            </a:xfrm>
            <a:prstGeom prst="rect">
              <a:avLst/>
            </a:prstGeom>
          </p:spPr>
        </p:pic>
        <p:pic>
          <p:nvPicPr>
            <p:cNvPr id="17" name="object 13">
              <a:extLst>
                <a:ext uri="{FF2B5EF4-FFF2-40B4-BE49-F238E27FC236}">
                  <a16:creationId xmlns:a16="http://schemas.microsoft.com/office/drawing/2014/main" id="{F63980FE-83EE-F44F-E996-BF5DF5BD3602}"/>
                </a:ext>
              </a:extLst>
            </p:cNvPr>
            <p:cNvPicPr/>
            <p:nvPr/>
          </p:nvPicPr>
          <p:blipFill>
            <a:blip r:embed="rId7" cstate="screen">
              <a:extLst>
                <a:ext uri="{28A0092B-C50C-407E-A947-70E740481C1C}">
                  <a14:useLocalDpi xmlns:a14="http://schemas.microsoft.com/office/drawing/2010/main"/>
                </a:ext>
              </a:extLst>
            </a:blip>
            <a:stretch>
              <a:fillRect/>
            </a:stretch>
          </p:blipFill>
          <p:spPr>
            <a:xfrm>
              <a:off x="10613057" y="6034991"/>
              <a:ext cx="190657" cy="118228"/>
            </a:xfrm>
            <a:prstGeom prst="rect">
              <a:avLst/>
            </a:prstGeom>
          </p:spPr>
        </p:pic>
        <p:pic>
          <p:nvPicPr>
            <p:cNvPr id="18" name="object 14">
              <a:extLst>
                <a:ext uri="{FF2B5EF4-FFF2-40B4-BE49-F238E27FC236}">
                  <a16:creationId xmlns:a16="http://schemas.microsoft.com/office/drawing/2014/main" id="{16F67687-D39F-03ED-9919-7703F181E8B1}"/>
                </a:ext>
              </a:extLst>
            </p:cNvPr>
            <p:cNvPicPr/>
            <p:nvPr/>
          </p:nvPicPr>
          <p:blipFill>
            <a:blip r:embed="rId8" cstate="screen">
              <a:extLst>
                <a:ext uri="{28A0092B-C50C-407E-A947-70E740481C1C}">
                  <a14:useLocalDpi xmlns:a14="http://schemas.microsoft.com/office/drawing/2010/main"/>
                </a:ext>
              </a:extLst>
            </a:blip>
            <a:stretch>
              <a:fillRect/>
            </a:stretch>
          </p:blipFill>
          <p:spPr>
            <a:xfrm>
              <a:off x="10827508" y="6035352"/>
              <a:ext cx="93268" cy="117462"/>
            </a:xfrm>
            <a:prstGeom prst="rect">
              <a:avLst/>
            </a:prstGeom>
          </p:spPr>
        </p:pic>
        <p:pic>
          <p:nvPicPr>
            <p:cNvPr id="19" name="object 15">
              <a:extLst>
                <a:ext uri="{FF2B5EF4-FFF2-40B4-BE49-F238E27FC236}">
                  <a16:creationId xmlns:a16="http://schemas.microsoft.com/office/drawing/2014/main" id="{597D4D68-E63C-2025-EF5E-FAE24F03B313}"/>
                </a:ext>
              </a:extLst>
            </p:cNvPr>
            <p:cNvPicPr/>
            <p:nvPr/>
          </p:nvPicPr>
          <p:blipFill>
            <a:blip r:embed="rId9" cstate="screen">
              <a:extLst>
                <a:ext uri="{28A0092B-C50C-407E-A947-70E740481C1C}">
                  <a14:useLocalDpi xmlns:a14="http://schemas.microsoft.com/office/drawing/2010/main"/>
                </a:ext>
              </a:extLst>
            </a:blip>
            <a:stretch>
              <a:fillRect/>
            </a:stretch>
          </p:blipFill>
          <p:spPr>
            <a:xfrm>
              <a:off x="10941095" y="6036038"/>
              <a:ext cx="86728" cy="116776"/>
            </a:xfrm>
            <a:prstGeom prst="rect">
              <a:avLst/>
            </a:prstGeom>
          </p:spPr>
        </p:pic>
        <p:pic>
          <p:nvPicPr>
            <p:cNvPr id="20" name="object 16">
              <a:extLst>
                <a:ext uri="{FF2B5EF4-FFF2-40B4-BE49-F238E27FC236}">
                  <a16:creationId xmlns:a16="http://schemas.microsoft.com/office/drawing/2014/main" id="{D60E629A-8F7D-8063-97C4-FFF19FE85A95}"/>
                </a:ext>
              </a:extLst>
            </p:cNvPr>
            <p:cNvPicPr/>
            <p:nvPr/>
          </p:nvPicPr>
          <p:blipFill>
            <a:blip r:embed="rId10" cstate="screen">
              <a:extLst>
                <a:ext uri="{28A0092B-C50C-407E-A947-70E740481C1C}">
                  <a14:useLocalDpi xmlns:a14="http://schemas.microsoft.com/office/drawing/2010/main"/>
                </a:ext>
              </a:extLst>
            </a:blip>
            <a:stretch>
              <a:fillRect/>
            </a:stretch>
          </p:blipFill>
          <p:spPr>
            <a:xfrm>
              <a:off x="11048188" y="6035123"/>
              <a:ext cx="172477" cy="117690"/>
            </a:xfrm>
            <a:prstGeom prst="rect">
              <a:avLst/>
            </a:prstGeom>
          </p:spPr>
        </p:pic>
        <p:pic>
          <p:nvPicPr>
            <p:cNvPr id="21" name="object 17">
              <a:extLst>
                <a:ext uri="{FF2B5EF4-FFF2-40B4-BE49-F238E27FC236}">
                  <a16:creationId xmlns:a16="http://schemas.microsoft.com/office/drawing/2014/main" id="{8E146A6E-FA65-0022-3809-4B9333CCDADB}"/>
                </a:ext>
              </a:extLst>
            </p:cNvPr>
            <p:cNvPicPr/>
            <p:nvPr/>
          </p:nvPicPr>
          <p:blipFill>
            <a:blip r:embed="rId11" cstate="screen">
              <a:extLst>
                <a:ext uri="{28A0092B-C50C-407E-A947-70E740481C1C}">
                  <a14:useLocalDpi xmlns:a14="http://schemas.microsoft.com/office/drawing/2010/main"/>
                </a:ext>
              </a:extLst>
            </a:blip>
            <a:stretch>
              <a:fillRect/>
            </a:stretch>
          </p:blipFill>
          <p:spPr>
            <a:xfrm>
              <a:off x="11241360" y="6036038"/>
              <a:ext cx="170746" cy="116776"/>
            </a:xfrm>
            <a:prstGeom prst="rect">
              <a:avLst/>
            </a:prstGeom>
          </p:spPr>
        </p:pic>
        <p:pic>
          <p:nvPicPr>
            <p:cNvPr id="22" name="object 18">
              <a:extLst>
                <a:ext uri="{FF2B5EF4-FFF2-40B4-BE49-F238E27FC236}">
                  <a16:creationId xmlns:a16="http://schemas.microsoft.com/office/drawing/2014/main" id="{CEAED9DA-E538-6A0F-8082-8C7FC3C5A2E7}"/>
                </a:ext>
              </a:extLst>
            </p:cNvPr>
            <p:cNvPicPr/>
            <p:nvPr/>
          </p:nvPicPr>
          <p:blipFill>
            <a:blip r:embed="rId12" cstate="screen">
              <a:extLst>
                <a:ext uri="{28A0092B-C50C-407E-A947-70E740481C1C}">
                  <a14:useLocalDpi xmlns:a14="http://schemas.microsoft.com/office/drawing/2010/main"/>
                </a:ext>
              </a:extLst>
            </a:blip>
            <a:stretch>
              <a:fillRect/>
            </a:stretch>
          </p:blipFill>
          <p:spPr>
            <a:xfrm>
              <a:off x="11442586" y="6034806"/>
              <a:ext cx="161450" cy="118413"/>
            </a:xfrm>
            <a:prstGeom prst="rect">
              <a:avLst/>
            </a:prstGeom>
          </p:spPr>
        </p:pic>
      </p:grpSp>
      <p:grpSp>
        <p:nvGrpSpPr>
          <p:cNvPr id="23" name="object 19">
            <a:extLst>
              <a:ext uri="{FF2B5EF4-FFF2-40B4-BE49-F238E27FC236}">
                <a16:creationId xmlns:a16="http://schemas.microsoft.com/office/drawing/2014/main" id="{F0B231F0-F528-91F0-4C96-DB2138551234}"/>
              </a:ext>
            </a:extLst>
          </p:cNvPr>
          <p:cNvGrpSpPr/>
          <p:nvPr userDrawn="1"/>
        </p:nvGrpSpPr>
        <p:grpSpPr>
          <a:xfrm>
            <a:off x="9883303" y="5704701"/>
            <a:ext cx="564515" cy="559435"/>
            <a:chOff x="9883303" y="5704701"/>
            <a:chExt cx="564515" cy="559435"/>
          </a:xfrm>
        </p:grpSpPr>
        <p:sp>
          <p:nvSpPr>
            <p:cNvPr id="24" name="object 20">
              <a:extLst>
                <a:ext uri="{FF2B5EF4-FFF2-40B4-BE49-F238E27FC236}">
                  <a16:creationId xmlns:a16="http://schemas.microsoft.com/office/drawing/2014/main" id="{086E999E-BB1A-06A3-68AE-AC6926D087F9}"/>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5" name="object 21">
              <a:extLst>
                <a:ext uri="{FF2B5EF4-FFF2-40B4-BE49-F238E27FC236}">
                  <a16:creationId xmlns:a16="http://schemas.microsoft.com/office/drawing/2014/main" id="{C6546998-AC54-F351-4273-1A2F3D5D533E}"/>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0192574" y="6086944"/>
              <a:ext cx="235826" cy="177101"/>
            </a:xfrm>
            <a:prstGeom prst="rect">
              <a:avLst/>
            </a:prstGeom>
          </p:spPr>
        </p:pic>
        <p:sp>
          <p:nvSpPr>
            <p:cNvPr id="26" name="object 22">
              <a:extLst>
                <a:ext uri="{FF2B5EF4-FFF2-40B4-BE49-F238E27FC236}">
                  <a16:creationId xmlns:a16="http://schemas.microsoft.com/office/drawing/2014/main" id="{6F13E761-DF94-0639-DD18-5ECBB230CFE5}"/>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7" name="object 23">
            <a:extLst>
              <a:ext uri="{FF2B5EF4-FFF2-40B4-BE49-F238E27FC236}">
                <a16:creationId xmlns:a16="http://schemas.microsoft.com/office/drawing/2014/main" id="{CA92CBAA-459B-2803-0EF6-FF2F347AC8C4}"/>
              </a:ext>
            </a:extLst>
          </p:cNvPr>
          <p:cNvGrpSpPr/>
          <p:nvPr userDrawn="1"/>
        </p:nvGrpSpPr>
        <p:grpSpPr>
          <a:xfrm>
            <a:off x="11103447" y="220635"/>
            <a:ext cx="749300" cy="817244"/>
            <a:chOff x="11103447" y="220635"/>
            <a:chExt cx="749300" cy="817244"/>
          </a:xfrm>
        </p:grpSpPr>
        <p:sp>
          <p:nvSpPr>
            <p:cNvPr id="28" name="object 24">
              <a:extLst>
                <a:ext uri="{FF2B5EF4-FFF2-40B4-BE49-F238E27FC236}">
                  <a16:creationId xmlns:a16="http://schemas.microsoft.com/office/drawing/2014/main" id="{FC2D365A-3C21-119C-2337-B49A30B5E663}"/>
                </a:ext>
              </a:extLst>
            </p:cNvPr>
            <p:cNvSpPr/>
            <p:nvPr/>
          </p:nvSpPr>
          <p:spPr>
            <a:xfrm>
              <a:off x="11103447" y="220635"/>
              <a:ext cx="749300" cy="817244"/>
            </a:xfrm>
            <a:custGeom>
              <a:avLst/>
              <a:gdLst/>
              <a:ahLst/>
              <a:cxnLst/>
              <a:rect l="l" t="t" r="r" b="b"/>
              <a:pathLst>
                <a:path w="749300" h="817244">
                  <a:moveTo>
                    <a:pt x="374465" y="0"/>
                  </a:moveTo>
                  <a:lnTo>
                    <a:pt x="334821" y="5172"/>
                  </a:lnTo>
                  <a:lnTo>
                    <a:pt x="297256" y="20688"/>
                  </a:lnTo>
                  <a:lnTo>
                    <a:pt x="77216" y="147726"/>
                  </a:lnTo>
                  <a:lnTo>
                    <a:pt x="44994" y="172500"/>
                  </a:lnTo>
                  <a:lnTo>
                    <a:pt x="20691" y="204247"/>
                  </a:lnTo>
                  <a:lnTo>
                    <a:pt x="5346" y="241166"/>
                  </a:lnTo>
                  <a:lnTo>
                    <a:pt x="0" y="281457"/>
                  </a:lnTo>
                  <a:lnTo>
                    <a:pt x="0" y="535546"/>
                  </a:lnTo>
                  <a:lnTo>
                    <a:pt x="5346" y="575836"/>
                  </a:lnTo>
                  <a:lnTo>
                    <a:pt x="20691" y="612754"/>
                  </a:lnTo>
                  <a:lnTo>
                    <a:pt x="44994" y="644497"/>
                  </a:lnTo>
                  <a:lnTo>
                    <a:pt x="77216" y="669264"/>
                  </a:lnTo>
                  <a:lnTo>
                    <a:pt x="297256" y="796315"/>
                  </a:lnTo>
                  <a:lnTo>
                    <a:pt x="334821" y="811831"/>
                  </a:lnTo>
                  <a:lnTo>
                    <a:pt x="374465" y="817003"/>
                  </a:lnTo>
                  <a:lnTo>
                    <a:pt x="414110" y="811831"/>
                  </a:lnTo>
                  <a:lnTo>
                    <a:pt x="451675" y="796315"/>
                  </a:lnTo>
                  <a:lnTo>
                    <a:pt x="671715" y="669264"/>
                  </a:lnTo>
                  <a:lnTo>
                    <a:pt x="703934" y="644497"/>
                  </a:lnTo>
                  <a:lnTo>
                    <a:pt x="728233" y="612754"/>
                  </a:lnTo>
                  <a:lnTo>
                    <a:pt x="743574" y="575836"/>
                  </a:lnTo>
                  <a:lnTo>
                    <a:pt x="748919" y="535546"/>
                  </a:lnTo>
                  <a:lnTo>
                    <a:pt x="748919" y="281457"/>
                  </a:lnTo>
                  <a:lnTo>
                    <a:pt x="743574" y="241166"/>
                  </a:lnTo>
                  <a:lnTo>
                    <a:pt x="728233" y="204247"/>
                  </a:lnTo>
                  <a:lnTo>
                    <a:pt x="703934" y="172500"/>
                  </a:lnTo>
                  <a:lnTo>
                    <a:pt x="671715" y="147726"/>
                  </a:lnTo>
                  <a:lnTo>
                    <a:pt x="451675" y="20688"/>
                  </a:lnTo>
                  <a:lnTo>
                    <a:pt x="414110" y="5172"/>
                  </a:lnTo>
                  <a:lnTo>
                    <a:pt x="374465" y="0"/>
                  </a:lnTo>
                  <a:close/>
                </a:path>
              </a:pathLst>
            </a:custGeom>
            <a:solidFill>
              <a:srgbClr val="00998A"/>
            </a:solidFill>
          </p:spPr>
          <p:txBody>
            <a:bodyPr wrap="square" lIns="0" tIns="0" rIns="0" bIns="0" rtlCol="0"/>
            <a:lstStyle/>
            <a:p>
              <a:endParaRPr/>
            </a:p>
          </p:txBody>
        </p:sp>
        <p:sp>
          <p:nvSpPr>
            <p:cNvPr id="29" name="object 25">
              <a:extLst>
                <a:ext uri="{FF2B5EF4-FFF2-40B4-BE49-F238E27FC236}">
                  <a16:creationId xmlns:a16="http://schemas.microsoft.com/office/drawing/2014/main" id="{1F6951BB-86DE-C755-2E20-B091F8EE47E6}"/>
                </a:ext>
              </a:extLst>
            </p:cNvPr>
            <p:cNvSpPr/>
            <p:nvPr/>
          </p:nvSpPr>
          <p:spPr>
            <a:xfrm>
              <a:off x="11219180" y="441718"/>
              <a:ext cx="581660" cy="418465"/>
            </a:xfrm>
            <a:custGeom>
              <a:avLst/>
              <a:gdLst/>
              <a:ahLst/>
              <a:cxnLst/>
              <a:rect l="l" t="t" r="r" b="b"/>
              <a:pathLst>
                <a:path w="581659" h="418465">
                  <a:moveTo>
                    <a:pt x="581583" y="38100"/>
                  </a:moveTo>
                  <a:lnTo>
                    <a:pt x="578472" y="28384"/>
                  </a:lnTo>
                  <a:lnTo>
                    <a:pt x="575094" y="18796"/>
                  </a:lnTo>
                  <a:lnTo>
                    <a:pt x="571436" y="9334"/>
                  </a:lnTo>
                  <a:lnTo>
                    <a:pt x="567524" y="0"/>
                  </a:lnTo>
                  <a:lnTo>
                    <a:pt x="531139" y="22987"/>
                  </a:lnTo>
                  <a:lnTo>
                    <a:pt x="490728" y="49428"/>
                  </a:lnTo>
                  <a:lnTo>
                    <a:pt x="447103" y="78701"/>
                  </a:lnTo>
                  <a:lnTo>
                    <a:pt x="401142" y="110121"/>
                  </a:lnTo>
                  <a:lnTo>
                    <a:pt x="353695" y="143027"/>
                  </a:lnTo>
                  <a:lnTo>
                    <a:pt x="305612" y="176771"/>
                  </a:lnTo>
                  <a:lnTo>
                    <a:pt x="301434" y="179743"/>
                  </a:lnTo>
                  <a:lnTo>
                    <a:pt x="302031" y="175602"/>
                  </a:lnTo>
                  <a:lnTo>
                    <a:pt x="304342" y="153784"/>
                  </a:lnTo>
                  <a:lnTo>
                    <a:pt x="303377" y="142087"/>
                  </a:lnTo>
                  <a:lnTo>
                    <a:pt x="303314" y="141351"/>
                  </a:lnTo>
                  <a:lnTo>
                    <a:pt x="303034" y="137883"/>
                  </a:lnTo>
                  <a:lnTo>
                    <a:pt x="302907" y="136334"/>
                  </a:lnTo>
                  <a:lnTo>
                    <a:pt x="302285" y="128765"/>
                  </a:lnTo>
                  <a:lnTo>
                    <a:pt x="298856" y="121843"/>
                  </a:lnTo>
                  <a:lnTo>
                    <a:pt x="293890" y="111823"/>
                  </a:lnTo>
                  <a:lnTo>
                    <a:pt x="293890" y="162991"/>
                  </a:lnTo>
                  <a:lnTo>
                    <a:pt x="293865" y="164553"/>
                  </a:lnTo>
                  <a:lnTo>
                    <a:pt x="293751" y="172123"/>
                  </a:lnTo>
                  <a:lnTo>
                    <a:pt x="293636" y="176530"/>
                  </a:lnTo>
                  <a:lnTo>
                    <a:pt x="293154" y="185623"/>
                  </a:lnTo>
                  <a:lnTo>
                    <a:pt x="286486" y="190373"/>
                  </a:lnTo>
                  <a:lnTo>
                    <a:pt x="286385" y="188252"/>
                  </a:lnTo>
                  <a:lnTo>
                    <a:pt x="286346" y="187363"/>
                  </a:lnTo>
                  <a:lnTo>
                    <a:pt x="286219" y="184835"/>
                  </a:lnTo>
                  <a:lnTo>
                    <a:pt x="286181" y="184023"/>
                  </a:lnTo>
                  <a:lnTo>
                    <a:pt x="286372" y="180530"/>
                  </a:lnTo>
                  <a:lnTo>
                    <a:pt x="286486" y="178600"/>
                  </a:lnTo>
                  <a:lnTo>
                    <a:pt x="286600" y="176530"/>
                  </a:lnTo>
                  <a:lnTo>
                    <a:pt x="286727" y="174066"/>
                  </a:lnTo>
                  <a:lnTo>
                    <a:pt x="287426" y="155968"/>
                  </a:lnTo>
                  <a:lnTo>
                    <a:pt x="287515" y="153784"/>
                  </a:lnTo>
                  <a:lnTo>
                    <a:pt x="287616" y="151079"/>
                  </a:lnTo>
                  <a:lnTo>
                    <a:pt x="287667" y="149656"/>
                  </a:lnTo>
                  <a:lnTo>
                    <a:pt x="288175" y="142087"/>
                  </a:lnTo>
                  <a:lnTo>
                    <a:pt x="288226" y="141351"/>
                  </a:lnTo>
                  <a:lnTo>
                    <a:pt x="293204" y="151777"/>
                  </a:lnTo>
                  <a:lnTo>
                    <a:pt x="293890" y="162991"/>
                  </a:lnTo>
                  <a:lnTo>
                    <a:pt x="293890" y="111823"/>
                  </a:lnTo>
                  <a:lnTo>
                    <a:pt x="291147" y="106286"/>
                  </a:lnTo>
                  <a:lnTo>
                    <a:pt x="308470" y="106286"/>
                  </a:lnTo>
                  <a:lnTo>
                    <a:pt x="319671" y="104343"/>
                  </a:lnTo>
                  <a:lnTo>
                    <a:pt x="329565" y="98590"/>
                  </a:lnTo>
                  <a:lnTo>
                    <a:pt x="343001" y="87249"/>
                  </a:lnTo>
                  <a:lnTo>
                    <a:pt x="354228" y="92151"/>
                  </a:lnTo>
                  <a:lnTo>
                    <a:pt x="366852" y="88633"/>
                  </a:lnTo>
                  <a:lnTo>
                    <a:pt x="375119" y="102857"/>
                  </a:lnTo>
                  <a:lnTo>
                    <a:pt x="380428" y="110299"/>
                  </a:lnTo>
                  <a:lnTo>
                    <a:pt x="385140" y="113436"/>
                  </a:lnTo>
                  <a:lnTo>
                    <a:pt x="385267" y="113436"/>
                  </a:lnTo>
                  <a:lnTo>
                    <a:pt x="391388" y="114604"/>
                  </a:lnTo>
                  <a:lnTo>
                    <a:pt x="394411" y="113436"/>
                  </a:lnTo>
                  <a:lnTo>
                    <a:pt x="390791" y="109512"/>
                  </a:lnTo>
                  <a:lnTo>
                    <a:pt x="385191" y="105333"/>
                  </a:lnTo>
                  <a:lnTo>
                    <a:pt x="382282" y="103378"/>
                  </a:lnTo>
                  <a:lnTo>
                    <a:pt x="375716" y="88633"/>
                  </a:lnTo>
                  <a:lnTo>
                    <a:pt x="375094" y="87249"/>
                  </a:lnTo>
                  <a:lnTo>
                    <a:pt x="373849" y="84429"/>
                  </a:lnTo>
                  <a:lnTo>
                    <a:pt x="379463" y="83045"/>
                  </a:lnTo>
                  <a:lnTo>
                    <a:pt x="381571" y="79527"/>
                  </a:lnTo>
                  <a:lnTo>
                    <a:pt x="371754" y="51485"/>
                  </a:lnTo>
                  <a:lnTo>
                    <a:pt x="369023" y="46863"/>
                  </a:lnTo>
                  <a:lnTo>
                    <a:pt x="364655" y="39738"/>
                  </a:lnTo>
                  <a:lnTo>
                    <a:pt x="356463" y="33921"/>
                  </a:lnTo>
                  <a:lnTo>
                    <a:pt x="342290" y="33223"/>
                  </a:lnTo>
                  <a:lnTo>
                    <a:pt x="332587" y="23418"/>
                  </a:lnTo>
                  <a:lnTo>
                    <a:pt x="324269" y="15011"/>
                  </a:lnTo>
                  <a:lnTo>
                    <a:pt x="323659" y="14414"/>
                  </a:lnTo>
                  <a:lnTo>
                    <a:pt x="308978" y="6248"/>
                  </a:lnTo>
                  <a:lnTo>
                    <a:pt x="290614" y="7010"/>
                  </a:lnTo>
                  <a:lnTo>
                    <a:pt x="281597" y="9448"/>
                  </a:lnTo>
                  <a:lnTo>
                    <a:pt x="281597" y="193840"/>
                  </a:lnTo>
                  <a:lnTo>
                    <a:pt x="210908" y="244094"/>
                  </a:lnTo>
                  <a:lnTo>
                    <a:pt x="191541" y="258076"/>
                  </a:lnTo>
                  <a:lnTo>
                    <a:pt x="190931" y="251752"/>
                  </a:lnTo>
                  <a:lnTo>
                    <a:pt x="190804" y="250482"/>
                  </a:lnTo>
                  <a:lnTo>
                    <a:pt x="190995" y="243662"/>
                  </a:lnTo>
                  <a:lnTo>
                    <a:pt x="191020" y="242785"/>
                  </a:lnTo>
                  <a:lnTo>
                    <a:pt x="193611" y="239433"/>
                  </a:lnTo>
                  <a:lnTo>
                    <a:pt x="199009" y="236232"/>
                  </a:lnTo>
                  <a:lnTo>
                    <a:pt x="205790" y="227507"/>
                  </a:lnTo>
                  <a:lnTo>
                    <a:pt x="210121" y="219087"/>
                  </a:lnTo>
                  <a:lnTo>
                    <a:pt x="212445" y="214579"/>
                  </a:lnTo>
                  <a:lnTo>
                    <a:pt x="213664" y="210731"/>
                  </a:lnTo>
                  <a:lnTo>
                    <a:pt x="213715" y="210553"/>
                  </a:lnTo>
                  <a:lnTo>
                    <a:pt x="217462" y="198755"/>
                  </a:lnTo>
                  <a:lnTo>
                    <a:pt x="239179" y="187363"/>
                  </a:lnTo>
                  <a:lnTo>
                    <a:pt x="251904" y="178600"/>
                  </a:lnTo>
                  <a:lnTo>
                    <a:pt x="252869" y="177419"/>
                  </a:lnTo>
                  <a:lnTo>
                    <a:pt x="254342" y="175602"/>
                  </a:lnTo>
                  <a:lnTo>
                    <a:pt x="260553" y="167995"/>
                  </a:lnTo>
                  <a:lnTo>
                    <a:pt x="270065" y="151079"/>
                  </a:lnTo>
                  <a:lnTo>
                    <a:pt x="270179" y="164553"/>
                  </a:lnTo>
                  <a:lnTo>
                    <a:pt x="270941" y="172123"/>
                  </a:lnTo>
                  <a:lnTo>
                    <a:pt x="273011" y="176530"/>
                  </a:lnTo>
                  <a:lnTo>
                    <a:pt x="277063" y="180530"/>
                  </a:lnTo>
                  <a:lnTo>
                    <a:pt x="280657" y="188023"/>
                  </a:lnTo>
                  <a:lnTo>
                    <a:pt x="280758" y="188252"/>
                  </a:lnTo>
                  <a:lnTo>
                    <a:pt x="281597" y="193840"/>
                  </a:lnTo>
                  <a:lnTo>
                    <a:pt x="281597" y="9448"/>
                  </a:lnTo>
                  <a:lnTo>
                    <a:pt x="260934" y="15011"/>
                  </a:lnTo>
                  <a:lnTo>
                    <a:pt x="256730" y="14058"/>
                  </a:lnTo>
                  <a:lnTo>
                    <a:pt x="256730" y="42011"/>
                  </a:lnTo>
                  <a:lnTo>
                    <a:pt x="254609" y="49237"/>
                  </a:lnTo>
                  <a:lnTo>
                    <a:pt x="248818" y="55143"/>
                  </a:lnTo>
                  <a:lnTo>
                    <a:pt x="240233" y="59131"/>
                  </a:lnTo>
                  <a:lnTo>
                    <a:pt x="234988" y="59867"/>
                  </a:lnTo>
                  <a:lnTo>
                    <a:pt x="234988" y="155968"/>
                  </a:lnTo>
                  <a:lnTo>
                    <a:pt x="233819" y="162991"/>
                  </a:lnTo>
                  <a:lnTo>
                    <a:pt x="233718" y="163614"/>
                  </a:lnTo>
                  <a:lnTo>
                    <a:pt x="230263" y="169862"/>
                  </a:lnTo>
                  <a:lnTo>
                    <a:pt x="225132" y="174066"/>
                  </a:lnTo>
                  <a:lnTo>
                    <a:pt x="218859" y="175602"/>
                  </a:lnTo>
                  <a:lnTo>
                    <a:pt x="212572" y="174066"/>
                  </a:lnTo>
                  <a:lnTo>
                    <a:pt x="207441" y="169862"/>
                  </a:lnTo>
                  <a:lnTo>
                    <a:pt x="203987" y="163614"/>
                  </a:lnTo>
                  <a:lnTo>
                    <a:pt x="202717" y="155968"/>
                  </a:lnTo>
                  <a:lnTo>
                    <a:pt x="203987" y="148336"/>
                  </a:lnTo>
                  <a:lnTo>
                    <a:pt x="207441" y="142087"/>
                  </a:lnTo>
                  <a:lnTo>
                    <a:pt x="212572" y="137883"/>
                  </a:lnTo>
                  <a:lnTo>
                    <a:pt x="218859" y="136334"/>
                  </a:lnTo>
                  <a:lnTo>
                    <a:pt x="225132" y="137883"/>
                  </a:lnTo>
                  <a:lnTo>
                    <a:pt x="230263" y="142087"/>
                  </a:lnTo>
                  <a:lnTo>
                    <a:pt x="233718" y="148336"/>
                  </a:lnTo>
                  <a:lnTo>
                    <a:pt x="234988" y="155968"/>
                  </a:lnTo>
                  <a:lnTo>
                    <a:pt x="234988" y="59867"/>
                  </a:lnTo>
                  <a:lnTo>
                    <a:pt x="202717" y="42011"/>
                  </a:lnTo>
                  <a:lnTo>
                    <a:pt x="204838" y="34772"/>
                  </a:lnTo>
                  <a:lnTo>
                    <a:pt x="210629" y="28867"/>
                  </a:lnTo>
                  <a:lnTo>
                    <a:pt x="219214" y="24879"/>
                  </a:lnTo>
                  <a:lnTo>
                    <a:pt x="229730" y="23418"/>
                  </a:lnTo>
                  <a:lnTo>
                    <a:pt x="240233" y="24879"/>
                  </a:lnTo>
                  <a:lnTo>
                    <a:pt x="248818" y="28867"/>
                  </a:lnTo>
                  <a:lnTo>
                    <a:pt x="254609" y="34772"/>
                  </a:lnTo>
                  <a:lnTo>
                    <a:pt x="256730" y="42011"/>
                  </a:lnTo>
                  <a:lnTo>
                    <a:pt x="256730" y="14058"/>
                  </a:lnTo>
                  <a:lnTo>
                    <a:pt x="215468" y="4635"/>
                  </a:lnTo>
                  <a:lnTo>
                    <a:pt x="186499" y="5626"/>
                  </a:lnTo>
                  <a:lnTo>
                    <a:pt x="173215" y="14376"/>
                  </a:lnTo>
                  <a:lnTo>
                    <a:pt x="173215" y="96926"/>
                  </a:lnTo>
                  <a:lnTo>
                    <a:pt x="171513" y="106286"/>
                  </a:lnTo>
                  <a:lnTo>
                    <a:pt x="154901" y="120929"/>
                  </a:lnTo>
                  <a:lnTo>
                    <a:pt x="154901" y="184835"/>
                  </a:lnTo>
                  <a:lnTo>
                    <a:pt x="154901" y="203136"/>
                  </a:lnTo>
                  <a:lnTo>
                    <a:pt x="148158" y="210553"/>
                  </a:lnTo>
                  <a:lnTo>
                    <a:pt x="131508" y="210553"/>
                  </a:lnTo>
                  <a:lnTo>
                    <a:pt x="124739" y="203136"/>
                  </a:lnTo>
                  <a:lnTo>
                    <a:pt x="124739" y="184835"/>
                  </a:lnTo>
                  <a:lnTo>
                    <a:pt x="131508" y="177419"/>
                  </a:lnTo>
                  <a:lnTo>
                    <a:pt x="148158" y="177419"/>
                  </a:lnTo>
                  <a:lnTo>
                    <a:pt x="154901" y="184835"/>
                  </a:lnTo>
                  <a:lnTo>
                    <a:pt x="154901" y="120929"/>
                  </a:lnTo>
                  <a:lnTo>
                    <a:pt x="128371" y="96926"/>
                  </a:lnTo>
                  <a:lnTo>
                    <a:pt x="130136" y="87249"/>
                  </a:lnTo>
                  <a:lnTo>
                    <a:pt x="134823" y="79527"/>
                  </a:lnTo>
                  <a:lnTo>
                    <a:pt x="134937" y="79336"/>
                  </a:lnTo>
                  <a:lnTo>
                    <a:pt x="141986" y="74066"/>
                  </a:lnTo>
                  <a:lnTo>
                    <a:pt x="141782" y="74066"/>
                  </a:lnTo>
                  <a:lnTo>
                    <a:pt x="150812" y="72034"/>
                  </a:lnTo>
                  <a:lnTo>
                    <a:pt x="159816" y="74066"/>
                  </a:lnTo>
                  <a:lnTo>
                    <a:pt x="159613" y="74066"/>
                  </a:lnTo>
                  <a:lnTo>
                    <a:pt x="166649" y="79336"/>
                  </a:lnTo>
                  <a:lnTo>
                    <a:pt x="171450" y="87249"/>
                  </a:lnTo>
                  <a:lnTo>
                    <a:pt x="173215" y="96926"/>
                  </a:lnTo>
                  <a:lnTo>
                    <a:pt x="173215" y="14376"/>
                  </a:lnTo>
                  <a:lnTo>
                    <a:pt x="161607" y="22009"/>
                  </a:lnTo>
                  <a:lnTo>
                    <a:pt x="128371" y="57785"/>
                  </a:lnTo>
                  <a:lnTo>
                    <a:pt x="102654" y="99390"/>
                  </a:lnTo>
                  <a:lnTo>
                    <a:pt x="91109" y="144957"/>
                  </a:lnTo>
                  <a:lnTo>
                    <a:pt x="91668" y="162991"/>
                  </a:lnTo>
                  <a:lnTo>
                    <a:pt x="91706" y="164553"/>
                  </a:lnTo>
                  <a:lnTo>
                    <a:pt x="91821" y="167995"/>
                  </a:lnTo>
                  <a:lnTo>
                    <a:pt x="91948" y="172123"/>
                  </a:lnTo>
                  <a:lnTo>
                    <a:pt x="91998" y="174066"/>
                  </a:lnTo>
                  <a:lnTo>
                    <a:pt x="92075" y="176530"/>
                  </a:lnTo>
                  <a:lnTo>
                    <a:pt x="92202" y="180530"/>
                  </a:lnTo>
                  <a:lnTo>
                    <a:pt x="92303" y="184023"/>
                  </a:lnTo>
                  <a:lnTo>
                    <a:pt x="92405" y="187363"/>
                  </a:lnTo>
                  <a:lnTo>
                    <a:pt x="92506" y="188252"/>
                  </a:lnTo>
                  <a:lnTo>
                    <a:pt x="105283" y="222148"/>
                  </a:lnTo>
                  <a:lnTo>
                    <a:pt x="128371" y="240842"/>
                  </a:lnTo>
                  <a:lnTo>
                    <a:pt x="158102" y="243662"/>
                  </a:lnTo>
                  <a:lnTo>
                    <a:pt x="178358" y="235483"/>
                  </a:lnTo>
                  <a:lnTo>
                    <a:pt x="189928" y="224561"/>
                  </a:lnTo>
                  <a:lnTo>
                    <a:pt x="193611" y="219087"/>
                  </a:lnTo>
                  <a:lnTo>
                    <a:pt x="190804" y="233819"/>
                  </a:lnTo>
                  <a:lnTo>
                    <a:pt x="182384" y="235915"/>
                  </a:lnTo>
                  <a:lnTo>
                    <a:pt x="182410" y="251752"/>
                  </a:lnTo>
                  <a:lnTo>
                    <a:pt x="182651" y="259956"/>
                  </a:lnTo>
                  <a:lnTo>
                    <a:pt x="183032" y="264223"/>
                  </a:lnTo>
                  <a:lnTo>
                    <a:pt x="85356" y="334759"/>
                  </a:lnTo>
                  <a:lnTo>
                    <a:pt x="0" y="397192"/>
                  </a:lnTo>
                  <a:lnTo>
                    <a:pt x="11772" y="407873"/>
                  </a:lnTo>
                  <a:lnTo>
                    <a:pt x="24015" y="418045"/>
                  </a:lnTo>
                  <a:lnTo>
                    <a:pt x="581583" y="38100"/>
                  </a:lnTo>
                  <a:close/>
                </a:path>
              </a:pathLst>
            </a:custGeom>
            <a:solidFill>
              <a:srgbClr val="FFFFFF"/>
            </a:solidFill>
          </p:spPr>
          <p:txBody>
            <a:bodyPr wrap="square" lIns="0" tIns="0" rIns="0" bIns="0" rtlCol="0"/>
            <a:lstStyle/>
            <a:p>
              <a:endParaRPr/>
            </a:p>
          </p:txBody>
        </p:sp>
      </p:grpSp>
      <p:grpSp>
        <p:nvGrpSpPr>
          <p:cNvPr id="30" name="object 26">
            <a:extLst>
              <a:ext uri="{FF2B5EF4-FFF2-40B4-BE49-F238E27FC236}">
                <a16:creationId xmlns:a16="http://schemas.microsoft.com/office/drawing/2014/main" id="{494599C2-7E77-0296-7D3F-F4C05BBDA1AB}"/>
              </a:ext>
            </a:extLst>
          </p:cNvPr>
          <p:cNvGrpSpPr/>
          <p:nvPr userDrawn="1"/>
        </p:nvGrpSpPr>
        <p:grpSpPr>
          <a:xfrm>
            <a:off x="2625529" y="1915528"/>
            <a:ext cx="7116445" cy="1814195"/>
            <a:chOff x="2625529" y="1915528"/>
            <a:chExt cx="7116445" cy="1814195"/>
          </a:xfrm>
        </p:grpSpPr>
        <p:sp>
          <p:nvSpPr>
            <p:cNvPr id="31" name="object 27">
              <a:extLst>
                <a:ext uri="{FF2B5EF4-FFF2-40B4-BE49-F238E27FC236}">
                  <a16:creationId xmlns:a16="http://schemas.microsoft.com/office/drawing/2014/main" id="{329A66D2-E29F-9443-157E-51EED38F60D5}"/>
                </a:ext>
              </a:extLst>
            </p:cNvPr>
            <p:cNvSpPr/>
            <p:nvPr/>
          </p:nvSpPr>
          <p:spPr>
            <a:xfrm>
              <a:off x="2625521" y="3460483"/>
              <a:ext cx="7116445" cy="269240"/>
            </a:xfrm>
            <a:custGeom>
              <a:avLst/>
              <a:gdLst/>
              <a:ahLst/>
              <a:cxnLst/>
              <a:rect l="l" t="t" r="r" b="b"/>
              <a:pathLst>
                <a:path w="7116445" h="269239">
                  <a:moveTo>
                    <a:pt x="256908" y="128460"/>
                  </a:moveTo>
                  <a:lnTo>
                    <a:pt x="128460" y="0"/>
                  </a:lnTo>
                  <a:lnTo>
                    <a:pt x="0" y="128460"/>
                  </a:lnTo>
                  <a:lnTo>
                    <a:pt x="128460" y="256921"/>
                  </a:lnTo>
                  <a:lnTo>
                    <a:pt x="256908" y="128460"/>
                  </a:lnTo>
                  <a:close/>
                </a:path>
                <a:path w="7116445" h="269239">
                  <a:moveTo>
                    <a:pt x="2543251" y="140296"/>
                  </a:moveTo>
                  <a:lnTo>
                    <a:pt x="2414803" y="11836"/>
                  </a:lnTo>
                  <a:lnTo>
                    <a:pt x="2286343" y="140296"/>
                  </a:lnTo>
                  <a:lnTo>
                    <a:pt x="2414803" y="268757"/>
                  </a:lnTo>
                  <a:lnTo>
                    <a:pt x="2543251" y="140296"/>
                  </a:lnTo>
                  <a:close/>
                </a:path>
                <a:path w="7116445" h="269239">
                  <a:moveTo>
                    <a:pt x="4829594" y="128460"/>
                  </a:moveTo>
                  <a:lnTo>
                    <a:pt x="4701146" y="0"/>
                  </a:lnTo>
                  <a:lnTo>
                    <a:pt x="4572686" y="128460"/>
                  </a:lnTo>
                  <a:lnTo>
                    <a:pt x="4701146" y="256921"/>
                  </a:lnTo>
                  <a:lnTo>
                    <a:pt x="4829594" y="128460"/>
                  </a:lnTo>
                  <a:close/>
                </a:path>
                <a:path w="7116445" h="269239">
                  <a:moveTo>
                    <a:pt x="7115937" y="128460"/>
                  </a:moveTo>
                  <a:lnTo>
                    <a:pt x="6987489" y="0"/>
                  </a:lnTo>
                  <a:lnTo>
                    <a:pt x="6859029" y="128460"/>
                  </a:lnTo>
                  <a:lnTo>
                    <a:pt x="6987489" y="256921"/>
                  </a:lnTo>
                  <a:lnTo>
                    <a:pt x="7115937" y="128460"/>
                  </a:lnTo>
                  <a:close/>
                </a:path>
              </a:pathLst>
            </a:custGeom>
            <a:solidFill>
              <a:srgbClr val="01998A"/>
            </a:solidFill>
          </p:spPr>
          <p:txBody>
            <a:bodyPr wrap="square" lIns="0" tIns="0" rIns="0" bIns="0" rtlCol="0"/>
            <a:lstStyle/>
            <a:p>
              <a:endParaRPr/>
            </a:p>
          </p:txBody>
        </p:sp>
        <p:pic>
          <p:nvPicPr>
            <p:cNvPr id="32" name="object 28">
              <a:extLst>
                <a:ext uri="{FF2B5EF4-FFF2-40B4-BE49-F238E27FC236}">
                  <a16:creationId xmlns:a16="http://schemas.microsoft.com/office/drawing/2014/main" id="{742643E6-A7FC-1E9B-6ECE-B0386B2B891E}"/>
                </a:ext>
              </a:extLst>
            </p:cNvPr>
            <p:cNvPicPr/>
            <p:nvPr/>
          </p:nvPicPr>
          <p:blipFill>
            <a:blip r:embed="rId14" cstate="print"/>
            <a:stretch>
              <a:fillRect/>
            </a:stretch>
          </p:blipFill>
          <p:spPr>
            <a:xfrm>
              <a:off x="3926068" y="1921573"/>
              <a:ext cx="2237013" cy="1661541"/>
            </a:xfrm>
            <a:prstGeom prst="rect">
              <a:avLst/>
            </a:prstGeom>
          </p:spPr>
        </p:pic>
        <p:sp>
          <p:nvSpPr>
            <p:cNvPr id="33" name="object 29">
              <a:extLst>
                <a:ext uri="{FF2B5EF4-FFF2-40B4-BE49-F238E27FC236}">
                  <a16:creationId xmlns:a16="http://schemas.microsoft.com/office/drawing/2014/main" id="{10C02D8E-E549-0371-605D-CD6F899DE845}"/>
                </a:ext>
              </a:extLst>
            </p:cNvPr>
            <p:cNvSpPr/>
            <p:nvPr/>
          </p:nvSpPr>
          <p:spPr>
            <a:xfrm>
              <a:off x="3917581" y="1921560"/>
              <a:ext cx="2245995" cy="1661795"/>
            </a:xfrm>
            <a:custGeom>
              <a:avLst/>
              <a:gdLst/>
              <a:ahLst/>
              <a:cxnLst/>
              <a:rect l="l" t="t" r="r" b="b"/>
              <a:pathLst>
                <a:path w="2245995" h="1661795">
                  <a:moveTo>
                    <a:pt x="0" y="1661553"/>
                  </a:moveTo>
                  <a:lnTo>
                    <a:pt x="2245499" y="1661553"/>
                  </a:lnTo>
                  <a:lnTo>
                    <a:pt x="2245499" y="0"/>
                  </a:lnTo>
                  <a:lnTo>
                    <a:pt x="0" y="0"/>
                  </a:lnTo>
                  <a:lnTo>
                    <a:pt x="0" y="1661553"/>
                  </a:lnTo>
                  <a:close/>
                </a:path>
              </a:pathLst>
            </a:custGeom>
            <a:ln w="11645">
              <a:solidFill>
                <a:srgbClr val="01998A"/>
              </a:solidFill>
            </a:ln>
          </p:spPr>
          <p:txBody>
            <a:bodyPr wrap="square" lIns="0" tIns="0" rIns="0" bIns="0" rtlCol="0"/>
            <a:lstStyle/>
            <a:p>
              <a:endParaRPr/>
            </a:p>
          </p:txBody>
        </p:sp>
        <p:pic>
          <p:nvPicPr>
            <p:cNvPr id="34" name="object 30">
              <a:extLst>
                <a:ext uri="{FF2B5EF4-FFF2-40B4-BE49-F238E27FC236}">
                  <a16:creationId xmlns:a16="http://schemas.microsoft.com/office/drawing/2014/main" id="{63B646C9-7CE5-D38B-AF9D-D1E80632D7A3}"/>
                </a:ext>
              </a:extLst>
            </p:cNvPr>
            <p:cNvPicPr/>
            <p:nvPr/>
          </p:nvPicPr>
          <p:blipFill>
            <a:blip r:embed="rId15" cstate="print"/>
            <a:stretch>
              <a:fillRect/>
            </a:stretch>
          </p:blipFill>
          <p:spPr>
            <a:xfrm>
              <a:off x="6249789" y="1921573"/>
              <a:ext cx="2192078" cy="1661541"/>
            </a:xfrm>
            <a:prstGeom prst="rect">
              <a:avLst/>
            </a:prstGeom>
          </p:spPr>
        </p:pic>
        <p:sp>
          <p:nvSpPr>
            <p:cNvPr id="35" name="object 31">
              <a:extLst>
                <a:ext uri="{FF2B5EF4-FFF2-40B4-BE49-F238E27FC236}">
                  <a16:creationId xmlns:a16="http://schemas.microsoft.com/office/drawing/2014/main" id="{8D19FC59-326B-914B-4DE8-759392D52D70}"/>
                </a:ext>
              </a:extLst>
            </p:cNvPr>
            <p:cNvSpPr/>
            <p:nvPr/>
          </p:nvSpPr>
          <p:spPr>
            <a:xfrm>
              <a:off x="6196368" y="1921560"/>
              <a:ext cx="2245995" cy="1661795"/>
            </a:xfrm>
            <a:custGeom>
              <a:avLst/>
              <a:gdLst/>
              <a:ahLst/>
              <a:cxnLst/>
              <a:rect l="l" t="t" r="r" b="b"/>
              <a:pathLst>
                <a:path w="2245995" h="1661795">
                  <a:moveTo>
                    <a:pt x="0" y="1661553"/>
                  </a:moveTo>
                  <a:lnTo>
                    <a:pt x="2245499" y="1661553"/>
                  </a:lnTo>
                  <a:lnTo>
                    <a:pt x="2245499" y="0"/>
                  </a:lnTo>
                  <a:lnTo>
                    <a:pt x="0" y="0"/>
                  </a:lnTo>
                  <a:lnTo>
                    <a:pt x="0" y="1661553"/>
                  </a:lnTo>
                  <a:close/>
                </a:path>
              </a:pathLst>
            </a:custGeom>
            <a:ln w="11645">
              <a:solidFill>
                <a:srgbClr val="01998A"/>
              </a:solidFill>
            </a:ln>
          </p:spPr>
          <p:txBody>
            <a:bodyPr wrap="square" lIns="0" tIns="0" rIns="0" bIns="0" rtlCol="0"/>
            <a:lstStyle/>
            <a:p>
              <a:endParaRPr/>
            </a:p>
          </p:txBody>
        </p:sp>
      </p:grpSp>
      <p:sp>
        <p:nvSpPr>
          <p:cNvPr id="36" name="object 32">
            <a:extLst>
              <a:ext uri="{FF2B5EF4-FFF2-40B4-BE49-F238E27FC236}">
                <a16:creationId xmlns:a16="http://schemas.microsoft.com/office/drawing/2014/main" id="{2A37212B-4FD9-DA06-8712-6649C349AFF3}"/>
              </a:ext>
            </a:extLst>
          </p:cNvPr>
          <p:cNvSpPr txBox="1"/>
          <p:nvPr userDrawn="1"/>
        </p:nvSpPr>
        <p:spPr>
          <a:xfrm>
            <a:off x="6790437" y="3701193"/>
            <a:ext cx="1036319" cy="949325"/>
          </a:xfrm>
          <a:prstGeom prst="rect">
            <a:avLst/>
          </a:prstGeom>
        </p:spPr>
        <p:txBody>
          <a:bodyPr vert="horz" wrap="square" lIns="0" tIns="14604" rIns="0" bIns="0" rtlCol="0">
            <a:spAutoFit/>
          </a:bodyPr>
          <a:lstStyle/>
          <a:p>
            <a:pPr algn="ctr">
              <a:lnSpc>
                <a:spcPct val="100000"/>
              </a:lnSpc>
              <a:spcBef>
                <a:spcPts val="114"/>
              </a:spcBef>
            </a:pPr>
            <a:r>
              <a:rPr sz="2000" spc="-10" dirty="0">
                <a:solidFill>
                  <a:srgbClr val="4A4A49"/>
                </a:solidFill>
                <a:latin typeface="Roboto Condensed"/>
                <a:cs typeface="Roboto Condensed"/>
              </a:rPr>
              <a:t>Guillaume</a:t>
            </a:r>
            <a:endParaRPr sz="2000">
              <a:latin typeface="Roboto Condensed"/>
              <a:cs typeface="Roboto Condensed"/>
            </a:endParaRPr>
          </a:p>
          <a:p>
            <a:pPr algn="ctr">
              <a:lnSpc>
                <a:spcPct val="100000"/>
              </a:lnSpc>
              <a:spcBef>
                <a:spcPts val="25"/>
              </a:spcBef>
            </a:pPr>
            <a:r>
              <a:rPr sz="2000" b="1" spc="-10" dirty="0">
                <a:solidFill>
                  <a:srgbClr val="4A4A49"/>
                </a:solidFill>
                <a:latin typeface="Roboto Condensed"/>
                <a:cs typeface="Roboto Condensed"/>
              </a:rPr>
              <a:t>FASTRE</a:t>
            </a:r>
            <a:endParaRPr sz="2000">
              <a:latin typeface="Roboto Condensed"/>
              <a:cs typeface="Roboto Condensed"/>
            </a:endParaRPr>
          </a:p>
          <a:p>
            <a:pPr algn="ctr">
              <a:lnSpc>
                <a:spcPct val="100000"/>
              </a:lnSpc>
              <a:spcBef>
                <a:spcPts val="450"/>
              </a:spcBef>
            </a:pPr>
            <a:r>
              <a:rPr sz="1650" i="1" spc="-10" dirty="0">
                <a:solidFill>
                  <a:srgbClr val="4A4A49"/>
                </a:solidFill>
                <a:latin typeface="Roboto Condensed"/>
                <a:cs typeface="Roboto Condensed"/>
              </a:rPr>
              <a:t>Assesse</a:t>
            </a:r>
            <a:endParaRPr sz="1650">
              <a:latin typeface="Roboto Condensed"/>
              <a:cs typeface="Roboto Condensed"/>
            </a:endParaRPr>
          </a:p>
        </p:txBody>
      </p:sp>
      <p:sp>
        <p:nvSpPr>
          <p:cNvPr id="37" name="object 33">
            <a:extLst>
              <a:ext uri="{FF2B5EF4-FFF2-40B4-BE49-F238E27FC236}">
                <a16:creationId xmlns:a16="http://schemas.microsoft.com/office/drawing/2014/main" id="{AB501A17-99D9-EF07-B103-1FE988EE0CD9}"/>
              </a:ext>
            </a:extLst>
          </p:cNvPr>
          <p:cNvSpPr txBox="1"/>
          <p:nvPr userDrawn="1"/>
        </p:nvSpPr>
        <p:spPr>
          <a:xfrm>
            <a:off x="4509816" y="3701193"/>
            <a:ext cx="1029335" cy="949325"/>
          </a:xfrm>
          <a:prstGeom prst="rect">
            <a:avLst/>
          </a:prstGeom>
        </p:spPr>
        <p:txBody>
          <a:bodyPr vert="horz" wrap="square" lIns="0" tIns="14604" rIns="0" bIns="0" rtlCol="0">
            <a:spAutoFit/>
          </a:bodyPr>
          <a:lstStyle/>
          <a:p>
            <a:pPr marR="16510" algn="ctr">
              <a:lnSpc>
                <a:spcPct val="100000"/>
              </a:lnSpc>
              <a:spcBef>
                <a:spcPts val="114"/>
              </a:spcBef>
            </a:pPr>
            <a:r>
              <a:rPr sz="2000" spc="-10" dirty="0">
                <a:solidFill>
                  <a:srgbClr val="4A4A49"/>
                </a:solidFill>
                <a:latin typeface="Roboto Condensed"/>
                <a:cs typeface="Roboto Condensed"/>
              </a:rPr>
              <a:t>Chris</a:t>
            </a:r>
            <a:endParaRPr sz="2000">
              <a:latin typeface="Roboto Condensed"/>
              <a:cs typeface="Roboto Condensed"/>
            </a:endParaRPr>
          </a:p>
          <a:p>
            <a:pPr marR="15875" algn="ctr">
              <a:lnSpc>
                <a:spcPct val="100000"/>
              </a:lnSpc>
              <a:spcBef>
                <a:spcPts val="25"/>
              </a:spcBef>
            </a:pPr>
            <a:r>
              <a:rPr sz="2000" b="1" spc="-10" dirty="0">
                <a:solidFill>
                  <a:srgbClr val="4A4A49"/>
                </a:solidFill>
                <a:latin typeface="Roboto Condensed"/>
                <a:cs typeface="Roboto Condensed"/>
              </a:rPr>
              <a:t>KEPPENS</a:t>
            </a:r>
            <a:endParaRPr sz="2000">
              <a:latin typeface="Roboto Condensed"/>
              <a:cs typeface="Roboto Condensed"/>
            </a:endParaRPr>
          </a:p>
          <a:p>
            <a:pPr marL="22225" algn="ctr">
              <a:lnSpc>
                <a:spcPct val="100000"/>
              </a:lnSpc>
              <a:spcBef>
                <a:spcPts val="450"/>
              </a:spcBef>
            </a:pPr>
            <a:r>
              <a:rPr sz="1650" i="1" spc="-10" dirty="0">
                <a:solidFill>
                  <a:srgbClr val="4A4A49"/>
                </a:solidFill>
                <a:latin typeface="Roboto Condensed"/>
                <a:cs typeface="Roboto Condensed"/>
              </a:rPr>
              <a:t>Philippeville</a:t>
            </a:r>
            <a:endParaRPr sz="1650">
              <a:latin typeface="Roboto Condensed"/>
              <a:cs typeface="Roboto Condensed"/>
            </a:endParaRPr>
          </a:p>
        </p:txBody>
      </p:sp>
      <p:grpSp>
        <p:nvGrpSpPr>
          <p:cNvPr id="38" name="object 34">
            <a:extLst>
              <a:ext uri="{FF2B5EF4-FFF2-40B4-BE49-F238E27FC236}">
                <a16:creationId xmlns:a16="http://schemas.microsoft.com/office/drawing/2014/main" id="{B86EE99A-EEBF-8B47-1F9D-102F975D0023}"/>
              </a:ext>
            </a:extLst>
          </p:cNvPr>
          <p:cNvGrpSpPr/>
          <p:nvPr userDrawn="1"/>
        </p:nvGrpSpPr>
        <p:grpSpPr>
          <a:xfrm>
            <a:off x="1616360" y="1915737"/>
            <a:ext cx="9125585" cy="1673225"/>
            <a:chOff x="1616360" y="1915737"/>
            <a:chExt cx="9125585" cy="1673225"/>
          </a:xfrm>
        </p:grpSpPr>
        <p:pic>
          <p:nvPicPr>
            <p:cNvPr id="39" name="object 35">
              <a:extLst>
                <a:ext uri="{FF2B5EF4-FFF2-40B4-BE49-F238E27FC236}">
                  <a16:creationId xmlns:a16="http://schemas.microsoft.com/office/drawing/2014/main" id="{07094214-5067-81F1-9988-5491AE0669D4}"/>
                </a:ext>
              </a:extLst>
            </p:cNvPr>
            <p:cNvPicPr/>
            <p:nvPr/>
          </p:nvPicPr>
          <p:blipFill>
            <a:blip r:embed="rId16" cstate="print"/>
            <a:stretch>
              <a:fillRect/>
            </a:stretch>
          </p:blipFill>
          <p:spPr>
            <a:xfrm>
              <a:off x="8490267" y="1921573"/>
              <a:ext cx="2245487" cy="1661541"/>
            </a:xfrm>
            <a:prstGeom prst="rect">
              <a:avLst/>
            </a:prstGeom>
          </p:spPr>
        </p:pic>
        <p:sp>
          <p:nvSpPr>
            <p:cNvPr id="40" name="object 36">
              <a:extLst>
                <a:ext uri="{FF2B5EF4-FFF2-40B4-BE49-F238E27FC236}">
                  <a16:creationId xmlns:a16="http://schemas.microsoft.com/office/drawing/2014/main" id="{4E02A521-C5C5-98A1-7C74-A1AD977876BD}"/>
                </a:ext>
              </a:extLst>
            </p:cNvPr>
            <p:cNvSpPr/>
            <p:nvPr/>
          </p:nvSpPr>
          <p:spPr>
            <a:xfrm>
              <a:off x="8490267" y="1921560"/>
              <a:ext cx="2245995" cy="1661795"/>
            </a:xfrm>
            <a:custGeom>
              <a:avLst/>
              <a:gdLst/>
              <a:ahLst/>
              <a:cxnLst/>
              <a:rect l="l" t="t" r="r" b="b"/>
              <a:pathLst>
                <a:path w="2245995" h="1661795">
                  <a:moveTo>
                    <a:pt x="0" y="1661553"/>
                  </a:moveTo>
                  <a:lnTo>
                    <a:pt x="2245499" y="1661553"/>
                  </a:lnTo>
                  <a:lnTo>
                    <a:pt x="2245499" y="0"/>
                  </a:lnTo>
                  <a:lnTo>
                    <a:pt x="0" y="0"/>
                  </a:lnTo>
                  <a:lnTo>
                    <a:pt x="0" y="1661553"/>
                  </a:lnTo>
                  <a:close/>
                </a:path>
              </a:pathLst>
            </a:custGeom>
            <a:ln w="11645">
              <a:solidFill>
                <a:srgbClr val="01998A"/>
              </a:solidFill>
            </a:ln>
          </p:spPr>
          <p:txBody>
            <a:bodyPr wrap="square" lIns="0" tIns="0" rIns="0" bIns="0" rtlCol="0"/>
            <a:lstStyle/>
            <a:p>
              <a:endParaRPr/>
            </a:p>
          </p:txBody>
        </p:sp>
        <p:pic>
          <p:nvPicPr>
            <p:cNvPr id="41" name="object 37">
              <a:extLst>
                <a:ext uri="{FF2B5EF4-FFF2-40B4-BE49-F238E27FC236}">
                  <a16:creationId xmlns:a16="http://schemas.microsoft.com/office/drawing/2014/main" id="{8B387467-2088-0E15-4DDB-996820796E47}"/>
                </a:ext>
              </a:extLst>
            </p:cNvPr>
            <p:cNvPicPr/>
            <p:nvPr/>
          </p:nvPicPr>
          <p:blipFill>
            <a:blip r:embed="rId17" cstate="print"/>
            <a:stretch>
              <a:fillRect/>
            </a:stretch>
          </p:blipFill>
          <p:spPr>
            <a:xfrm>
              <a:off x="1625168" y="1921573"/>
              <a:ext cx="2242515" cy="1661541"/>
            </a:xfrm>
            <a:prstGeom prst="rect">
              <a:avLst/>
            </a:prstGeom>
          </p:spPr>
        </p:pic>
        <p:sp>
          <p:nvSpPr>
            <p:cNvPr id="42" name="object 38">
              <a:extLst>
                <a:ext uri="{FF2B5EF4-FFF2-40B4-BE49-F238E27FC236}">
                  <a16:creationId xmlns:a16="http://schemas.microsoft.com/office/drawing/2014/main" id="{2A6CC4C0-C981-FFC4-73FB-F6164F7DA892}"/>
                </a:ext>
              </a:extLst>
            </p:cNvPr>
            <p:cNvSpPr/>
            <p:nvPr/>
          </p:nvSpPr>
          <p:spPr>
            <a:xfrm>
              <a:off x="1622183" y="1921560"/>
              <a:ext cx="2245995" cy="1661795"/>
            </a:xfrm>
            <a:custGeom>
              <a:avLst/>
              <a:gdLst/>
              <a:ahLst/>
              <a:cxnLst/>
              <a:rect l="l" t="t" r="r" b="b"/>
              <a:pathLst>
                <a:path w="2245995" h="1661795">
                  <a:moveTo>
                    <a:pt x="0" y="1661553"/>
                  </a:moveTo>
                  <a:lnTo>
                    <a:pt x="2245499" y="1661553"/>
                  </a:lnTo>
                  <a:lnTo>
                    <a:pt x="2245499" y="0"/>
                  </a:lnTo>
                  <a:lnTo>
                    <a:pt x="0" y="0"/>
                  </a:lnTo>
                  <a:lnTo>
                    <a:pt x="0" y="1661553"/>
                  </a:lnTo>
                  <a:close/>
                </a:path>
              </a:pathLst>
            </a:custGeom>
            <a:ln w="11645">
              <a:solidFill>
                <a:srgbClr val="01998A"/>
              </a:solidFill>
            </a:ln>
          </p:spPr>
          <p:txBody>
            <a:bodyPr wrap="square" lIns="0" tIns="0" rIns="0" bIns="0" rtlCol="0"/>
            <a:lstStyle/>
            <a:p>
              <a:endParaRPr/>
            </a:p>
          </p:txBody>
        </p:sp>
      </p:grpSp>
      <p:sp>
        <p:nvSpPr>
          <p:cNvPr id="43" name="object 39">
            <a:extLst>
              <a:ext uri="{FF2B5EF4-FFF2-40B4-BE49-F238E27FC236}">
                <a16:creationId xmlns:a16="http://schemas.microsoft.com/office/drawing/2014/main" id="{7BABDCD0-8893-EA4A-D997-605AFA3D8961}"/>
              </a:ext>
            </a:extLst>
          </p:cNvPr>
          <p:cNvSpPr txBox="1"/>
          <p:nvPr userDrawn="1"/>
        </p:nvSpPr>
        <p:spPr>
          <a:xfrm>
            <a:off x="8924445" y="3701193"/>
            <a:ext cx="1374775" cy="949325"/>
          </a:xfrm>
          <a:prstGeom prst="rect">
            <a:avLst/>
          </a:prstGeom>
        </p:spPr>
        <p:txBody>
          <a:bodyPr vert="horz" wrap="square" lIns="0" tIns="14604" rIns="0" bIns="0" rtlCol="0">
            <a:spAutoFit/>
          </a:bodyPr>
          <a:lstStyle/>
          <a:p>
            <a:pPr algn="ctr">
              <a:lnSpc>
                <a:spcPct val="100000"/>
              </a:lnSpc>
              <a:spcBef>
                <a:spcPts val="114"/>
              </a:spcBef>
            </a:pPr>
            <a:r>
              <a:rPr sz="2000" spc="-10" dirty="0">
                <a:solidFill>
                  <a:srgbClr val="4A4A49"/>
                </a:solidFill>
                <a:latin typeface="Roboto Condensed"/>
                <a:cs typeface="Roboto Condensed"/>
              </a:rPr>
              <a:t>Guirec</a:t>
            </a:r>
            <a:endParaRPr sz="2000">
              <a:latin typeface="Roboto Condensed"/>
              <a:cs typeface="Roboto Condensed"/>
            </a:endParaRPr>
          </a:p>
          <a:p>
            <a:pPr algn="ctr">
              <a:lnSpc>
                <a:spcPct val="100000"/>
              </a:lnSpc>
              <a:spcBef>
                <a:spcPts val="25"/>
              </a:spcBef>
            </a:pPr>
            <a:r>
              <a:rPr sz="2000" b="1" dirty="0">
                <a:solidFill>
                  <a:srgbClr val="4A4A49"/>
                </a:solidFill>
                <a:latin typeface="Roboto Condensed"/>
                <a:cs typeface="Roboto Condensed"/>
              </a:rPr>
              <a:t>DE</a:t>
            </a:r>
            <a:r>
              <a:rPr sz="2000" b="1" spc="-5" dirty="0">
                <a:solidFill>
                  <a:srgbClr val="4A4A49"/>
                </a:solidFill>
                <a:latin typeface="Roboto Condensed"/>
                <a:cs typeface="Roboto Condensed"/>
              </a:rPr>
              <a:t> </a:t>
            </a:r>
            <a:r>
              <a:rPr sz="2000" b="1" spc="-10" dirty="0">
                <a:solidFill>
                  <a:srgbClr val="4A4A49"/>
                </a:solidFill>
                <a:latin typeface="Roboto Condensed"/>
                <a:cs typeface="Roboto Condensed"/>
              </a:rPr>
              <a:t>WOUTERS</a:t>
            </a:r>
            <a:endParaRPr sz="2000">
              <a:latin typeface="Roboto Condensed"/>
              <a:cs typeface="Roboto Condensed"/>
            </a:endParaRPr>
          </a:p>
          <a:p>
            <a:pPr algn="ctr">
              <a:lnSpc>
                <a:spcPct val="100000"/>
              </a:lnSpc>
              <a:spcBef>
                <a:spcPts val="450"/>
              </a:spcBef>
            </a:pPr>
            <a:r>
              <a:rPr sz="1650" i="1" spc="-10" dirty="0">
                <a:solidFill>
                  <a:srgbClr val="4A4A49"/>
                </a:solidFill>
                <a:latin typeface="Roboto Condensed"/>
                <a:cs typeface="Roboto Condensed"/>
              </a:rPr>
              <a:t>Anhée</a:t>
            </a:r>
            <a:endParaRPr sz="1650">
              <a:latin typeface="Roboto Condensed"/>
              <a:cs typeface="Roboto Condensed"/>
            </a:endParaRPr>
          </a:p>
        </p:txBody>
      </p:sp>
      <p:sp>
        <p:nvSpPr>
          <p:cNvPr id="44" name="object 40">
            <a:extLst>
              <a:ext uri="{FF2B5EF4-FFF2-40B4-BE49-F238E27FC236}">
                <a16:creationId xmlns:a16="http://schemas.microsoft.com/office/drawing/2014/main" id="{19C1B263-36B1-806E-F0C4-B44688EB8216}"/>
              </a:ext>
            </a:extLst>
          </p:cNvPr>
          <p:cNvSpPr txBox="1"/>
          <p:nvPr userDrawn="1"/>
        </p:nvSpPr>
        <p:spPr>
          <a:xfrm>
            <a:off x="2156472" y="3701193"/>
            <a:ext cx="1155700" cy="949325"/>
          </a:xfrm>
          <a:prstGeom prst="rect">
            <a:avLst/>
          </a:prstGeom>
        </p:spPr>
        <p:txBody>
          <a:bodyPr vert="horz" wrap="square" lIns="0" tIns="14604" rIns="0" bIns="0" rtlCol="0">
            <a:spAutoFit/>
          </a:bodyPr>
          <a:lstStyle/>
          <a:p>
            <a:pPr algn="ctr">
              <a:lnSpc>
                <a:spcPct val="100000"/>
              </a:lnSpc>
              <a:spcBef>
                <a:spcPts val="114"/>
              </a:spcBef>
            </a:pPr>
            <a:r>
              <a:rPr sz="2000" spc="-10" dirty="0">
                <a:solidFill>
                  <a:srgbClr val="4A4A49"/>
                </a:solidFill>
                <a:latin typeface="Roboto Condensed"/>
                <a:cs typeface="Roboto Condensed"/>
              </a:rPr>
              <a:t>Caroline</a:t>
            </a:r>
            <a:endParaRPr sz="2000">
              <a:latin typeface="Roboto Condensed"/>
              <a:cs typeface="Roboto Condensed"/>
            </a:endParaRPr>
          </a:p>
          <a:p>
            <a:pPr algn="ctr">
              <a:lnSpc>
                <a:spcPct val="100000"/>
              </a:lnSpc>
              <a:spcBef>
                <a:spcPts val="25"/>
              </a:spcBef>
            </a:pPr>
            <a:r>
              <a:rPr sz="2000" b="1" spc="-10" dirty="0">
                <a:solidFill>
                  <a:srgbClr val="4A4A49"/>
                </a:solidFill>
                <a:latin typeface="Roboto Condensed"/>
                <a:cs typeface="Roboto Condensed"/>
              </a:rPr>
              <a:t>DEVILLERS</a:t>
            </a:r>
            <a:endParaRPr sz="2000">
              <a:latin typeface="Roboto Condensed"/>
              <a:cs typeface="Roboto Condensed"/>
            </a:endParaRPr>
          </a:p>
          <a:p>
            <a:pPr algn="ctr">
              <a:lnSpc>
                <a:spcPct val="100000"/>
              </a:lnSpc>
              <a:spcBef>
                <a:spcPts val="450"/>
              </a:spcBef>
            </a:pPr>
            <a:r>
              <a:rPr sz="1650" i="1" spc="-10" dirty="0">
                <a:solidFill>
                  <a:srgbClr val="4A4A49"/>
                </a:solidFill>
                <a:latin typeface="Roboto Condensed"/>
                <a:cs typeface="Roboto Condensed"/>
              </a:rPr>
              <a:t>Liège</a:t>
            </a:r>
            <a:endParaRPr sz="1650">
              <a:latin typeface="Roboto Condensed"/>
              <a:cs typeface="Roboto Condensed"/>
            </a:endParaRPr>
          </a:p>
        </p:txBody>
      </p:sp>
    </p:spTree>
    <p:extLst>
      <p:ext uri="{BB962C8B-B14F-4D97-AF65-F5344CB8AC3E}">
        <p14:creationId xmlns:p14="http://schemas.microsoft.com/office/powerpoint/2010/main" val="1398738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RCI BIO T">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878A902-E5D2-4F0C-B116-7B57AE209B35}"/>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8E87AEE-8D62-4D2D-B83A-705C103E34D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EC3FAB7-00DC-470E-BCAB-11CFD0486D6D}"/>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9FBAEEA7-2035-48C0-8471-DA2BE21E2802}"/>
              </a:ext>
            </a:extLst>
          </p:cNvPr>
          <p:cNvGrpSpPr/>
          <p:nvPr userDrawn="1"/>
        </p:nvGrpSpPr>
        <p:grpSpPr>
          <a:xfrm>
            <a:off x="8394" y="203"/>
            <a:ext cx="12179300" cy="6858000"/>
            <a:chOff x="8394" y="203"/>
            <a:chExt cx="12179300" cy="6858000"/>
          </a:xfrm>
        </p:grpSpPr>
        <p:sp>
          <p:nvSpPr>
            <p:cNvPr id="7" name="object 3">
              <a:extLst>
                <a:ext uri="{FF2B5EF4-FFF2-40B4-BE49-F238E27FC236}">
                  <a16:creationId xmlns:a16="http://schemas.microsoft.com/office/drawing/2014/main" id="{421B4F3C-2864-4CB0-8751-B348331C0892}"/>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00998A"/>
            </a:solidFill>
          </p:spPr>
          <p:txBody>
            <a:bodyPr wrap="square" lIns="0" tIns="0" rIns="0" bIns="0" rtlCol="0"/>
            <a:lstStyle/>
            <a:p>
              <a:endParaRPr/>
            </a:p>
          </p:txBody>
        </p:sp>
        <p:sp>
          <p:nvSpPr>
            <p:cNvPr id="8" name="object 4">
              <a:extLst>
                <a:ext uri="{FF2B5EF4-FFF2-40B4-BE49-F238E27FC236}">
                  <a16:creationId xmlns:a16="http://schemas.microsoft.com/office/drawing/2014/main" id="{3DAFA3E2-294F-4166-BA42-A0F912223214}"/>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737F95EB-5A45-4367-A2BD-37ABD1D4BE6D}"/>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6">
              <a:extLst>
                <a:ext uri="{FF2B5EF4-FFF2-40B4-BE49-F238E27FC236}">
                  <a16:creationId xmlns:a16="http://schemas.microsoft.com/office/drawing/2014/main" id="{5DB7BECB-4913-4AA9-9F44-6ECE3D13A76A}"/>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7">
              <a:extLst>
                <a:ext uri="{FF2B5EF4-FFF2-40B4-BE49-F238E27FC236}">
                  <a16:creationId xmlns:a16="http://schemas.microsoft.com/office/drawing/2014/main" id="{568DE8A0-753A-45E5-B223-43A5DDABD265}"/>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8">
              <a:extLst>
                <a:ext uri="{FF2B5EF4-FFF2-40B4-BE49-F238E27FC236}">
                  <a16:creationId xmlns:a16="http://schemas.microsoft.com/office/drawing/2014/main" id="{784FC53F-FDED-4E90-8421-C3266DC77A10}"/>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9">
              <a:extLst>
                <a:ext uri="{FF2B5EF4-FFF2-40B4-BE49-F238E27FC236}">
                  <a16:creationId xmlns:a16="http://schemas.microsoft.com/office/drawing/2014/main" id="{716C643A-1B40-42BC-91BB-602F0D569709}"/>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10">
              <a:extLst>
                <a:ext uri="{FF2B5EF4-FFF2-40B4-BE49-F238E27FC236}">
                  <a16:creationId xmlns:a16="http://schemas.microsoft.com/office/drawing/2014/main" id="{B5EED2F5-DF6C-43A2-8BCC-15F6C817833A}"/>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E98C8E47-41B9-4C90-B958-A1C897B5B293}"/>
                </a:ext>
              </a:extLst>
            </p:cNvPr>
            <p:cNvSpPr/>
            <p:nvPr/>
          </p:nvSpPr>
          <p:spPr>
            <a:xfrm>
              <a:off x="1686382" y="3554044"/>
              <a:ext cx="291465" cy="1447800"/>
            </a:xfrm>
            <a:custGeom>
              <a:avLst/>
              <a:gdLst/>
              <a:ahLst/>
              <a:cxnLst/>
              <a:rect l="l" t="t" r="r" b="b"/>
              <a:pathLst>
                <a:path w="291464" h="1447800">
                  <a:moveTo>
                    <a:pt x="118173" y="444119"/>
                  </a:moveTo>
                  <a:lnTo>
                    <a:pt x="117856" y="443382"/>
                  </a:lnTo>
                  <a:lnTo>
                    <a:pt x="117309" y="442849"/>
                  </a:lnTo>
                  <a:lnTo>
                    <a:pt x="116827" y="442302"/>
                  </a:lnTo>
                  <a:lnTo>
                    <a:pt x="116065" y="441972"/>
                  </a:lnTo>
                  <a:lnTo>
                    <a:pt x="114490" y="441972"/>
                  </a:lnTo>
                  <a:lnTo>
                    <a:pt x="113728" y="442302"/>
                  </a:lnTo>
                  <a:lnTo>
                    <a:pt x="113245" y="442849"/>
                  </a:lnTo>
                  <a:lnTo>
                    <a:pt x="112687" y="443382"/>
                  </a:lnTo>
                  <a:lnTo>
                    <a:pt x="112433" y="444119"/>
                  </a:lnTo>
                  <a:lnTo>
                    <a:pt x="112433" y="445668"/>
                  </a:lnTo>
                  <a:lnTo>
                    <a:pt x="112699" y="446392"/>
                  </a:lnTo>
                  <a:lnTo>
                    <a:pt x="113245" y="446963"/>
                  </a:lnTo>
                  <a:lnTo>
                    <a:pt x="113728" y="447509"/>
                  </a:lnTo>
                  <a:lnTo>
                    <a:pt x="114490" y="447802"/>
                  </a:lnTo>
                  <a:lnTo>
                    <a:pt x="116065" y="447802"/>
                  </a:lnTo>
                  <a:lnTo>
                    <a:pt x="116827" y="447509"/>
                  </a:lnTo>
                  <a:lnTo>
                    <a:pt x="117309" y="446963"/>
                  </a:lnTo>
                  <a:lnTo>
                    <a:pt x="117856" y="446392"/>
                  </a:lnTo>
                  <a:lnTo>
                    <a:pt x="118173" y="445668"/>
                  </a:lnTo>
                  <a:lnTo>
                    <a:pt x="118173" y="444119"/>
                  </a:lnTo>
                  <a:close/>
                </a:path>
                <a:path w="291464" h="1447800">
                  <a:moveTo>
                    <a:pt x="159956" y="662381"/>
                  </a:moveTo>
                  <a:lnTo>
                    <a:pt x="159359" y="661784"/>
                  </a:lnTo>
                  <a:lnTo>
                    <a:pt x="154101" y="656577"/>
                  </a:lnTo>
                  <a:lnTo>
                    <a:pt x="154101" y="665632"/>
                  </a:lnTo>
                  <a:lnTo>
                    <a:pt x="154101" y="674966"/>
                  </a:lnTo>
                  <a:lnTo>
                    <a:pt x="150304" y="678764"/>
                  </a:lnTo>
                  <a:lnTo>
                    <a:pt x="140919" y="678764"/>
                  </a:lnTo>
                  <a:lnTo>
                    <a:pt x="137121" y="674966"/>
                  </a:lnTo>
                  <a:lnTo>
                    <a:pt x="137121" y="665632"/>
                  </a:lnTo>
                  <a:lnTo>
                    <a:pt x="140919" y="661784"/>
                  </a:lnTo>
                  <a:lnTo>
                    <a:pt x="150304" y="661784"/>
                  </a:lnTo>
                  <a:lnTo>
                    <a:pt x="154101" y="665632"/>
                  </a:lnTo>
                  <a:lnTo>
                    <a:pt x="154101" y="656577"/>
                  </a:lnTo>
                  <a:lnTo>
                    <a:pt x="153504" y="655980"/>
                  </a:lnTo>
                  <a:lnTo>
                    <a:pt x="137706" y="655980"/>
                  </a:lnTo>
                  <a:lnTo>
                    <a:pt x="131305" y="662381"/>
                  </a:lnTo>
                  <a:lnTo>
                    <a:pt x="131419" y="678281"/>
                  </a:lnTo>
                  <a:lnTo>
                    <a:pt x="137706" y="684631"/>
                  </a:lnTo>
                  <a:lnTo>
                    <a:pt x="153504" y="684631"/>
                  </a:lnTo>
                  <a:lnTo>
                    <a:pt x="159359" y="678764"/>
                  </a:lnTo>
                  <a:lnTo>
                    <a:pt x="159842" y="678281"/>
                  </a:lnTo>
                  <a:lnTo>
                    <a:pt x="159956" y="662381"/>
                  </a:lnTo>
                  <a:close/>
                </a:path>
                <a:path w="291464" h="1447800">
                  <a:moveTo>
                    <a:pt x="168376" y="443280"/>
                  </a:moveTo>
                  <a:lnTo>
                    <a:pt x="167068" y="441972"/>
                  </a:lnTo>
                  <a:lnTo>
                    <a:pt x="124142" y="441972"/>
                  </a:lnTo>
                  <a:lnTo>
                    <a:pt x="122847" y="443280"/>
                  </a:lnTo>
                  <a:lnTo>
                    <a:pt x="122847" y="446481"/>
                  </a:lnTo>
                  <a:lnTo>
                    <a:pt x="124142" y="447802"/>
                  </a:lnTo>
                  <a:lnTo>
                    <a:pt x="167068" y="447802"/>
                  </a:lnTo>
                  <a:lnTo>
                    <a:pt x="168376" y="446481"/>
                  </a:lnTo>
                  <a:lnTo>
                    <a:pt x="168376" y="443280"/>
                  </a:lnTo>
                  <a:close/>
                </a:path>
                <a:path w="291464" h="1447800">
                  <a:moveTo>
                    <a:pt x="242163" y="430695"/>
                  </a:moveTo>
                  <a:lnTo>
                    <a:pt x="225666" y="412762"/>
                  </a:lnTo>
                  <a:lnTo>
                    <a:pt x="225666" y="432701"/>
                  </a:lnTo>
                  <a:lnTo>
                    <a:pt x="225666" y="458089"/>
                  </a:lnTo>
                  <a:lnTo>
                    <a:pt x="225666" y="463892"/>
                  </a:lnTo>
                  <a:lnTo>
                    <a:pt x="225666" y="646264"/>
                  </a:lnTo>
                  <a:lnTo>
                    <a:pt x="225666" y="652068"/>
                  </a:lnTo>
                  <a:lnTo>
                    <a:pt x="225666" y="683107"/>
                  </a:lnTo>
                  <a:lnTo>
                    <a:pt x="221818" y="687019"/>
                  </a:lnTo>
                  <a:lnTo>
                    <a:pt x="69456" y="687019"/>
                  </a:lnTo>
                  <a:lnTo>
                    <a:pt x="65544" y="683107"/>
                  </a:lnTo>
                  <a:lnTo>
                    <a:pt x="65544" y="652068"/>
                  </a:lnTo>
                  <a:lnTo>
                    <a:pt x="225666" y="652068"/>
                  </a:lnTo>
                  <a:lnTo>
                    <a:pt x="225666" y="646264"/>
                  </a:lnTo>
                  <a:lnTo>
                    <a:pt x="65544" y="646264"/>
                  </a:lnTo>
                  <a:lnTo>
                    <a:pt x="65544" y="463892"/>
                  </a:lnTo>
                  <a:lnTo>
                    <a:pt x="225666" y="463892"/>
                  </a:lnTo>
                  <a:lnTo>
                    <a:pt x="225666" y="458089"/>
                  </a:lnTo>
                  <a:lnTo>
                    <a:pt x="65544" y="458089"/>
                  </a:lnTo>
                  <a:lnTo>
                    <a:pt x="65544" y="432701"/>
                  </a:lnTo>
                  <a:lnTo>
                    <a:pt x="69456" y="428790"/>
                  </a:lnTo>
                  <a:lnTo>
                    <a:pt x="221818" y="428790"/>
                  </a:lnTo>
                  <a:lnTo>
                    <a:pt x="225666" y="432701"/>
                  </a:lnTo>
                  <a:lnTo>
                    <a:pt x="225666" y="412762"/>
                  </a:lnTo>
                  <a:lnTo>
                    <a:pt x="223227" y="412267"/>
                  </a:lnTo>
                  <a:lnTo>
                    <a:pt x="68046" y="412267"/>
                  </a:lnTo>
                  <a:lnTo>
                    <a:pt x="60655" y="413727"/>
                  </a:lnTo>
                  <a:lnTo>
                    <a:pt x="54597" y="417677"/>
                  </a:lnTo>
                  <a:lnTo>
                    <a:pt x="50495" y="423545"/>
                  </a:lnTo>
                  <a:lnTo>
                    <a:pt x="48996" y="430695"/>
                  </a:lnTo>
                  <a:lnTo>
                    <a:pt x="48996" y="685114"/>
                  </a:lnTo>
                  <a:lnTo>
                    <a:pt x="50495" y="692277"/>
                  </a:lnTo>
                  <a:lnTo>
                    <a:pt x="54597" y="698131"/>
                  </a:lnTo>
                  <a:lnTo>
                    <a:pt x="60655" y="702094"/>
                  </a:lnTo>
                  <a:lnTo>
                    <a:pt x="68046" y="703541"/>
                  </a:lnTo>
                  <a:lnTo>
                    <a:pt x="223227" y="703541"/>
                  </a:lnTo>
                  <a:lnTo>
                    <a:pt x="242163" y="685114"/>
                  </a:lnTo>
                  <a:lnTo>
                    <a:pt x="242163" y="652068"/>
                  </a:lnTo>
                  <a:lnTo>
                    <a:pt x="242163" y="646264"/>
                  </a:lnTo>
                  <a:lnTo>
                    <a:pt x="242163" y="463892"/>
                  </a:lnTo>
                  <a:lnTo>
                    <a:pt x="242163" y="458089"/>
                  </a:lnTo>
                  <a:lnTo>
                    <a:pt x="242163" y="430695"/>
                  </a:lnTo>
                  <a:close/>
                </a:path>
                <a:path w="291464" h="1447800">
                  <a:moveTo>
                    <a:pt x="291261" y="1302054"/>
                  </a:moveTo>
                  <a:lnTo>
                    <a:pt x="290385" y="1296606"/>
                  </a:lnTo>
                  <a:lnTo>
                    <a:pt x="283857" y="1255966"/>
                  </a:lnTo>
                  <a:lnTo>
                    <a:pt x="270598" y="1230299"/>
                  </a:lnTo>
                  <a:lnTo>
                    <a:pt x="270598" y="1307541"/>
                  </a:lnTo>
                  <a:lnTo>
                    <a:pt x="269836" y="1314831"/>
                  </a:lnTo>
                  <a:lnTo>
                    <a:pt x="247827" y="1373454"/>
                  </a:lnTo>
                  <a:lnTo>
                    <a:pt x="200215" y="1414322"/>
                  </a:lnTo>
                  <a:lnTo>
                    <a:pt x="179819" y="1424279"/>
                  </a:lnTo>
                  <a:lnTo>
                    <a:pt x="191719" y="1404886"/>
                  </a:lnTo>
                  <a:lnTo>
                    <a:pt x="201256" y="1385938"/>
                  </a:lnTo>
                  <a:lnTo>
                    <a:pt x="208572" y="1364068"/>
                  </a:lnTo>
                  <a:lnTo>
                    <a:pt x="213537" y="1339837"/>
                  </a:lnTo>
                  <a:lnTo>
                    <a:pt x="216001" y="1313802"/>
                  </a:lnTo>
                  <a:lnTo>
                    <a:pt x="216281" y="1307541"/>
                  </a:lnTo>
                  <a:lnTo>
                    <a:pt x="270598" y="1307541"/>
                  </a:lnTo>
                  <a:lnTo>
                    <a:pt x="270598" y="1230299"/>
                  </a:lnTo>
                  <a:lnTo>
                    <a:pt x="270535" y="1296606"/>
                  </a:lnTo>
                  <a:lnTo>
                    <a:pt x="216217" y="1296606"/>
                  </a:lnTo>
                  <a:lnTo>
                    <a:pt x="215950" y="1290307"/>
                  </a:lnTo>
                  <a:lnTo>
                    <a:pt x="213474" y="1264170"/>
                  </a:lnTo>
                  <a:lnTo>
                    <a:pt x="208495" y="1239926"/>
                  </a:lnTo>
                  <a:lnTo>
                    <a:pt x="205917" y="1232268"/>
                  </a:lnTo>
                  <a:lnTo>
                    <a:pt x="205917" y="1296555"/>
                  </a:lnTo>
                  <a:lnTo>
                    <a:pt x="205917" y="1307490"/>
                  </a:lnTo>
                  <a:lnTo>
                    <a:pt x="201028" y="1350822"/>
                  </a:lnTo>
                  <a:lnTo>
                    <a:pt x="177838" y="1406982"/>
                  </a:lnTo>
                  <a:lnTo>
                    <a:pt x="151053" y="1428191"/>
                  </a:lnTo>
                  <a:lnTo>
                    <a:pt x="151053" y="1307490"/>
                  </a:lnTo>
                  <a:lnTo>
                    <a:pt x="205917" y="1307490"/>
                  </a:lnTo>
                  <a:lnTo>
                    <a:pt x="205917" y="1296555"/>
                  </a:lnTo>
                  <a:lnTo>
                    <a:pt x="150952" y="1296555"/>
                  </a:lnTo>
                  <a:lnTo>
                    <a:pt x="151053" y="1175905"/>
                  </a:lnTo>
                  <a:lnTo>
                    <a:pt x="191427" y="1221879"/>
                  </a:lnTo>
                  <a:lnTo>
                    <a:pt x="205549" y="1289278"/>
                  </a:lnTo>
                  <a:lnTo>
                    <a:pt x="205917" y="1296555"/>
                  </a:lnTo>
                  <a:lnTo>
                    <a:pt x="205917" y="1232268"/>
                  </a:lnTo>
                  <a:lnTo>
                    <a:pt x="201142" y="1218069"/>
                  </a:lnTo>
                  <a:lnTo>
                    <a:pt x="191566" y="1199184"/>
                  </a:lnTo>
                  <a:lnTo>
                    <a:pt x="179755" y="1179918"/>
                  </a:lnTo>
                  <a:lnTo>
                    <a:pt x="200164" y="1189850"/>
                  </a:lnTo>
                  <a:lnTo>
                    <a:pt x="247815" y="1230668"/>
                  </a:lnTo>
                  <a:lnTo>
                    <a:pt x="269786" y="1289278"/>
                  </a:lnTo>
                  <a:lnTo>
                    <a:pt x="270535" y="1296606"/>
                  </a:lnTo>
                  <a:lnTo>
                    <a:pt x="270535" y="1230185"/>
                  </a:lnTo>
                  <a:lnTo>
                    <a:pt x="263207" y="1215986"/>
                  </a:lnTo>
                  <a:lnTo>
                    <a:pt x="231711" y="1184478"/>
                  </a:lnTo>
                  <a:lnTo>
                    <a:pt x="222872" y="1179918"/>
                  </a:lnTo>
                  <a:lnTo>
                    <a:pt x="215099" y="1175905"/>
                  </a:lnTo>
                  <a:lnTo>
                    <a:pt x="191719" y="1163840"/>
                  </a:lnTo>
                  <a:lnTo>
                    <a:pt x="145630" y="1156423"/>
                  </a:lnTo>
                  <a:lnTo>
                    <a:pt x="140093" y="1157325"/>
                  </a:lnTo>
                  <a:lnTo>
                    <a:pt x="140093" y="1175905"/>
                  </a:lnTo>
                  <a:lnTo>
                    <a:pt x="140093" y="1296555"/>
                  </a:lnTo>
                  <a:lnTo>
                    <a:pt x="140093" y="1307490"/>
                  </a:lnTo>
                  <a:lnTo>
                    <a:pt x="140093" y="1428153"/>
                  </a:lnTo>
                  <a:lnTo>
                    <a:pt x="133134" y="1424139"/>
                  </a:lnTo>
                  <a:lnTo>
                    <a:pt x="130225" y="1422463"/>
                  </a:lnTo>
                  <a:lnTo>
                    <a:pt x="113372" y="1406804"/>
                  </a:lnTo>
                  <a:lnTo>
                    <a:pt x="111442" y="1403324"/>
                  </a:lnTo>
                  <a:lnTo>
                    <a:pt x="111442" y="1424139"/>
                  </a:lnTo>
                  <a:lnTo>
                    <a:pt x="64528" y="1396784"/>
                  </a:lnTo>
                  <a:lnTo>
                    <a:pt x="28714" y="1345628"/>
                  </a:lnTo>
                  <a:lnTo>
                    <a:pt x="20675" y="1307490"/>
                  </a:lnTo>
                  <a:lnTo>
                    <a:pt x="74980" y="1307490"/>
                  </a:lnTo>
                  <a:lnTo>
                    <a:pt x="75311" y="1313802"/>
                  </a:lnTo>
                  <a:lnTo>
                    <a:pt x="77749" y="1339900"/>
                  </a:lnTo>
                  <a:lnTo>
                    <a:pt x="82715" y="1364157"/>
                  </a:lnTo>
                  <a:lnTo>
                    <a:pt x="90055" y="1386014"/>
                  </a:lnTo>
                  <a:lnTo>
                    <a:pt x="99606" y="1404937"/>
                  </a:lnTo>
                  <a:lnTo>
                    <a:pt x="111442" y="1424139"/>
                  </a:lnTo>
                  <a:lnTo>
                    <a:pt x="111442" y="1403324"/>
                  </a:lnTo>
                  <a:lnTo>
                    <a:pt x="99745" y="1382179"/>
                  </a:lnTo>
                  <a:lnTo>
                    <a:pt x="90182" y="1350683"/>
                  </a:lnTo>
                  <a:lnTo>
                    <a:pt x="85623" y="1314831"/>
                  </a:lnTo>
                  <a:lnTo>
                    <a:pt x="85534" y="1313802"/>
                  </a:lnTo>
                  <a:lnTo>
                    <a:pt x="85242" y="1307490"/>
                  </a:lnTo>
                  <a:lnTo>
                    <a:pt x="140093" y="1307490"/>
                  </a:lnTo>
                  <a:lnTo>
                    <a:pt x="140093" y="1296555"/>
                  </a:lnTo>
                  <a:lnTo>
                    <a:pt x="85242" y="1296555"/>
                  </a:lnTo>
                  <a:lnTo>
                    <a:pt x="85534" y="1290307"/>
                  </a:lnTo>
                  <a:lnTo>
                    <a:pt x="99745" y="1221714"/>
                  </a:lnTo>
                  <a:lnTo>
                    <a:pt x="130276" y="1181544"/>
                  </a:lnTo>
                  <a:lnTo>
                    <a:pt x="133311" y="1179804"/>
                  </a:lnTo>
                  <a:lnTo>
                    <a:pt x="140093" y="1175905"/>
                  </a:lnTo>
                  <a:lnTo>
                    <a:pt x="140093" y="1157325"/>
                  </a:lnTo>
                  <a:lnTo>
                    <a:pt x="111391" y="1161935"/>
                  </a:lnTo>
                  <a:lnTo>
                    <a:pt x="111391" y="1179804"/>
                  </a:lnTo>
                  <a:lnTo>
                    <a:pt x="99479" y="1199235"/>
                  </a:lnTo>
                  <a:lnTo>
                    <a:pt x="82651" y="1239939"/>
                  </a:lnTo>
                  <a:lnTo>
                    <a:pt x="75196" y="1290307"/>
                  </a:lnTo>
                  <a:lnTo>
                    <a:pt x="74930" y="1296555"/>
                  </a:lnTo>
                  <a:lnTo>
                    <a:pt x="20675" y="1296555"/>
                  </a:lnTo>
                  <a:lnTo>
                    <a:pt x="28702" y="1258455"/>
                  </a:lnTo>
                  <a:lnTo>
                    <a:pt x="64465" y="1207300"/>
                  </a:lnTo>
                  <a:lnTo>
                    <a:pt x="111391" y="1179804"/>
                  </a:lnTo>
                  <a:lnTo>
                    <a:pt x="111391" y="1161935"/>
                  </a:lnTo>
                  <a:lnTo>
                    <a:pt x="59537" y="1184478"/>
                  </a:lnTo>
                  <a:lnTo>
                    <a:pt x="28041" y="1215986"/>
                  </a:lnTo>
                  <a:lnTo>
                    <a:pt x="7404" y="1255966"/>
                  </a:lnTo>
                  <a:lnTo>
                    <a:pt x="0" y="1302054"/>
                  </a:lnTo>
                  <a:lnTo>
                    <a:pt x="7404" y="1348143"/>
                  </a:lnTo>
                  <a:lnTo>
                    <a:pt x="28041" y="1388135"/>
                  </a:lnTo>
                  <a:lnTo>
                    <a:pt x="59537" y="1419644"/>
                  </a:lnTo>
                  <a:lnTo>
                    <a:pt x="99529" y="1440281"/>
                  </a:lnTo>
                  <a:lnTo>
                    <a:pt x="145630" y="1447698"/>
                  </a:lnTo>
                  <a:lnTo>
                    <a:pt x="191719" y="1440281"/>
                  </a:lnTo>
                  <a:lnTo>
                    <a:pt x="215150" y="1428191"/>
                  </a:lnTo>
                  <a:lnTo>
                    <a:pt x="222719" y="1424279"/>
                  </a:lnTo>
                  <a:lnTo>
                    <a:pt x="231711" y="1419644"/>
                  </a:lnTo>
                  <a:lnTo>
                    <a:pt x="263207" y="1388135"/>
                  </a:lnTo>
                  <a:lnTo>
                    <a:pt x="283857" y="1348143"/>
                  </a:lnTo>
                  <a:lnTo>
                    <a:pt x="290385" y="1307541"/>
                  </a:lnTo>
                  <a:lnTo>
                    <a:pt x="291261" y="1302054"/>
                  </a:lnTo>
                  <a:close/>
                </a:path>
                <a:path w="291464" h="1447800">
                  <a:moveTo>
                    <a:pt x="291261" y="244335"/>
                  </a:moveTo>
                  <a:lnTo>
                    <a:pt x="289534" y="234670"/>
                  </a:lnTo>
                  <a:lnTo>
                    <a:pt x="283997" y="226237"/>
                  </a:lnTo>
                  <a:lnTo>
                    <a:pt x="272491" y="214731"/>
                  </a:lnTo>
                  <a:lnTo>
                    <a:pt x="272491" y="242303"/>
                  </a:lnTo>
                  <a:lnTo>
                    <a:pt x="272173" y="246265"/>
                  </a:lnTo>
                  <a:lnTo>
                    <a:pt x="239776" y="269265"/>
                  </a:lnTo>
                  <a:lnTo>
                    <a:pt x="229362" y="271081"/>
                  </a:lnTo>
                  <a:lnTo>
                    <a:pt x="227571" y="271081"/>
                  </a:lnTo>
                  <a:lnTo>
                    <a:pt x="178841" y="260223"/>
                  </a:lnTo>
                  <a:lnTo>
                    <a:pt x="138760" y="238760"/>
                  </a:lnTo>
                  <a:lnTo>
                    <a:pt x="91643" y="199593"/>
                  </a:lnTo>
                  <a:lnTo>
                    <a:pt x="52374" y="155498"/>
                  </a:lnTo>
                  <a:lnTo>
                    <a:pt x="29883" y="119354"/>
                  </a:lnTo>
                  <a:lnTo>
                    <a:pt x="20294" y="61010"/>
                  </a:lnTo>
                  <a:lnTo>
                    <a:pt x="20828" y="56349"/>
                  </a:lnTo>
                  <a:lnTo>
                    <a:pt x="43789" y="20320"/>
                  </a:lnTo>
                  <a:lnTo>
                    <a:pt x="45580" y="19507"/>
                  </a:lnTo>
                  <a:lnTo>
                    <a:pt x="48882" y="19507"/>
                  </a:lnTo>
                  <a:lnTo>
                    <a:pt x="50241" y="20053"/>
                  </a:lnTo>
                  <a:lnTo>
                    <a:pt x="97612" y="67475"/>
                  </a:lnTo>
                  <a:lnTo>
                    <a:pt x="97345" y="71437"/>
                  </a:lnTo>
                  <a:lnTo>
                    <a:pt x="63423" y="105295"/>
                  </a:lnTo>
                  <a:lnTo>
                    <a:pt x="67284" y="111887"/>
                  </a:lnTo>
                  <a:lnTo>
                    <a:pt x="68694" y="114249"/>
                  </a:lnTo>
                  <a:lnTo>
                    <a:pt x="71729" y="119773"/>
                  </a:lnTo>
                  <a:lnTo>
                    <a:pt x="72161" y="120484"/>
                  </a:lnTo>
                  <a:lnTo>
                    <a:pt x="99085" y="161594"/>
                  </a:lnTo>
                  <a:lnTo>
                    <a:pt x="129705" y="192227"/>
                  </a:lnTo>
                  <a:lnTo>
                    <a:pt x="170751" y="219125"/>
                  </a:lnTo>
                  <a:lnTo>
                    <a:pt x="173901" y="220865"/>
                  </a:lnTo>
                  <a:lnTo>
                    <a:pt x="179438" y="224015"/>
                  </a:lnTo>
                  <a:lnTo>
                    <a:pt x="186004" y="227863"/>
                  </a:lnTo>
                  <a:lnTo>
                    <a:pt x="210413" y="203454"/>
                  </a:lnTo>
                  <a:lnTo>
                    <a:pt x="219811" y="194056"/>
                  </a:lnTo>
                  <a:lnTo>
                    <a:pt x="223989" y="193789"/>
                  </a:lnTo>
                  <a:lnTo>
                    <a:pt x="272491" y="242303"/>
                  </a:lnTo>
                  <a:lnTo>
                    <a:pt x="272491" y="214731"/>
                  </a:lnTo>
                  <a:lnTo>
                    <a:pt x="251574" y="193789"/>
                  </a:lnTo>
                  <a:lnTo>
                    <a:pt x="235216" y="177457"/>
                  </a:lnTo>
                  <a:lnTo>
                    <a:pt x="228981" y="174853"/>
                  </a:lnTo>
                  <a:lnTo>
                    <a:pt x="215188" y="174853"/>
                  </a:lnTo>
                  <a:lnTo>
                    <a:pt x="208521" y="177673"/>
                  </a:lnTo>
                  <a:lnTo>
                    <a:pt x="182740" y="203454"/>
                  </a:lnTo>
                  <a:lnTo>
                    <a:pt x="181991" y="202958"/>
                  </a:lnTo>
                  <a:lnTo>
                    <a:pt x="142189" y="177152"/>
                  </a:lnTo>
                  <a:lnTo>
                    <a:pt x="114109" y="149110"/>
                  </a:lnTo>
                  <a:lnTo>
                    <a:pt x="88709" y="110096"/>
                  </a:lnTo>
                  <a:lnTo>
                    <a:pt x="87845" y="108496"/>
                  </a:lnTo>
                  <a:lnTo>
                    <a:pt x="108572" y="87820"/>
                  </a:lnTo>
                  <a:lnTo>
                    <a:pt x="114363" y="79184"/>
                  </a:lnTo>
                  <a:lnTo>
                    <a:pt x="116395" y="69443"/>
                  </a:lnTo>
                  <a:lnTo>
                    <a:pt x="114655" y="59778"/>
                  </a:lnTo>
                  <a:lnTo>
                    <a:pt x="109118" y="51358"/>
                  </a:lnTo>
                  <a:lnTo>
                    <a:pt x="77266" y="19507"/>
                  </a:lnTo>
                  <a:lnTo>
                    <a:pt x="64998" y="7239"/>
                  </a:lnTo>
                  <a:lnTo>
                    <a:pt x="60388" y="2578"/>
                  </a:lnTo>
                  <a:lnTo>
                    <a:pt x="54102" y="0"/>
                  </a:lnTo>
                  <a:lnTo>
                    <a:pt x="40373" y="0"/>
                  </a:lnTo>
                  <a:lnTo>
                    <a:pt x="33642" y="2794"/>
                  </a:lnTo>
                  <a:lnTo>
                    <a:pt x="28587" y="7835"/>
                  </a:lnTo>
                  <a:lnTo>
                    <a:pt x="14274" y="22275"/>
                  </a:lnTo>
                  <a:lnTo>
                    <a:pt x="14808" y="22872"/>
                  </a:lnTo>
                  <a:lnTo>
                    <a:pt x="11125" y="27965"/>
                  </a:lnTo>
                  <a:lnTo>
                    <a:pt x="7975" y="33642"/>
                  </a:lnTo>
                  <a:lnTo>
                    <a:pt x="3149" y="46316"/>
                  </a:lnTo>
                  <a:lnTo>
                    <a:pt x="1574" y="52552"/>
                  </a:lnTo>
                  <a:lnTo>
                    <a:pt x="914" y="58762"/>
                  </a:lnTo>
                  <a:lnTo>
                    <a:pt x="1905" y="95173"/>
                  </a:lnTo>
                  <a:lnTo>
                    <a:pt x="14427" y="131813"/>
                  </a:lnTo>
                  <a:lnTo>
                    <a:pt x="39420" y="170573"/>
                  </a:lnTo>
                  <a:lnTo>
                    <a:pt x="77812" y="213372"/>
                  </a:lnTo>
                  <a:lnTo>
                    <a:pt x="129006" y="255689"/>
                  </a:lnTo>
                  <a:lnTo>
                    <a:pt x="172935" y="278892"/>
                  </a:lnTo>
                  <a:lnTo>
                    <a:pt x="226860" y="290639"/>
                  </a:lnTo>
                  <a:lnTo>
                    <a:pt x="230174" y="290639"/>
                  </a:lnTo>
                  <a:lnTo>
                    <a:pt x="232181" y="290423"/>
                  </a:lnTo>
                  <a:lnTo>
                    <a:pt x="232562" y="290398"/>
                  </a:lnTo>
                  <a:lnTo>
                    <a:pt x="268376" y="276453"/>
                  </a:lnTo>
                  <a:lnTo>
                    <a:pt x="268909" y="276910"/>
                  </a:lnTo>
                  <a:lnTo>
                    <a:pt x="269379" y="276453"/>
                  </a:lnTo>
                  <a:lnTo>
                    <a:pt x="274878" y="271081"/>
                  </a:lnTo>
                  <a:lnTo>
                    <a:pt x="283451" y="262699"/>
                  </a:lnTo>
                  <a:lnTo>
                    <a:pt x="289217" y="254076"/>
                  </a:lnTo>
                  <a:lnTo>
                    <a:pt x="291261" y="244335"/>
                  </a:lnTo>
                  <a:close/>
                </a:path>
                <a:path w="291464" h="1447800">
                  <a:moveTo>
                    <a:pt x="291274" y="852360"/>
                  </a:moveTo>
                  <a:lnTo>
                    <a:pt x="290842" y="850239"/>
                  </a:lnTo>
                  <a:lnTo>
                    <a:pt x="289394" y="843076"/>
                  </a:lnTo>
                  <a:lnTo>
                    <a:pt x="289128" y="841768"/>
                  </a:lnTo>
                  <a:lnTo>
                    <a:pt x="283286" y="833120"/>
                  </a:lnTo>
                  <a:lnTo>
                    <a:pt x="274624" y="827303"/>
                  </a:lnTo>
                  <a:lnTo>
                    <a:pt x="273316" y="827049"/>
                  </a:lnTo>
                  <a:lnTo>
                    <a:pt x="273316" y="1012723"/>
                  </a:lnTo>
                  <a:lnTo>
                    <a:pt x="269189" y="1016876"/>
                  </a:lnTo>
                  <a:lnTo>
                    <a:pt x="22034" y="1016876"/>
                  </a:lnTo>
                  <a:lnTo>
                    <a:pt x="17907" y="1012723"/>
                  </a:lnTo>
                  <a:lnTo>
                    <a:pt x="18008" y="850938"/>
                  </a:lnTo>
                  <a:lnTo>
                    <a:pt x="18122" y="850239"/>
                  </a:lnTo>
                  <a:lnTo>
                    <a:pt x="107162" y="927887"/>
                  </a:lnTo>
                  <a:lnTo>
                    <a:pt x="54965" y="976769"/>
                  </a:lnTo>
                  <a:lnTo>
                    <a:pt x="53174" y="978509"/>
                  </a:lnTo>
                  <a:lnTo>
                    <a:pt x="53073" y="981379"/>
                  </a:lnTo>
                  <a:lnTo>
                    <a:pt x="54813" y="983234"/>
                  </a:lnTo>
                  <a:lnTo>
                    <a:pt x="55676" y="984211"/>
                  </a:lnTo>
                  <a:lnTo>
                    <a:pt x="56921" y="984669"/>
                  </a:lnTo>
                  <a:lnTo>
                    <a:pt x="59258" y="984669"/>
                  </a:lnTo>
                  <a:lnTo>
                    <a:pt x="60388" y="984262"/>
                  </a:lnTo>
                  <a:lnTo>
                    <a:pt x="61264" y="983386"/>
                  </a:lnTo>
                  <a:lnTo>
                    <a:pt x="113677" y="934288"/>
                  </a:lnTo>
                  <a:lnTo>
                    <a:pt x="113893" y="934123"/>
                  </a:lnTo>
                  <a:lnTo>
                    <a:pt x="114058" y="933881"/>
                  </a:lnTo>
                  <a:lnTo>
                    <a:pt x="133489" y="950861"/>
                  </a:lnTo>
                  <a:lnTo>
                    <a:pt x="139560" y="952842"/>
                  </a:lnTo>
                  <a:lnTo>
                    <a:pt x="151663" y="952842"/>
                  </a:lnTo>
                  <a:lnTo>
                    <a:pt x="157734" y="950861"/>
                  </a:lnTo>
                  <a:lnTo>
                    <a:pt x="164376" y="945032"/>
                  </a:lnTo>
                  <a:lnTo>
                    <a:pt x="177215" y="933856"/>
                  </a:lnTo>
                  <a:lnTo>
                    <a:pt x="177330" y="934021"/>
                  </a:lnTo>
                  <a:lnTo>
                    <a:pt x="230886" y="984262"/>
                  </a:lnTo>
                  <a:lnTo>
                    <a:pt x="231965" y="984669"/>
                  </a:lnTo>
                  <a:lnTo>
                    <a:pt x="234302" y="984669"/>
                  </a:lnTo>
                  <a:lnTo>
                    <a:pt x="235546" y="984211"/>
                  </a:lnTo>
                  <a:lnTo>
                    <a:pt x="236410" y="983234"/>
                  </a:lnTo>
                  <a:lnTo>
                    <a:pt x="238150" y="981379"/>
                  </a:lnTo>
                  <a:lnTo>
                    <a:pt x="238048" y="978509"/>
                  </a:lnTo>
                  <a:lnTo>
                    <a:pt x="236245" y="976769"/>
                  </a:lnTo>
                  <a:lnTo>
                    <a:pt x="190423" y="933856"/>
                  </a:lnTo>
                  <a:lnTo>
                    <a:pt x="184048" y="927887"/>
                  </a:lnTo>
                  <a:lnTo>
                    <a:pt x="273100" y="850239"/>
                  </a:lnTo>
                  <a:lnTo>
                    <a:pt x="273265" y="850938"/>
                  </a:lnTo>
                  <a:lnTo>
                    <a:pt x="273316" y="1012723"/>
                  </a:lnTo>
                  <a:lnTo>
                    <a:pt x="273316" y="827049"/>
                  </a:lnTo>
                  <a:lnTo>
                    <a:pt x="266903" y="825754"/>
                  </a:lnTo>
                  <a:lnTo>
                    <a:pt x="266903" y="843559"/>
                  </a:lnTo>
                  <a:lnTo>
                    <a:pt x="150520" y="945032"/>
                  </a:lnTo>
                  <a:lnTo>
                    <a:pt x="140754" y="945032"/>
                  </a:lnTo>
                  <a:lnTo>
                    <a:pt x="127965" y="933881"/>
                  </a:lnTo>
                  <a:lnTo>
                    <a:pt x="32080" y="850239"/>
                  </a:lnTo>
                  <a:lnTo>
                    <a:pt x="24422" y="843559"/>
                  </a:lnTo>
                  <a:lnTo>
                    <a:pt x="25285" y="843292"/>
                  </a:lnTo>
                  <a:lnTo>
                    <a:pt x="26212" y="843076"/>
                  </a:lnTo>
                  <a:lnTo>
                    <a:pt x="265061" y="843076"/>
                  </a:lnTo>
                  <a:lnTo>
                    <a:pt x="265988" y="843292"/>
                  </a:lnTo>
                  <a:lnTo>
                    <a:pt x="266903" y="843559"/>
                  </a:lnTo>
                  <a:lnTo>
                    <a:pt x="266903" y="825754"/>
                  </a:lnTo>
                  <a:lnTo>
                    <a:pt x="264033" y="825169"/>
                  </a:lnTo>
                  <a:lnTo>
                    <a:pt x="27139" y="825169"/>
                  </a:lnTo>
                  <a:lnTo>
                    <a:pt x="16573" y="827303"/>
                  </a:lnTo>
                  <a:lnTo>
                    <a:pt x="7950" y="833120"/>
                  </a:lnTo>
                  <a:lnTo>
                    <a:pt x="2133" y="841768"/>
                  </a:lnTo>
                  <a:lnTo>
                    <a:pt x="0" y="852360"/>
                  </a:lnTo>
                  <a:lnTo>
                    <a:pt x="0" y="1007592"/>
                  </a:lnTo>
                  <a:lnTo>
                    <a:pt x="2133" y="1018159"/>
                  </a:lnTo>
                  <a:lnTo>
                    <a:pt x="7950" y="1026807"/>
                  </a:lnTo>
                  <a:lnTo>
                    <a:pt x="16573" y="1032637"/>
                  </a:lnTo>
                  <a:lnTo>
                    <a:pt x="27139" y="1034783"/>
                  </a:lnTo>
                  <a:lnTo>
                    <a:pt x="264033" y="1034783"/>
                  </a:lnTo>
                  <a:lnTo>
                    <a:pt x="291274" y="1007592"/>
                  </a:lnTo>
                  <a:lnTo>
                    <a:pt x="291274" y="852360"/>
                  </a:lnTo>
                  <a:close/>
                </a:path>
              </a:pathLst>
            </a:custGeom>
            <a:solidFill>
              <a:srgbClr val="19313B"/>
            </a:solidFill>
          </p:spPr>
          <p:txBody>
            <a:bodyPr wrap="square" lIns="0" tIns="0" rIns="0" bIns="0" rtlCol="0"/>
            <a:lstStyle/>
            <a:p>
              <a:endParaRPr/>
            </a:p>
          </p:txBody>
        </p:sp>
        <p:sp>
          <p:nvSpPr>
            <p:cNvPr id="16" name="object 12">
              <a:extLst>
                <a:ext uri="{FF2B5EF4-FFF2-40B4-BE49-F238E27FC236}">
                  <a16:creationId xmlns:a16="http://schemas.microsoft.com/office/drawing/2014/main" id="{6CA122D8-E2F9-4D0E-9C60-EF1DD05087CA}"/>
                </a:ext>
              </a:extLst>
            </p:cNvPr>
            <p:cNvSpPr/>
            <p:nvPr/>
          </p:nvSpPr>
          <p:spPr>
            <a:xfrm>
              <a:off x="1042865" y="3573546"/>
              <a:ext cx="0" cy="1409065"/>
            </a:xfrm>
            <a:custGeom>
              <a:avLst/>
              <a:gdLst/>
              <a:ahLst/>
              <a:cxnLst/>
              <a:rect l="l" t="t" r="r" b="b"/>
              <a:pathLst>
                <a:path h="1409064">
                  <a:moveTo>
                    <a:pt x="0" y="0"/>
                  </a:moveTo>
                  <a:lnTo>
                    <a:pt x="0" y="1408671"/>
                  </a:lnTo>
                </a:path>
              </a:pathLst>
            </a:custGeom>
            <a:ln w="12700">
              <a:solidFill>
                <a:srgbClr val="19313B"/>
              </a:solidFill>
            </a:ln>
          </p:spPr>
          <p:txBody>
            <a:bodyPr wrap="square" lIns="0" tIns="0" rIns="0" bIns="0" rtlCol="0"/>
            <a:lstStyle/>
            <a:p>
              <a:endParaRPr/>
            </a:p>
          </p:txBody>
        </p:sp>
        <p:sp>
          <p:nvSpPr>
            <p:cNvPr id="17" name="object 13">
              <a:extLst>
                <a:ext uri="{FF2B5EF4-FFF2-40B4-BE49-F238E27FC236}">
                  <a16:creationId xmlns:a16="http://schemas.microsoft.com/office/drawing/2014/main" id="{0BF0AE9E-4AAD-43F9-9EA5-E2124574E261}"/>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310" y="87866"/>
                  </a:lnTo>
                  <a:lnTo>
                    <a:pt x="89446" y="103957"/>
                  </a:lnTo>
                  <a:lnTo>
                    <a:pt x="85458" y="123659"/>
                  </a:lnTo>
                  <a:lnTo>
                    <a:pt x="89446" y="143360"/>
                  </a:lnTo>
                  <a:lnTo>
                    <a:pt x="100329" y="159473"/>
                  </a:lnTo>
                  <a:lnTo>
                    <a:pt x="116405" y="170322"/>
                  </a:lnTo>
                  <a:lnTo>
                    <a:pt x="136080" y="174307"/>
                  </a:lnTo>
                  <a:lnTo>
                    <a:pt x="155777" y="170322"/>
                  </a:lnTo>
                  <a:lnTo>
                    <a:pt x="171850" y="159473"/>
                  </a:lnTo>
                  <a:lnTo>
                    <a:pt x="136017" y="159461"/>
                  </a:lnTo>
                  <a:lnTo>
                    <a:pt x="122153" y="156655"/>
                  </a:lnTo>
                  <a:lnTo>
                    <a:pt x="110767" y="148972"/>
                  </a:lnTo>
                  <a:lnTo>
                    <a:pt x="103085" y="137587"/>
                  </a:lnTo>
                  <a:lnTo>
                    <a:pt x="100266" y="123659"/>
                  </a:lnTo>
                  <a:lnTo>
                    <a:pt x="103085" y="109761"/>
                  </a:lnTo>
                  <a:lnTo>
                    <a:pt x="110767" y="98391"/>
                  </a:lnTo>
                  <a:lnTo>
                    <a:pt x="122153" y="90714"/>
                  </a:lnTo>
                  <a:lnTo>
                    <a:pt x="136080" y="87896"/>
                  </a:lnTo>
                  <a:lnTo>
                    <a:pt x="171870"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9" y="159461"/>
                  </a:lnTo>
                  <a:lnTo>
                    <a:pt x="182722" y="143360"/>
                  </a:lnTo>
                  <a:lnTo>
                    <a:pt x="186702" y="123659"/>
                  </a:lnTo>
                  <a:lnTo>
                    <a:pt x="182714" y="103957"/>
                  </a:lnTo>
                  <a:lnTo>
                    <a:pt x="171870" y="87896"/>
                  </a:lnTo>
                  <a:close/>
                </a:path>
              </a:pathLst>
            </a:custGeom>
            <a:solidFill>
              <a:srgbClr val="19313B"/>
            </a:solidFill>
          </p:spPr>
          <p:txBody>
            <a:bodyPr wrap="square" lIns="0" tIns="0" rIns="0" bIns="0" rtlCol="0"/>
            <a:lstStyle/>
            <a:p>
              <a:endParaRPr/>
            </a:p>
          </p:txBody>
        </p:sp>
      </p:grpSp>
      <p:sp>
        <p:nvSpPr>
          <p:cNvPr id="18" name="object 14">
            <a:extLst>
              <a:ext uri="{FF2B5EF4-FFF2-40B4-BE49-F238E27FC236}">
                <a16:creationId xmlns:a16="http://schemas.microsoft.com/office/drawing/2014/main" id="{3F5584F6-FBDF-4769-A026-E6E7FFFFECA1}"/>
              </a:ext>
            </a:extLst>
          </p:cNvPr>
          <p:cNvSpPr txBox="1"/>
          <p:nvPr userDrawn="1"/>
        </p:nvSpPr>
        <p:spPr>
          <a:xfrm>
            <a:off x="2687299" y="1827208"/>
            <a:ext cx="1626870" cy="299720"/>
          </a:xfrm>
          <a:prstGeom prst="rect">
            <a:avLst/>
          </a:prstGeom>
        </p:spPr>
        <p:txBody>
          <a:bodyPr vert="horz" wrap="square" lIns="0" tIns="12700" rIns="0" bIns="0" rtlCol="0">
            <a:spAutoFit/>
          </a:bodyPr>
          <a:lstStyle/>
          <a:p>
            <a:pPr marL="12700">
              <a:lnSpc>
                <a:spcPct val="100000"/>
              </a:lnSpc>
              <a:spcBef>
                <a:spcPts val="100"/>
              </a:spcBef>
            </a:pPr>
            <a:r>
              <a:rPr sz="1800" b="1" i="1" spc="-5" dirty="0">
                <a:solidFill>
                  <a:srgbClr val="19313B"/>
                </a:solidFill>
                <a:latin typeface="Calibri"/>
                <a:cs typeface="Calibri"/>
              </a:rPr>
              <a:t>Thomas</a:t>
            </a:r>
            <a:r>
              <a:rPr sz="1800" b="1" i="1" spc="-40" dirty="0">
                <a:solidFill>
                  <a:srgbClr val="19313B"/>
                </a:solidFill>
                <a:latin typeface="Calibri"/>
                <a:cs typeface="Calibri"/>
              </a:rPr>
              <a:t> </a:t>
            </a:r>
            <a:r>
              <a:rPr sz="1800" b="1" i="1" spc="65" dirty="0">
                <a:solidFill>
                  <a:srgbClr val="19313B"/>
                </a:solidFill>
                <a:latin typeface="Calibri"/>
                <a:cs typeface="Calibri"/>
              </a:rPr>
              <a:t>SCHMIT</a:t>
            </a:r>
            <a:endParaRPr sz="1800">
              <a:latin typeface="Calibri"/>
              <a:cs typeface="Calibri"/>
            </a:endParaRPr>
          </a:p>
        </p:txBody>
      </p:sp>
      <p:sp>
        <p:nvSpPr>
          <p:cNvPr id="19" name="object 15">
            <a:extLst>
              <a:ext uri="{FF2B5EF4-FFF2-40B4-BE49-F238E27FC236}">
                <a16:creationId xmlns:a16="http://schemas.microsoft.com/office/drawing/2014/main" id="{7F8666E1-55BE-48B9-A51F-7D7C3168CAEA}"/>
              </a:ext>
            </a:extLst>
          </p:cNvPr>
          <p:cNvSpPr txBox="1"/>
          <p:nvPr userDrawn="1"/>
        </p:nvSpPr>
        <p:spPr>
          <a:xfrm>
            <a:off x="2687299" y="2276788"/>
            <a:ext cx="2644775" cy="254000"/>
          </a:xfrm>
          <a:prstGeom prst="rect">
            <a:avLst/>
          </a:prstGeom>
        </p:spPr>
        <p:txBody>
          <a:bodyPr vert="horz" wrap="square" lIns="0" tIns="12700" rIns="0" bIns="0" rtlCol="0">
            <a:spAutoFit/>
          </a:bodyPr>
          <a:lstStyle/>
          <a:p>
            <a:pPr marL="12700">
              <a:lnSpc>
                <a:spcPct val="100000"/>
              </a:lnSpc>
              <a:spcBef>
                <a:spcPts val="100"/>
              </a:spcBef>
            </a:pPr>
            <a:r>
              <a:rPr sz="1500" i="1" spc="-5" dirty="0">
                <a:solidFill>
                  <a:srgbClr val="19313B"/>
                </a:solidFill>
                <a:latin typeface="Calibri"/>
                <a:cs typeface="Calibri"/>
              </a:rPr>
              <a:t>Chargé</a:t>
            </a:r>
            <a:r>
              <a:rPr sz="1500" i="1" spc="-25" dirty="0">
                <a:solidFill>
                  <a:srgbClr val="19313B"/>
                </a:solidFill>
                <a:latin typeface="Calibri"/>
                <a:cs typeface="Calibri"/>
              </a:rPr>
              <a:t> </a:t>
            </a:r>
            <a:r>
              <a:rPr sz="1500" i="1" spc="-5" dirty="0">
                <a:solidFill>
                  <a:srgbClr val="19313B"/>
                </a:solidFill>
                <a:latin typeface="Calibri"/>
                <a:cs typeface="Calibri"/>
              </a:rPr>
              <a:t>de</a:t>
            </a:r>
            <a:r>
              <a:rPr sz="1500" i="1" spc="-20" dirty="0">
                <a:solidFill>
                  <a:srgbClr val="19313B"/>
                </a:solidFill>
                <a:latin typeface="Calibri"/>
                <a:cs typeface="Calibri"/>
              </a:rPr>
              <a:t> </a:t>
            </a:r>
            <a:r>
              <a:rPr sz="1500" i="1" dirty="0">
                <a:solidFill>
                  <a:srgbClr val="19313B"/>
                </a:solidFill>
                <a:latin typeface="Calibri"/>
                <a:cs typeface="Calibri"/>
              </a:rPr>
              <a:t>mission</a:t>
            </a:r>
            <a:r>
              <a:rPr sz="1500" i="1" spc="-25" dirty="0">
                <a:solidFill>
                  <a:srgbClr val="19313B"/>
                </a:solidFill>
                <a:latin typeface="Calibri"/>
                <a:cs typeface="Calibri"/>
              </a:rPr>
              <a:t> </a:t>
            </a:r>
            <a:r>
              <a:rPr sz="1500" i="1" spc="-5" dirty="0">
                <a:solidFill>
                  <a:srgbClr val="19313B"/>
                </a:solidFill>
                <a:latin typeface="Calibri"/>
                <a:cs typeface="Calibri"/>
              </a:rPr>
              <a:t>agriculture</a:t>
            </a:r>
            <a:r>
              <a:rPr sz="1500" i="1" spc="-20" dirty="0">
                <a:solidFill>
                  <a:srgbClr val="19313B"/>
                </a:solidFill>
                <a:latin typeface="Calibri"/>
                <a:cs typeface="Calibri"/>
              </a:rPr>
              <a:t> </a:t>
            </a:r>
            <a:r>
              <a:rPr sz="1500" i="1" spc="-10" dirty="0">
                <a:solidFill>
                  <a:srgbClr val="19313B"/>
                </a:solidFill>
                <a:latin typeface="Calibri"/>
                <a:cs typeface="Calibri"/>
              </a:rPr>
              <a:t>bio,</a:t>
            </a:r>
            <a:endParaRPr sz="1500">
              <a:latin typeface="Calibri"/>
              <a:cs typeface="Calibri"/>
            </a:endParaRPr>
          </a:p>
        </p:txBody>
      </p:sp>
      <p:sp>
        <p:nvSpPr>
          <p:cNvPr id="20" name="object 16">
            <a:extLst>
              <a:ext uri="{FF2B5EF4-FFF2-40B4-BE49-F238E27FC236}">
                <a16:creationId xmlns:a16="http://schemas.microsoft.com/office/drawing/2014/main" id="{2C6453A9-26F0-46B7-B69E-D64001438F83}"/>
              </a:ext>
            </a:extLst>
          </p:cNvPr>
          <p:cNvSpPr txBox="1"/>
          <p:nvPr userDrawn="1"/>
        </p:nvSpPr>
        <p:spPr>
          <a:xfrm>
            <a:off x="2146742" y="3427469"/>
            <a:ext cx="3558540" cy="1561465"/>
          </a:xfrm>
          <a:prstGeom prst="rect">
            <a:avLst/>
          </a:prstGeom>
        </p:spPr>
        <p:txBody>
          <a:bodyPr vert="horz" wrap="square" lIns="0" tIns="152400" rIns="0" bIns="0" rtlCol="0">
            <a:spAutoFit/>
          </a:bodyPr>
          <a:lstStyle/>
          <a:p>
            <a:pPr marL="12700">
              <a:lnSpc>
                <a:spcPct val="100000"/>
              </a:lnSpc>
              <a:spcBef>
                <a:spcPts val="1200"/>
              </a:spcBef>
            </a:pPr>
            <a:r>
              <a:rPr sz="1600" dirty="0">
                <a:solidFill>
                  <a:srgbClr val="19313B"/>
                </a:solidFill>
                <a:latin typeface="Calibri"/>
                <a:cs typeface="Calibri"/>
              </a:rPr>
              <a:t>081</a:t>
            </a:r>
            <a:r>
              <a:rPr sz="1600" spc="-45" dirty="0">
                <a:solidFill>
                  <a:srgbClr val="19313B"/>
                </a:solidFill>
                <a:latin typeface="Calibri"/>
                <a:cs typeface="Calibri"/>
              </a:rPr>
              <a:t> </a:t>
            </a:r>
            <a:r>
              <a:rPr sz="1600" spc="-5" dirty="0">
                <a:solidFill>
                  <a:srgbClr val="19313B"/>
                </a:solidFill>
                <a:latin typeface="Calibri"/>
                <a:cs typeface="Calibri"/>
              </a:rPr>
              <a:t>????</a:t>
            </a:r>
            <a:endParaRPr sz="1600" dirty="0">
              <a:latin typeface="Calibri"/>
              <a:cs typeface="Calibri"/>
            </a:endParaRPr>
          </a:p>
          <a:p>
            <a:pPr marL="12700">
              <a:lnSpc>
                <a:spcPct val="100000"/>
              </a:lnSpc>
              <a:spcBef>
                <a:spcPts val="1105"/>
              </a:spcBef>
            </a:pPr>
            <a:r>
              <a:rPr sz="1600" dirty="0">
                <a:solidFill>
                  <a:srgbClr val="19313B"/>
                </a:solidFill>
                <a:latin typeface="Calibri"/>
                <a:cs typeface="Calibri"/>
              </a:rPr>
              <a:t>0486</a:t>
            </a:r>
            <a:r>
              <a:rPr sz="1600" spc="-25" dirty="0">
                <a:solidFill>
                  <a:srgbClr val="19313B"/>
                </a:solidFill>
                <a:latin typeface="Calibri"/>
                <a:cs typeface="Calibri"/>
              </a:rPr>
              <a:t> </a:t>
            </a:r>
            <a:r>
              <a:rPr sz="1600" dirty="0">
                <a:solidFill>
                  <a:srgbClr val="19313B"/>
                </a:solidFill>
                <a:latin typeface="Calibri"/>
                <a:cs typeface="Calibri"/>
              </a:rPr>
              <a:t>71</a:t>
            </a:r>
            <a:r>
              <a:rPr sz="1600" spc="-20" dirty="0">
                <a:solidFill>
                  <a:srgbClr val="19313B"/>
                </a:solidFill>
                <a:latin typeface="Calibri"/>
                <a:cs typeface="Calibri"/>
              </a:rPr>
              <a:t> </a:t>
            </a:r>
            <a:r>
              <a:rPr sz="1600" dirty="0">
                <a:solidFill>
                  <a:srgbClr val="19313B"/>
                </a:solidFill>
                <a:latin typeface="Calibri"/>
                <a:cs typeface="Calibri"/>
              </a:rPr>
              <a:t>52</a:t>
            </a:r>
            <a:r>
              <a:rPr sz="1600" spc="-25" dirty="0">
                <a:solidFill>
                  <a:srgbClr val="19313B"/>
                </a:solidFill>
                <a:latin typeface="Calibri"/>
                <a:cs typeface="Calibri"/>
              </a:rPr>
              <a:t> </a:t>
            </a:r>
            <a:r>
              <a:rPr sz="1600" dirty="0">
                <a:solidFill>
                  <a:srgbClr val="19313B"/>
                </a:solidFill>
                <a:latin typeface="Calibri"/>
                <a:cs typeface="Calibri"/>
              </a:rPr>
              <a:t>96</a:t>
            </a:r>
            <a:endParaRPr sz="1600" dirty="0">
              <a:latin typeface="Calibri"/>
              <a:cs typeface="Calibri"/>
            </a:endParaRPr>
          </a:p>
          <a:p>
            <a:pPr marL="12700" marR="5080">
              <a:lnSpc>
                <a:spcPct val="157400"/>
              </a:lnSpc>
            </a:pPr>
            <a:r>
              <a:rPr sz="1600" dirty="0">
                <a:solidFill>
                  <a:srgbClr val="19313B"/>
                </a:solidFill>
                <a:latin typeface="Calibri"/>
                <a:cs typeface="Calibri"/>
                <a:hlinkClick r:id="rId4">
                  <a:extLst>
                    <a:ext uri="{A12FA001-AC4F-418D-AE19-62706E023703}">
                      <ahyp:hlinkClr xmlns:ahyp="http://schemas.microsoft.com/office/drawing/2018/hyperlinkcolor" val="tx"/>
                    </a:ext>
                  </a:extLst>
                </a:hlinkClick>
              </a:rPr>
              <a:t>thomas.schmit@</a:t>
            </a:r>
            <a:r>
              <a:rPr sz="1600" spc="-15" dirty="0">
                <a:solidFill>
                  <a:srgbClr val="19313B"/>
                </a:solidFill>
                <a:latin typeface="Calibri"/>
                <a:cs typeface="Calibri"/>
                <a:hlinkClick r:id="rId4">
                  <a:extLst>
                    <a:ext uri="{A12FA001-AC4F-418D-AE19-62706E023703}">
                      <ahyp:hlinkClr xmlns:ahyp="http://schemas.microsoft.com/office/drawing/2018/hyperlinkcolor" val="tx"/>
                    </a:ext>
                  </a:extLst>
                </a:hlinkClick>
              </a:rPr>
              <a:t>c</a:t>
            </a:r>
            <a:r>
              <a:rPr sz="1600" spc="-5" dirty="0">
                <a:solidFill>
                  <a:srgbClr val="19313B"/>
                </a:solidFill>
                <a:latin typeface="Calibri"/>
                <a:cs typeface="Calibri"/>
                <a:hlinkClick r:id="rId4">
                  <a:extLst>
                    <a:ext uri="{A12FA001-AC4F-418D-AE19-62706E023703}">
                      <ahyp:hlinkClr xmlns:ahyp="http://schemas.microsoft.com/office/drawing/2018/hyperlinkcolor" val="tx"/>
                    </a:ext>
                  </a:extLst>
                </a:hlinkClick>
              </a:rPr>
              <a:t>olle</a:t>
            </a:r>
            <a:r>
              <a:rPr sz="1600" spc="-15" dirty="0">
                <a:solidFill>
                  <a:srgbClr val="19313B"/>
                </a:solidFill>
                <a:latin typeface="Calibri"/>
                <a:cs typeface="Calibri"/>
                <a:hlinkClick r:id="rId4">
                  <a:extLst>
                    <a:ext uri="{A12FA001-AC4F-418D-AE19-62706E023703}">
                      <ahyp:hlinkClr xmlns:ahyp="http://schemas.microsoft.com/office/drawing/2018/hyperlinkcolor" val="tx"/>
                    </a:ext>
                  </a:extLst>
                </a:hlinkClick>
              </a:rPr>
              <a:t>g</a:t>
            </a:r>
            <a:r>
              <a:rPr sz="1600" dirty="0">
                <a:solidFill>
                  <a:srgbClr val="19313B"/>
                </a:solidFill>
                <a:latin typeface="Calibri"/>
                <a:cs typeface="Calibri"/>
                <a:hlinkClick r:id="rId4">
                  <a:extLst>
                    <a:ext uri="{A12FA001-AC4F-418D-AE19-62706E023703}">
                      <ahyp:hlinkClr xmlns:ahyp="http://schemas.microsoft.com/office/drawing/2018/hyperlinkcolor" val="tx"/>
                    </a:ext>
                  </a:extLst>
                </a:hlinkClick>
              </a:rPr>
              <a:t>edesp</a:t>
            </a:r>
            <a:r>
              <a:rPr sz="1600" spc="-30" dirty="0">
                <a:solidFill>
                  <a:srgbClr val="19313B"/>
                </a:solidFill>
                <a:latin typeface="Calibri"/>
                <a:cs typeface="Calibri"/>
                <a:hlinkClick r:id="rId4">
                  <a:extLst>
                    <a:ext uri="{A12FA001-AC4F-418D-AE19-62706E023703}">
                      <ahyp:hlinkClr xmlns:ahyp="http://schemas.microsoft.com/office/drawing/2018/hyperlinkcolor" val="tx"/>
                    </a:ext>
                  </a:extLst>
                </a:hlinkClick>
              </a:rPr>
              <a:t>r</a:t>
            </a:r>
            <a:r>
              <a:rPr sz="1600" spc="-5" dirty="0">
                <a:solidFill>
                  <a:srgbClr val="19313B"/>
                </a:solidFill>
                <a:latin typeface="Calibri"/>
                <a:cs typeface="Calibri"/>
                <a:hlinkClick r:id="rId4">
                  <a:extLst>
                    <a:ext uri="{A12FA001-AC4F-418D-AE19-62706E023703}">
                      <ahyp:hlinkClr xmlns:ahyp="http://schemas.microsoft.com/office/drawing/2018/hyperlinkcolor" val="tx"/>
                    </a:ext>
                  </a:extLst>
                </a:hlinkClick>
              </a:rPr>
              <a:t>oduc</a:t>
            </a:r>
            <a:r>
              <a:rPr sz="1600" spc="-20" dirty="0">
                <a:solidFill>
                  <a:srgbClr val="19313B"/>
                </a:solidFill>
                <a:latin typeface="Calibri"/>
                <a:cs typeface="Calibri"/>
                <a:hlinkClick r:id="rId4">
                  <a:extLst>
                    <a:ext uri="{A12FA001-AC4F-418D-AE19-62706E023703}">
                      <ahyp:hlinkClr xmlns:ahyp="http://schemas.microsoft.com/office/drawing/2018/hyperlinkcolor" val="tx"/>
                    </a:ext>
                  </a:extLst>
                </a:hlinkClick>
              </a:rPr>
              <a:t>t</a:t>
            </a:r>
            <a:r>
              <a:rPr sz="1600" dirty="0">
                <a:solidFill>
                  <a:srgbClr val="19313B"/>
                </a:solidFill>
                <a:latin typeface="Calibri"/>
                <a:cs typeface="Calibri"/>
                <a:hlinkClick r:id="rId4">
                  <a:extLst>
                    <a:ext uri="{A12FA001-AC4F-418D-AE19-62706E023703}">
                      <ahyp:hlinkClr xmlns:ahyp="http://schemas.microsoft.com/office/drawing/2018/hyperlinkcolor" val="tx"/>
                    </a:ext>
                  </a:extLst>
                </a:hlinkClick>
              </a:rPr>
              <a:t>eu</a:t>
            </a:r>
            <a:r>
              <a:rPr sz="1600" spc="-30" dirty="0">
                <a:solidFill>
                  <a:srgbClr val="19313B"/>
                </a:solidFill>
                <a:latin typeface="Calibri"/>
                <a:cs typeface="Calibri"/>
                <a:hlinkClick r:id="rId4">
                  <a:extLst>
                    <a:ext uri="{A12FA001-AC4F-418D-AE19-62706E023703}">
                      <ahyp:hlinkClr xmlns:ahyp="http://schemas.microsoft.com/office/drawing/2018/hyperlinkcolor" val="tx"/>
                    </a:ext>
                  </a:extLst>
                </a:hlinkClick>
              </a:rPr>
              <a:t>r</a:t>
            </a:r>
            <a:r>
              <a:rPr sz="1600" spc="-5" dirty="0">
                <a:solidFill>
                  <a:srgbClr val="19313B"/>
                </a:solidFill>
                <a:latin typeface="Calibri"/>
                <a:cs typeface="Calibri"/>
                <a:hlinkClick r:id="rId4">
                  <a:extLst>
                    <a:ext uri="{A12FA001-AC4F-418D-AE19-62706E023703}">
                      <ahyp:hlinkClr xmlns:ahyp="http://schemas.microsoft.com/office/drawing/2018/hyperlinkcolor" val="tx"/>
                    </a:ext>
                  </a:extLst>
                </a:hlinkClick>
              </a:rPr>
              <a:t>s.be </a:t>
            </a:r>
            <a:r>
              <a:rPr sz="1600" spc="-5" dirty="0">
                <a:solidFill>
                  <a:srgbClr val="19313B"/>
                </a:solidFill>
                <a:latin typeface="Calibri"/>
                <a:cs typeface="Calibri"/>
              </a:rPr>
              <a:t> </a:t>
            </a:r>
            <a:r>
              <a:rPr sz="1600" spc="-10" dirty="0">
                <a:solidFill>
                  <a:srgbClr val="19313B"/>
                </a:solidFill>
                <a:latin typeface="Calibri"/>
                <a:cs typeface="Calibri"/>
                <a:hlinkClick r:id="rId5">
                  <a:extLst>
                    <a:ext uri="{A12FA001-AC4F-418D-AE19-62706E023703}">
                      <ahyp:hlinkClr xmlns:ahyp="http://schemas.microsoft.com/office/drawing/2018/hyperlinkcolor" val="tx"/>
                    </a:ext>
                  </a:extLst>
                </a:hlinkClick>
              </a:rPr>
              <a:t>www.collegedesproducteurs.be</a:t>
            </a:r>
            <a:endParaRPr sz="1600" dirty="0">
              <a:solidFill>
                <a:srgbClr val="19313B"/>
              </a:solidFill>
              <a:latin typeface="Calibri"/>
              <a:cs typeface="Calibri"/>
            </a:endParaRPr>
          </a:p>
        </p:txBody>
      </p:sp>
      <p:sp>
        <p:nvSpPr>
          <p:cNvPr id="21" name="object 17">
            <a:extLst>
              <a:ext uri="{FF2B5EF4-FFF2-40B4-BE49-F238E27FC236}">
                <a16:creationId xmlns:a16="http://schemas.microsoft.com/office/drawing/2014/main" id="{B87C8C46-4F4F-4D5B-88C3-4DB2695ABCBE}"/>
              </a:ext>
            </a:extLst>
          </p:cNvPr>
          <p:cNvSpPr txBox="1"/>
          <p:nvPr userDrawn="1"/>
        </p:nvSpPr>
        <p:spPr>
          <a:xfrm>
            <a:off x="1334005" y="5550722"/>
            <a:ext cx="4041775" cy="452120"/>
          </a:xfrm>
          <a:prstGeom prst="rect">
            <a:avLst/>
          </a:prstGeom>
        </p:spPr>
        <p:txBody>
          <a:bodyPr vert="horz" wrap="square" lIns="0" tIns="12700" rIns="0" bIns="0" rtlCol="0">
            <a:spAutoFit/>
          </a:bodyPr>
          <a:lstStyle/>
          <a:p>
            <a:pPr marL="12700" marR="5080">
              <a:lnSpc>
                <a:spcPct val="100000"/>
              </a:lnSpc>
              <a:spcBef>
                <a:spcPts val="100"/>
              </a:spcBef>
            </a:pPr>
            <a:r>
              <a:rPr sz="1400" spc="-10" dirty="0">
                <a:solidFill>
                  <a:srgbClr val="19313B"/>
                </a:solidFill>
                <a:latin typeface="Calibri"/>
                <a:cs typeface="Calibri"/>
              </a:rPr>
              <a:t>Avenue Comte </a:t>
            </a:r>
            <a:r>
              <a:rPr sz="1400" spc="-5" dirty="0">
                <a:solidFill>
                  <a:srgbClr val="19313B"/>
                </a:solidFill>
                <a:latin typeface="Calibri"/>
                <a:cs typeface="Calibri"/>
              </a:rPr>
              <a:t>de Smet de </a:t>
            </a:r>
            <a:r>
              <a:rPr sz="1400" spc="-10" dirty="0">
                <a:solidFill>
                  <a:srgbClr val="19313B"/>
                </a:solidFill>
                <a:latin typeface="Calibri"/>
                <a:cs typeface="Calibri"/>
              </a:rPr>
              <a:t>Nayer </a:t>
            </a:r>
            <a:r>
              <a:rPr sz="1400" dirty="0">
                <a:solidFill>
                  <a:srgbClr val="19313B"/>
                </a:solidFill>
                <a:latin typeface="Calibri"/>
                <a:cs typeface="Calibri"/>
              </a:rPr>
              <a:t>14 - 5000 Namur </a:t>
            </a:r>
            <a:r>
              <a:rPr sz="1400" spc="5" dirty="0">
                <a:solidFill>
                  <a:srgbClr val="19313B"/>
                </a:solidFill>
                <a:latin typeface="Calibri"/>
                <a:cs typeface="Calibri"/>
              </a:rPr>
              <a:t> </a:t>
            </a:r>
            <a:r>
              <a:rPr sz="1400" dirty="0">
                <a:solidFill>
                  <a:srgbClr val="19313B"/>
                </a:solidFill>
                <a:latin typeface="Calibri"/>
                <a:cs typeface="Calibri"/>
              </a:rPr>
              <a:t>081/24</a:t>
            </a:r>
            <a:r>
              <a:rPr sz="1400" spc="-5" dirty="0">
                <a:solidFill>
                  <a:srgbClr val="19313B"/>
                </a:solidFill>
                <a:latin typeface="Calibri"/>
                <a:cs typeface="Calibri"/>
              </a:rPr>
              <a:t> </a:t>
            </a:r>
            <a:r>
              <a:rPr sz="1400" dirty="0">
                <a:solidFill>
                  <a:srgbClr val="19313B"/>
                </a:solidFill>
                <a:latin typeface="Calibri"/>
                <a:cs typeface="Calibri"/>
              </a:rPr>
              <a:t>04 30</a:t>
            </a:r>
            <a:r>
              <a:rPr sz="1400" spc="-5" dirty="0">
                <a:solidFill>
                  <a:srgbClr val="19313B"/>
                </a:solidFill>
                <a:latin typeface="Calibri"/>
                <a:cs typeface="Calibri"/>
              </a:rPr>
              <a:t> </a:t>
            </a:r>
            <a:r>
              <a:rPr sz="1400" dirty="0">
                <a:solidFill>
                  <a:srgbClr val="19313B"/>
                </a:solidFill>
                <a:latin typeface="Calibri"/>
                <a:cs typeface="Calibri"/>
              </a:rPr>
              <a:t>-</a:t>
            </a:r>
            <a:r>
              <a:rPr sz="1400" spc="-5" dirty="0">
                <a:solidFill>
                  <a:srgbClr val="19313B"/>
                </a:solidFill>
                <a:latin typeface="Calibri"/>
                <a:cs typeface="Calibri"/>
              </a:rPr>
              <a:t> </a:t>
            </a:r>
            <a:r>
              <a:rPr sz="1400" spc="-10" dirty="0">
                <a:solidFill>
                  <a:srgbClr val="19313B"/>
                </a:solidFill>
                <a:latin typeface="Calibri"/>
                <a:cs typeface="Calibri"/>
                <a:hlinkClick r:id="rId6">
                  <a:extLst>
                    <a:ext uri="{A12FA001-AC4F-418D-AE19-62706E023703}">
                      <ahyp:hlinkClr xmlns:ahyp="http://schemas.microsoft.com/office/drawing/2018/hyperlinkcolor" val="tx"/>
                    </a:ext>
                  </a:extLst>
                </a:hlinkClick>
              </a:rPr>
              <a:t>info.socopro@collegedesproducteurs.be</a:t>
            </a:r>
            <a:endParaRPr sz="1400" dirty="0">
              <a:solidFill>
                <a:srgbClr val="19313B"/>
              </a:solidFill>
              <a:latin typeface="Calibri"/>
              <a:cs typeface="Calibri"/>
            </a:endParaRPr>
          </a:p>
        </p:txBody>
      </p:sp>
      <p:grpSp>
        <p:nvGrpSpPr>
          <p:cNvPr id="22" name="object 18">
            <a:extLst>
              <a:ext uri="{FF2B5EF4-FFF2-40B4-BE49-F238E27FC236}">
                <a16:creationId xmlns:a16="http://schemas.microsoft.com/office/drawing/2014/main" id="{B872896B-7E18-43EB-B7CB-2E7A9C6DC227}"/>
              </a:ext>
            </a:extLst>
          </p:cNvPr>
          <p:cNvGrpSpPr/>
          <p:nvPr userDrawn="1"/>
        </p:nvGrpSpPr>
        <p:grpSpPr>
          <a:xfrm>
            <a:off x="1247736" y="1584007"/>
            <a:ext cx="8734425" cy="3860165"/>
            <a:chOff x="1247736" y="1584007"/>
            <a:chExt cx="8734425" cy="3860165"/>
          </a:xfrm>
        </p:grpSpPr>
        <p:pic>
          <p:nvPicPr>
            <p:cNvPr id="23" name="object 19">
              <a:extLst>
                <a:ext uri="{FF2B5EF4-FFF2-40B4-BE49-F238E27FC236}">
                  <a16:creationId xmlns:a16="http://schemas.microsoft.com/office/drawing/2014/main" id="{31B88315-F1E1-48D2-8E4A-AC8CCC7B9370}"/>
                </a:ext>
              </a:extLst>
            </p:cNvPr>
            <p:cNvPicPr/>
            <p:nvPr/>
          </p:nvPicPr>
          <p:blipFill>
            <a:blip r:embed="rId7" cstate="email">
              <a:extLst>
                <a:ext uri="{28A0092B-C50C-407E-A947-70E740481C1C}">
                  <a14:useLocalDpi xmlns:a14="http://schemas.microsoft.com/office/drawing/2010/main"/>
                </a:ext>
              </a:extLst>
            </a:blip>
            <a:stretch>
              <a:fillRect/>
            </a:stretch>
          </p:blipFill>
          <p:spPr>
            <a:xfrm>
              <a:off x="1247736" y="1584007"/>
              <a:ext cx="1259992" cy="1259992"/>
            </a:xfrm>
            <a:prstGeom prst="rect">
              <a:avLst/>
            </a:prstGeom>
          </p:spPr>
        </p:pic>
        <p:pic>
          <p:nvPicPr>
            <p:cNvPr id="24" name="object 20">
              <a:extLst>
                <a:ext uri="{FF2B5EF4-FFF2-40B4-BE49-F238E27FC236}">
                  <a16:creationId xmlns:a16="http://schemas.microsoft.com/office/drawing/2014/main" id="{186BAD5D-CDC8-4E4F-A1A6-5B286EBF6B99}"/>
                </a:ext>
              </a:extLst>
            </p:cNvPr>
            <p:cNvPicPr/>
            <p:nvPr/>
          </p:nvPicPr>
          <p:blipFill>
            <a:blip r:embed="rId8"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25" name="object 21">
              <a:extLst>
                <a:ext uri="{FF2B5EF4-FFF2-40B4-BE49-F238E27FC236}">
                  <a16:creationId xmlns:a16="http://schemas.microsoft.com/office/drawing/2014/main" id="{8CC0B274-F479-45CC-8176-E93458DE37F1}"/>
                </a:ext>
              </a:extLst>
            </p:cNvPr>
            <p:cNvSpPr/>
            <p:nvPr/>
          </p:nvSpPr>
          <p:spPr>
            <a:xfrm>
              <a:off x="9091028" y="5045074"/>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26" name="object 22">
              <a:extLst>
                <a:ext uri="{FF2B5EF4-FFF2-40B4-BE49-F238E27FC236}">
                  <a16:creationId xmlns:a16="http://schemas.microsoft.com/office/drawing/2014/main" id="{28698BB5-EAF9-4D9D-A7F9-CD91B765DD39}"/>
                </a:ext>
              </a:extLst>
            </p:cNvPr>
            <p:cNvPicPr/>
            <p:nvPr/>
          </p:nvPicPr>
          <p:blipFill>
            <a:blip r:embed="rId9"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27" name="object 23">
              <a:extLst>
                <a:ext uri="{FF2B5EF4-FFF2-40B4-BE49-F238E27FC236}">
                  <a16:creationId xmlns:a16="http://schemas.microsoft.com/office/drawing/2014/main" id="{4E1F7ED9-EAFC-4DED-A9CD-8700FF7BE580}"/>
                </a:ext>
              </a:extLst>
            </p:cNvPr>
            <p:cNvPicPr/>
            <p:nvPr/>
          </p:nvPicPr>
          <p:blipFill>
            <a:blip r:embed="rId10" cstate="email">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28" name="object 24">
              <a:extLst>
                <a:ext uri="{FF2B5EF4-FFF2-40B4-BE49-F238E27FC236}">
                  <a16:creationId xmlns:a16="http://schemas.microsoft.com/office/drawing/2014/main" id="{95BD924C-AA19-4098-83D3-A51E495BF9AF}"/>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29" name="object 25">
              <a:extLst>
                <a:ext uri="{FF2B5EF4-FFF2-40B4-BE49-F238E27FC236}">
                  <a16:creationId xmlns:a16="http://schemas.microsoft.com/office/drawing/2014/main" id="{D6002D27-7FF1-43B3-A839-C8A5B6A3777A}"/>
                </a:ext>
              </a:extLst>
            </p:cNvPr>
            <p:cNvPicPr/>
            <p:nvPr/>
          </p:nvPicPr>
          <p:blipFill>
            <a:blip r:embed="rId12" cstate="email">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grpSp>
      <p:grpSp>
        <p:nvGrpSpPr>
          <p:cNvPr id="32" name="object 28">
            <a:extLst>
              <a:ext uri="{FF2B5EF4-FFF2-40B4-BE49-F238E27FC236}">
                <a16:creationId xmlns:a16="http://schemas.microsoft.com/office/drawing/2014/main" id="{E708C310-57C2-41B8-B171-98C077C6325B}"/>
              </a:ext>
            </a:extLst>
          </p:cNvPr>
          <p:cNvGrpSpPr/>
          <p:nvPr userDrawn="1"/>
        </p:nvGrpSpPr>
        <p:grpSpPr>
          <a:xfrm>
            <a:off x="8933879" y="5286420"/>
            <a:ext cx="1329055" cy="160020"/>
            <a:chOff x="8933879" y="5286420"/>
            <a:chExt cx="1329055" cy="160020"/>
          </a:xfrm>
        </p:grpSpPr>
        <p:pic>
          <p:nvPicPr>
            <p:cNvPr id="33" name="object 29">
              <a:extLst>
                <a:ext uri="{FF2B5EF4-FFF2-40B4-BE49-F238E27FC236}">
                  <a16:creationId xmlns:a16="http://schemas.microsoft.com/office/drawing/2014/main" id="{39956A4F-589B-4B79-9B57-DB6192F0D7EE}"/>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933879" y="5286420"/>
              <a:ext cx="255512" cy="159652"/>
            </a:xfrm>
            <a:prstGeom prst="rect">
              <a:avLst/>
            </a:prstGeom>
          </p:spPr>
        </p:pic>
        <p:pic>
          <p:nvPicPr>
            <p:cNvPr id="34" name="object 30">
              <a:extLst>
                <a:ext uri="{FF2B5EF4-FFF2-40B4-BE49-F238E27FC236}">
                  <a16:creationId xmlns:a16="http://schemas.microsoft.com/office/drawing/2014/main" id="{7A0E166B-5C72-474B-BC8A-C4264BD2EAF1}"/>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35" name="object 31">
              <a:extLst>
                <a:ext uri="{FF2B5EF4-FFF2-40B4-BE49-F238E27FC236}">
                  <a16:creationId xmlns:a16="http://schemas.microsoft.com/office/drawing/2014/main" id="{FD483F4E-1403-463D-8B30-B3092FC4296A}"/>
                </a:ext>
              </a:extLst>
            </p:cNvPr>
            <p:cNvPicPr/>
            <p:nvPr/>
          </p:nvPicPr>
          <p:blipFill>
            <a:blip r:embed="rId15" cstate="email">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36" name="object 32">
              <a:extLst>
                <a:ext uri="{FF2B5EF4-FFF2-40B4-BE49-F238E27FC236}">
                  <a16:creationId xmlns:a16="http://schemas.microsoft.com/office/drawing/2014/main" id="{EE1157DA-49DF-4153-9F30-CCF1AF5ED278}"/>
                </a:ext>
              </a:extLst>
            </p:cNvPr>
            <p:cNvPicPr/>
            <p:nvPr/>
          </p:nvPicPr>
          <p:blipFill>
            <a:blip r:embed="rId16" cstate="screen">
              <a:extLst>
                <a:ext uri="{28A0092B-C50C-407E-A947-70E740481C1C}">
                  <a14:useLocalDpi xmlns:a14="http://schemas.microsoft.com/office/drawing/2010/main"/>
                </a:ext>
              </a:extLst>
            </a:blip>
            <a:stretch>
              <a:fillRect/>
            </a:stretch>
          </p:blipFill>
          <p:spPr>
            <a:xfrm>
              <a:off x="9517158" y="5286670"/>
              <a:ext cx="231449" cy="158902"/>
            </a:xfrm>
            <a:prstGeom prst="rect">
              <a:avLst/>
            </a:prstGeom>
          </p:spPr>
        </p:pic>
        <p:pic>
          <p:nvPicPr>
            <p:cNvPr id="37" name="object 33">
              <a:extLst>
                <a:ext uri="{FF2B5EF4-FFF2-40B4-BE49-F238E27FC236}">
                  <a16:creationId xmlns:a16="http://schemas.microsoft.com/office/drawing/2014/main" id="{61EBA1EA-8A6F-4A41-9D38-80DC2F4A3713}"/>
                </a:ext>
              </a:extLst>
            </p:cNvPr>
            <p:cNvPicPr/>
            <p:nvPr/>
          </p:nvPicPr>
          <p:blipFill>
            <a:blip r:embed="rId17" cstate="email">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38" name="object 34">
              <a:extLst>
                <a:ext uri="{FF2B5EF4-FFF2-40B4-BE49-F238E27FC236}">
                  <a16:creationId xmlns:a16="http://schemas.microsoft.com/office/drawing/2014/main" id="{BD9DA763-0B56-4DF4-8FE2-D8AAD043E8F7}"/>
                </a:ext>
              </a:extLst>
            </p:cNvPr>
            <p:cNvPicPr/>
            <p:nvPr/>
          </p:nvPicPr>
          <p:blipFill>
            <a:blip r:embed="rId18" cstate="email">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39" name="object 35">
              <a:extLst>
                <a:ext uri="{FF2B5EF4-FFF2-40B4-BE49-F238E27FC236}">
                  <a16:creationId xmlns:a16="http://schemas.microsoft.com/office/drawing/2014/main" id="{146D5679-F8E8-4C89-A24E-3D99700ED346}"/>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grpSp>
      <p:grpSp>
        <p:nvGrpSpPr>
          <p:cNvPr id="40" name="object 36">
            <a:extLst>
              <a:ext uri="{FF2B5EF4-FFF2-40B4-BE49-F238E27FC236}">
                <a16:creationId xmlns:a16="http://schemas.microsoft.com/office/drawing/2014/main" id="{3CDE897F-4A24-4C1C-8FAB-80B491AD929B}"/>
              </a:ext>
            </a:extLst>
          </p:cNvPr>
          <p:cNvGrpSpPr/>
          <p:nvPr userDrawn="1"/>
        </p:nvGrpSpPr>
        <p:grpSpPr>
          <a:xfrm>
            <a:off x="7954876" y="4840461"/>
            <a:ext cx="757555" cy="757555"/>
            <a:chOff x="7954876" y="4840461"/>
            <a:chExt cx="757555" cy="757555"/>
          </a:xfrm>
        </p:grpSpPr>
        <p:sp>
          <p:nvSpPr>
            <p:cNvPr id="41" name="object 37">
              <a:extLst>
                <a:ext uri="{FF2B5EF4-FFF2-40B4-BE49-F238E27FC236}">
                  <a16:creationId xmlns:a16="http://schemas.microsoft.com/office/drawing/2014/main" id="{480D271D-699F-45D6-9B73-2B348271CA85}"/>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42" name="object 38">
              <a:extLst>
                <a:ext uri="{FF2B5EF4-FFF2-40B4-BE49-F238E27FC236}">
                  <a16:creationId xmlns:a16="http://schemas.microsoft.com/office/drawing/2014/main" id="{42F7FF9C-F320-4885-919F-DD2D128878AD}"/>
                </a:ext>
              </a:extLst>
            </p:cNvPr>
            <p:cNvSpPr/>
            <p:nvPr/>
          </p:nvSpPr>
          <p:spPr>
            <a:xfrm>
              <a:off x="8070769"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43" name="object 39">
              <a:extLst>
                <a:ext uri="{FF2B5EF4-FFF2-40B4-BE49-F238E27FC236}">
                  <a16:creationId xmlns:a16="http://schemas.microsoft.com/office/drawing/2014/main" id="{F624DE1F-954E-4843-9202-B4B8CDAA92E2}"/>
                </a:ext>
              </a:extLst>
            </p:cNvPr>
            <p:cNvPicPr/>
            <p:nvPr/>
          </p:nvPicPr>
          <p:blipFill>
            <a:blip r:embed="rId20" cstate="email">
              <a:extLst>
                <a:ext uri="{28A0092B-C50C-407E-A947-70E740481C1C}">
                  <a14:useLocalDpi xmlns:a14="http://schemas.microsoft.com/office/drawing/2010/main"/>
                </a:ext>
              </a:extLst>
            </a:blip>
            <a:stretch>
              <a:fillRect/>
            </a:stretch>
          </p:blipFill>
          <p:spPr>
            <a:xfrm>
              <a:off x="8003793" y="5118404"/>
              <a:ext cx="708088" cy="477316"/>
            </a:xfrm>
            <a:prstGeom prst="rect">
              <a:avLst/>
            </a:prstGeom>
          </p:spPr>
        </p:pic>
        <p:sp>
          <p:nvSpPr>
            <p:cNvPr id="44" name="object 40">
              <a:extLst>
                <a:ext uri="{FF2B5EF4-FFF2-40B4-BE49-F238E27FC236}">
                  <a16:creationId xmlns:a16="http://schemas.microsoft.com/office/drawing/2014/main" id="{6BE28885-BA38-4444-9E55-5623C2668542}"/>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45" name="object 25">
            <a:extLst>
              <a:ext uri="{FF2B5EF4-FFF2-40B4-BE49-F238E27FC236}">
                <a16:creationId xmlns:a16="http://schemas.microsoft.com/office/drawing/2014/main" id="{095A17FD-AB97-47BA-B536-505C567F81C2}"/>
              </a:ext>
            </a:extLst>
          </p:cNvPr>
          <p:cNvSpPr txBox="1">
            <a:spLocks noGrp="1"/>
          </p:cNvSpPr>
          <p:nvPr>
            <p:ph type="title"/>
          </p:nvPr>
        </p:nvSpPr>
        <p:spPr>
          <a:xfrm>
            <a:off x="7260707" y="1408399"/>
            <a:ext cx="3746500" cy="1671320"/>
          </a:xfrm>
          <a:prstGeom prst="rect">
            <a:avLst/>
          </a:prstGeom>
        </p:spPr>
        <p:txBody>
          <a:bodyPr vert="horz" wrap="square" lIns="0" tIns="12700" rIns="0" bIns="0" rtlCol="0">
            <a:spAutoFit/>
          </a:bodyPr>
          <a:lstStyle>
            <a:lvl1pPr>
              <a:defRPr sz="10800">
                <a:solidFill>
                  <a:srgbClr val="19313B"/>
                </a:solidFill>
              </a:defRPr>
            </a:lvl1pPr>
          </a:lstStyle>
          <a:p>
            <a:pPr marL="12700">
              <a:lnSpc>
                <a:spcPct val="100000"/>
              </a:lnSpc>
              <a:spcBef>
                <a:spcPts val="100"/>
              </a:spcBef>
            </a:pPr>
            <a:r>
              <a:rPr spc="-25" dirty="0"/>
              <a:t>MERCI</a:t>
            </a:r>
          </a:p>
        </p:txBody>
      </p:sp>
      <p:sp>
        <p:nvSpPr>
          <p:cNvPr id="46" name="Espace réservé du contenu 48">
            <a:extLst>
              <a:ext uri="{FF2B5EF4-FFF2-40B4-BE49-F238E27FC236}">
                <a16:creationId xmlns:a16="http://schemas.microsoft.com/office/drawing/2014/main" id="{3AA94B9D-1745-4621-AE06-F49D1826F69B}"/>
              </a:ext>
            </a:extLst>
          </p:cNvPr>
          <p:cNvSpPr>
            <a:spLocks noGrp="1"/>
          </p:cNvSpPr>
          <p:nvPr>
            <p:ph sz="quarter" idx="13" hasCustomPrompt="1"/>
          </p:nvPr>
        </p:nvSpPr>
        <p:spPr>
          <a:xfrm>
            <a:off x="7249757" y="2746815"/>
            <a:ext cx="3746500" cy="895350"/>
          </a:xfrm>
          <a:prstGeom prst="rect">
            <a:avLst/>
          </a:prstGeom>
        </p:spPr>
        <p:txBody>
          <a:bodyPr/>
          <a:lstStyle>
            <a:lvl1pPr marL="0" indent="0" algn="l">
              <a:buNone/>
              <a:defRPr sz="3300" b="1">
                <a:solidFill>
                  <a:srgbClr val="19313B"/>
                </a:solidFill>
              </a:defRPr>
            </a:lvl1pPr>
            <a:lvl2pPr marL="457200" indent="0" algn="l">
              <a:buNone/>
              <a:defRPr sz="3600" b="1"/>
            </a:lvl2pPr>
            <a:lvl3pPr marL="914400" indent="0" algn="l">
              <a:buNone/>
              <a:defRPr sz="3600" b="1"/>
            </a:lvl3pPr>
            <a:lvl4pPr marL="1371600" indent="0" algn="l">
              <a:buNone/>
              <a:defRPr sz="3600" b="1"/>
            </a:lvl4pPr>
            <a:lvl5pPr marL="1828800" indent="0" algn="l">
              <a:buNone/>
              <a:defRPr sz="3600" b="1"/>
            </a:lvl5pPr>
          </a:lstStyle>
          <a:p>
            <a:pPr lvl="0"/>
            <a:r>
              <a:rPr lang="fr-FR" dirty="0"/>
              <a:t>Pour votre attention</a:t>
            </a:r>
            <a:endParaRPr lang="fr-BE" dirty="0"/>
          </a:p>
        </p:txBody>
      </p:sp>
      <p:pic>
        <p:nvPicPr>
          <p:cNvPr id="30" name="Image 29" descr="Une image contenant texte, capture d’écran, logo, Police&#10;&#10;Description générée automatiquement">
            <a:extLst>
              <a:ext uri="{FF2B5EF4-FFF2-40B4-BE49-F238E27FC236}">
                <a16:creationId xmlns:a16="http://schemas.microsoft.com/office/drawing/2014/main" id="{E8D3230A-62FB-F8DB-F4D4-A7ACB2E3FDE4}"/>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4119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MERCI BIO T">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878A902-E5D2-4F0C-B116-7B57AE209B35}"/>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8E87AEE-8D62-4D2D-B83A-705C103E34D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EC3FAB7-00DC-470E-BCAB-11CFD0486D6D}"/>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6" name="object 2">
            <a:extLst>
              <a:ext uri="{FF2B5EF4-FFF2-40B4-BE49-F238E27FC236}">
                <a16:creationId xmlns:a16="http://schemas.microsoft.com/office/drawing/2014/main" id="{C1FE5BD2-6E53-50A9-2141-8219BC8EEBDA}"/>
              </a:ext>
            </a:extLst>
          </p:cNvPr>
          <p:cNvGrpSpPr/>
          <p:nvPr userDrawn="1"/>
        </p:nvGrpSpPr>
        <p:grpSpPr>
          <a:xfrm>
            <a:off x="8394" y="203"/>
            <a:ext cx="12179300" cy="6858000"/>
            <a:chOff x="8394" y="203"/>
            <a:chExt cx="12179300" cy="6858000"/>
          </a:xfrm>
        </p:grpSpPr>
        <p:sp>
          <p:nvSpPr>
            <p:cNvPr id="67" name="object 3">
              <a:extLst>
                <a:ext uri="{FF2B5EF4-FFF2-40B4-BE49-F238E27FC236}">
                  <a16:creationId xmlns:a16="http://schemas.microsoft.com/office/drawing/2014/main" id="{B27AD189-0EDE-7D49-5816-3AB07AA329AF}"/>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00998A"/>
            </a:solidFill>
          </p:spPr>
          <p:txBody>
            <a:bodyPr wrap="square" lIns="0" tIns="0" rIns="0" bIns="0" rtlCol="0"/>
            <a:lstStyle/>
            <a:p>
              <a:endParaRPr/>
            </a:p>
          </p:txBody>
        </p:sp>
        <p:sp>
          <p:nvSpPr>
            <p:cNvPr id="68" name="object 4">
              <a:extLst>
                <a:ext uri="{FF2B5EF4-FFF2-40B4-BE49-F238E27FC236}">
                  <a16:creationId xmlns:a16="http://schemas.microsoft.com/office/drawing/2014/main" id="{40DACD95-7ABD-E80A-EED1-089D527A19C3}"/>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69" name="object 5">
              <a:extLst>
                <a:ext uri="{FF2B5EF4-FFF2-40B4-BE49-F238E27FC236}">
                  <a16:creationId xmlns:a16="http://schemas.microsoft.com/office/drawing/2014/main" id="{709F7059-1E47-676E-061D-472ECD472B9D}"/>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70" name="object 6">
              <a:extLst>
                <a:ext uri="{FF2B5EF4-FFF2-40B4-BE49-F238E27FC236}">
                  <a16:creationId xmlns:a16="http://schemas.microsoft.com/office/drawing/2014/main" id="{60815C92-BA49-053A-428D-CA9593828691}"/>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71" name="object 7">
              <a:extLst>
                <a:ext uri="{FF2B5EF4-FFF2-40B4-BE49-F238E27FC236}">
                  <a16:creationId xmlns:a16="http://schemas.microsoft.com/office/drawing/2014/main" id="{A413BF61-0481-23FA-C913-96805BACA0CB}"/>
                </a:ext>
              </a:extLst>
            </p:cNvPr>
            <p:cNvPicPr/>
            <p:nvPr/>
          </p:nvPicPr>
          <p:blipFill>
            <a:blip r:embed="rId2" cstate="screen">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72" name="object 8">
              <a:extLst>
                <a:ext uri="{FF2B5EF4-FFF2-40B4-BE49-F238E27FC236}">
                  <a16:creationId xmlns:a16="http://schemas.microsoft.com/office/drawing/2014/main" id="{0D203817-F34E-7D6A-2ED0-2E0C114FE6DE}"/>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73" name="object 9">
              <a:extLst>
                <a:ext uri="{FF2B5EF4-FFF2-40B4-BE49-F238E27FC236}">
                  <a16:creationId xmlns:a16="http://schemas.microsoft.com/office/drawing/2014/main" id="{6B3523D4-C139-2F38-723F-0DFB14A5E09D}"/>
                </a:ext>
              </a:extLst>
            </p:cNvPr>
            <p:cNvPicPr/>
            <p:nvPr/>
          </p:nvPicPr>
          <p:blipFill>
            <a:blip r:embed="rId3" cstate="screen">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74" name="object 10">
              <a:extLst>
                <a:ext uri="{FF2B5EF4-FFF2-40B4-BE49-F238E27FC236}">
                  <a16:creationId xmlns:a16="http://schemas.microsoft.com/office/drawing/2014/main" id="{DCBD6351-5F62-5874-CF29-A80A78C38014}"/>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sp>
          <p:nvSpPr>
            <p:cNvPr id="75" name="object 11">
              <a:extLst>
                <a:ext uri="{FF2B5EF4-FFF2-40B4-BE49-F238E27FC236}">
                  <a16:creationId xmlns:a16="http://schemas.microsoft.com/office/drawing/2014/main" id="{F21B021A-A5C3-E30F-A6B5-502050057C3C}"/>
                </a:ext>
              </a:extLst>
            </p:cNvPr>
            <p:cNvSpPr/>
            <p:nvPr/>
          </p:nvSpPr>
          <p:spPr>
            <a:xfrm>
              <a:off x="1686382" y="3966311"/>
              <a:ext cx="291465" cy="1035685"/>
            </a:xfrm>
            <a:custGeom>
              <a:avLst/>
              <a:gdLst/>
              <a:ahLst/>
              <a:cxnLst/>
              <a:rect l="l" t="t" r="r" b="b"/>
              <a:pathLst>
                <a:path w="291464" h="1035685">
                  <a:moveTo>
                    <a:pt x="118173" y="31851"/>
                  </a:moveTo>
                  <a:lnTo>
                    <a:pt x="117856" y="31115"/>
                  </a:lnTo>
                  <a:lnTo>
                    <a:pt x="117309" y="30581"/>
                  </a:lnTo>
                  <a:lnTo>
                    <a:pt x="116827" y="30035"/>
                  </a:lnTo>
                  <a:lnTo>
                    <a:pt x="116065" y="29705"/>
                  </a:lnTo>
                  <a:lnTo>
                    <a:pt x="114490" y="29705"/>
                  </a:lnTo>
                  <a:lnTo>
                    <a:pt x="113728" y="30035"/>
                  </a:lnTo>
                  <a:lnTo>
                    <a:pt x="113245" y="30581"/>
                  </a:lnTo>
                  <a:lnTo>
                    <a:pt x="112687" y="31115"/>
                  </a:lnTo>
                  <a:lnTo>
                    <a:pt x="112433" y="31851"/>
                  </a:lnTo>
                  <a:lnTo>
                    <a:pt x="112433" y="33401"/>
                  </a:lnTo>
                  <a:lnTo>
                    <a:pt x="112788" y="34213"/>
                  </a:lnTo>
                  <a:lnTo>
                    <a:pt x="113245" y="34696"/>
                  </a:lnTo>
                  <a:lnTo>
                    <a:pt x="113728" y="35242"/>
                  </a:lnTo>
                  <a:lnTo>
                    <a:pt x="114490" y="35534"/>
                  </a:lnTo>
                  <a:lnTo>
                    <a:pt x="116065" y="35534"/>
                  </a:lnTo>
                  <a:lnTo>
                    <a:pt x="116827" y="35242"/>
                  </a:lnTo>
                  <a:lnTo>
                    <a:pt x="117309" y="34696"/>
                  </a:lnTo>
                  <a:lnTo>
                    <a:pt x="117767" y="34213"/>
                  </a:lnTo>
                  <a:lnTo>
                    <a:pt x="118173" y="33401"/>
                  </a:lnTo>
                  <a:lnTo>
                    <a:pt x="118173" y="31851"/>
                  </a:lnTo>
                  <a:close/>
                </a:path>
                <a:path w="291464" h="1035685">
                  <a:moveTo>
                    <a:pt x="159956" y="250113"/>
                  </a:moveTo>
                  <a:lnTo>
                    <a:pt x="159359" y="249516"/>
                  </a:lnTo>
                  <a:lnTo>
                    <a:pt x="154101" y="244309"/>
                  </a:lnTo>
                  <a:lnTo>
                    <a:pt x="154101" y="253365"/>
                  </a:lnTo>
                  <a:lnTo>
                    <a:pt x="154101" y="262699"/>
                  </a:lnTo>
                  <a:lnTo>
                    <a:pt x="150304" y="266496"/>
                  </a:lnTo>
                  <a:lnTo>
                    <a:pt x="140919" y="266496"/>
                  </a:lnTo>
                  <a:lnTo>
                    <a:pt x="137121" y="262699"/>
                  </a:lnTo>
                  <a:lnTo>
                    <a:pt x="137121" y="253365"/>
                  </a:lnTo>
                  <a:lnTo>
                    <a:pt x="140919" y="249516"/>
                  </a:lnTo>
                  <a:lnTo>
                    <a:pt x="150304" y="249516"/>
                  </a:lnTo>
                  <a:lnTo>
                    <a:pt x="154101" y="253365"/>
                  </a:lnTo>
                  <a:lnTo>
                    <a:pt x="154101" y="244309"/>
                  </a:lnTo>
                  <a:lnTo>
                    <a:pt x="153504" y="243713"/>
                  </a:lnTo>
                  <a:lnTo>
                    <a:pt x="137706" y="243713"/>
                  </a:lnTo>
                  <a:lnTo>
                    <a:pt x="131305" y="250113"/>
                  </a:lnTo>
                  <a:lnTo>
                    <a:pt x="131419" y="266014"/>
                  </a:lnTo>
                  <a:lnTo>
                    <a:pt x="137706" y="272364"/>
                  </a:lnTo>
                  <a:lnTo>
                    <a:pt x="153504" y="272364"/>
                  </a:lnTo>
                  <a:lnTo>
                    <a:pt x="159359" y="266496"/>
                  </a:lnTo>
                  <a:lnTo>
                    <a:pt x="159842" y="266014"/>
                  </a:lnTo>
                  <a:lnTo>
                    <a:pt x="159956" y="250113"/>
                  </a:lnTo>
                  <a:close/>
                </a:path>
                <a:path w="291464" h="1035685">
                  <a:moveTo>
                    <a:pt x="168376" y="31115"/>
                  </a:moveTo>
                  <a:lnTo>
                    <a:pt x="167944" y="30581"/>
                  </a:lnTo>
                  <a:lnTo>
                    <a:pt x="167068" y="29705"/>
                  </a:lnTo>
                  <a:lnTo>
                    <a:pt x="124142" y="29705"/>
                  </a:lnTo>
                  <a:lnTo>
                    <a:pt x="123278" y="30581"/>
                  </a:lnTo>
                  <a:lnTo>
                    <a:pt x="122847" y="31115"/>
                  </a:lnTo>
                  <a:lnTo>
                    <a:pt x="122847" y="34213"/>
                  </a:lnTo>
                  <a:lnTo>
                    <a:pt x="124142" y="35534"/>
                  </a:lnTo>
                  <a:lnTo>
                    <a:pt x="167068" y="35534"/>
                  </a:lnTo>
                  <a:lnTo>
                    <a:pt x="168376" y="34213"/>
                  </a:lnTo>
                  <a:lnTo>
                    <a:pt x="168376" y="31115"/>
                  </a:lnTo>
                  <a:close/>
                </a:path>
                <a:path w="291464" h="1035685">
                  <a:moveTo>
                    <a:pt x="242163" y="18427"/>
                  </a:moveTo>
                  <a:lnTo>
                    <a:pt x="225666" y="495"/>
                  </a:lnTo>
                  <a:lnTo>
                    <a:pt x="225666" y="20434"/>
                  </a:lnTo>
                  <a:lnTo>
                    <a:pt x="225666" y="45821"/>
                  </a:lnTo>
                  <a:lnTo>
                    <a:pt x="225666" y="51625"/>
                  </a:lnTo>
                  <a:lnTo>
                    <a:pt x="225666" y="233997"/>
                  </a:lnTo>
                  <a:lnTo>
                    <a:pt x="225666" y="239801"/>
                  </a:lnTo>
                  <a:lnTo>
                    <a:pt x="225666" y="270840"/>
                  </a:lnTo>
                  <a:lnTo>
                    <a:pt x="221818" y="274751"/>
                  </a:lnTo>
                  <a:lnTo>
                    <a:pt x="69456" y="274751"/>
                  </a:lnTo>
                  <a:lnTo>
                    <a:pt x="65544" y="270840"/>
                  </a:lnTo>
                  <a:lnTo>
                    <a:pt x="65544" y="239801"/>
                  </a:lnTo>
                  <a:lnTo>
                    <a:pt x="225666" y="239801"/>
                  </a:lnTo>
                  <a:lnTo>
                    <a:pt x="225666" y="233997"/>
                  </a:lnTo>
                  <a:lnTo>
                    <a:pt x="65544" y="233997"/>
                  </a:lnTo>
                  <a:lnTo>
                    <a:pt x="65544" y="51625"/>
                  </a:lnTo>
                  <a:lnTo>
                    <a:pt x="225666" y="51625"/>
                  </a:lnTo>
                  <a:lnTo>
                    <a:pt x="225666" y="45821"/>
                  </a:lnTo>
                  <a:lnTo>
                    <a:pt x="65544" y="45821"/>
                  </a:lnTo>
                  <a:lnTo>
                    <a:pt x="65544" y="20434"/>
                  </a:lnTo>
                  <a:lnTo>
                    <a:pt x="69456" y="16522"/>
                  </a:lnTo>
                  <a:lnTo>
                    <a:pt x="221818" y="16522"/>
                  </a:lnTo>
                  <a:lnTo>
                    <a:pt x="225666" y="20434"/>
                  </a:lnTo>
                  <a:lnTo>
                    <a:pt x="225666" y="495"/>
                  </a:lnTo>
                  <a:lnTo>
                    <a:pt x="223227" y="0"/>
                  </a:lnTo>
                  <a:lnTo>
                    <a:pt x="68046" y="0"/>
                  </a:lnTo>
                  <a:lnTo>
                    <a:pt x="60655" y="1460"/>
                  </a:lnTo>
                  <a:lnTo>
                    <a:pt x="54597" y="5410"/>
                  </a:lnTo>
                  <a:lnTo>
                    <a:pt x="50495" y="11277"/>
                  </a:lnTo>
                  <a:lnTo>
                    <a:pt x="48996" y="18427"/>
                  </a:lnTo>
                  <a:lnTo>
                    <a:pt x="48996" y="272846"/>
                  </a:lnTo>
                  <a:lnTo>
                    <a:pt x="50495" y="280009"/>
                  </a:lnTo>
                  <a:lnTo>
                    <a:pt x="54597" y="285864"/>
                  </a:lnTo>
                  <a:lnTo>
                    <a:pt x="60655" y="289826"/>
                  </a:lnTo>
                  <a:lnTo>
                    <a:pt x="68046" y="291274"/>
                  </a:lnTo>
                  <a:lnTo>
                    <a:pt x="223227" y="291274"/>
                  </a:lnTo>
                  <a:lnTo>
                    <a:pt x="242163" y="272846"/>
                  </a:lnTo>
                  <a:lnTo>
                    <a:pt x="242163" y="239801"/>
                  </a:lnTo>
                  <a:lnTo>
                    <a:pt x="242163" y="233997"/>
                  </a:lnTo>
                  <a:lnTo>
                    <a:pt x="242163" y="51625"/>
                  </a:lnTo>
                  <a:lnTo>
                    <a:pt x="242163" y="45821"/>
                  </a:lnTo>
                  <a:lnTo>
                    <a:pt x="242163" y="18427"/>
                  </a:lnTo>
                  <a:close/>
                </a:path>
                <a:path w="291464" h="1035685">
                  <a:moveTo>
                    <a:pt x="291261" y="889787"/>
                  </a:moveTo>
                  <a:lnTo>
                    <a:pt x="290385" y="884339"/>
                  </a:lnTo>
                  <a:lnTo>
                    <a:pt x="283857" y="843699"/>
                  </a:lnTo>
                  <a:lnTo>
                    <a:pt x="270598" y="818032"/>
                  </a:lnTo>
                  <a:lnTo>
                    <a:pt x="270598" y="895273"/>
                  </a:lnTo>
                  <a:lnTo>
                    <a:pt x="269951" y="901560"/>
                  </a:lnTo>
                  <a:lnTo>
                    <a:pt x="247827" y="961186"/>
                  </a:lnTo>
                  <a:lnTo>
                    <a:pt x="200215" y="1002055"/>
                  </a:lnTo>
                  <a:lnTo>
                    <a:pt x="179819" y="1012012"/>
                  </a:lnTo>
                  <a:lnTo>
                    <a:pt x="191693" y="992670"/>
                  </a:lnTo>
                  <a:lnTo>
                    <a:pt x="201231" y="973747"/>
                  </a:lnTo>
                  <a:lnTo>
                    <a:pt x="213537" y="927633"/>
                  </a:lnTo>
                  <a:lnTo>
                    <a:pt x="216281" y="895273"/>
                  </a:lnTo>
                  <a:lnTo>
                    <a:pt x="270598" y="895273"/>
                  </a:lnTo>
                  <a:lnTo>
                    <a:pt x="270598" y="818032"/>
                  </a:lnTo>
                  <a:lnTo>
                    <a:pt x="270535" y="884339"/>
                  </a:lnTo>
                  <a:lnTo>
                    <a:pt x="216217" y="884339"/>
                  </a:lnTo>
                  <a:lnTo>
                    <a:pt x="215950" y="878039"/>
                  </a:lnTo>
                  <a:lnTo>
                    <a:pt x="213474" y="851941"/>
                  </a:lnTo>
                  <a:lnTo>
                    <a:pt x="208495" y="827671"/>
                  </a:lnTo>
                  <a:lnTo>
                    <a:pt x="205930" y="820039"/>
                  </a:lnTo>
                  <a:lnTo>
                    <a:pt x="205930" y="884339"/>
                  </a:lnTo>
                  <a:lnTo>
                    <a:pt x="205917" y="895273"/>
                  </a:lnTo>
                  <a:lnTo>
                    <a:pt x="205625" y="901560"/>
                  </a:lnTo>
                  <a:lnTo>
                    <a:pt x="205536" y="902563"/>
                  </a:lnTo>
                  <a:lnTo>
                    <a:pt x="201041" y="938415"/>
                  </a:lnTo>
                  <a:lnTo>
                    <a:pt x="201028" y="938555"/>
                  </a:lnTo>
                  <a:lnTo>
                    <a:pt x="191541" y="969911"/>
                  </a:lnTo>
                  <a:lnTo>
                    <a:pt x="191490" y="970102"/>
                  </a:lnTo>
                  <a:lnTo>
                    <a:pt x="177939" y="994537"/>
                  </a:lnTo>
                  <a:lnTo>
                    <a:pt x="177838" y="994714"/>
                  </a:lnTo>
                  <a:lnTo>
                    <a:pt x="160934" y="1010297"/>
                  </a:lnTo>
                  <a:lnTo>
                    <a:pt x="151053" y="1015923"/>
                  </a:lnTo>
                  <a:lnTo>
                    <a:pt x="151053" y="895273"/>
                  </a:lnTo>
                  <a:lnTo>
                    <a:pt x="205917" y="895273"/>
                  </a:lnTo>
                  <a:lnTo>
                    <a:pt x="205917" y="884339"/>
                  </a:lnTo>
                  <a:lnTo>
                    <a:pt x="150952" y="884339"/>
                  </a:lnTo>
                  <a:lnTo>
                    <a:pt x="151053" y="763638"/>
                  </a:lnTo>
                  <a:lnTo>
                    <a:pt x="160934" y="769327"/>
                  </a:lnTo>
                  <a:lnTo>
                    <a:pt x="177774" y="784999"/>
                  </a:lnTo>
                  <a:lnTo>
                    <a:pt x="191325" y="809447"/>
                  </a:lnTo>
                  <a:lnTo>
                    <a:pt x="191427" y="809612"/>
                  </a:lnTo>
                  <a:lnTo>
                    <a:pt x="200990" y="841095"/>
                  </a:lnTo>
                  <a:lnTo>
                    <a:pt x="205549" y="877036"/>
                  </a:lnTo>
                  <a:lnTo>
                    <a:pt x="205625" y="878039"/>
                  </a:lnTo>
                  <a:lnTo>
                    <a:pt x="205930" y="884339"/>
                  </a:lnTo>
                  <a:lnTo>
                    <a:pt x="205930" y="820039"/>
                  </a:lnTo>
                  <a:lnTo>
                    <a:pt x="201155" y="805827"/>
                  </a:lnTo>
                  <a:lnTo>
                    <a:pt x="191592" y="786968"/>
                  </a:lnTo>
                  <a:lnTo>
                    <a:pt x="179755" y="767651"/>
                  </a:lnTo>
                  <a:lnTo>
                    <a:pt x="200164" y="777582"/>
                  </a:lnTo>
                  <a:lnTo>
                    <a:pt x="247815" y="818400"/>
                  </a:lnTo>
                  <a:lnTo>
                    <a:pt x="269786" y="877036"/>
                  </a:lnTo>
                  <a:lnTo>
                    <a:pt x="270535" y="884339"/>
                  </a:lnTo>
                  <a:lnTo>
                    <a:pt x="270535" y="817918"/>
                  </a:lnTo>
                  <a:lnTo>
                    <a:pt x="263207" y="803719"/>
                  </a:lnTo>
                  <a:lnTo>
                    <a:pt x="231711" y="772210"/>
                  </a:lnTo>
                  <a:lnTo>
                    <a:pt x="222872" y="767651"/>
                  </a:lnTo>
                  <a:lnTo>
                    <a:pt x="215099" y="763638"/>
                  </a:lnTo>
                  <a:lnTo>
                    <a:pt x="191719" y="751573"/>
                  </a:lnTo>
                  <a:lnTo>
                    <a:pt x="145630" y="744156"/>
                  </a:lnTo>
                  <a:lnTo>
                    <a:pt x="140093" y="745058"/>
                  </a:lnTo>
                  <a:lnTo>
                    <a:pt x="140093" y="763638"/>
                  </a:lnTo>
                  <a:lnTo>
                    <a:pt x="140093" y="884339"/>
                  </a:lnTo>
                  <a:lnTo>
                    <a:pt x="140093" y="895273"/>
                  </a:lnTo>
                  <a:lnTo>
                    <a:pt x="140093" y="1015885"/>
                  </a:lnTo>
                  <a:lnTo>
                    <a:pt x="133134" y="1011872"/>
                  </a:lnTo>
                  <a:lnTo>
                    <a:pt x="130403" y="1010297"/>
                  </a:lnTo>
                  <a:lnTo>
                    <a:pt x="127190" y="1007376"/>
                  </a:lnTo>
                  <a:lnTo>
                    <a:pt x="113372" y="994537"/>
                  </a:lnTo>
                  <a:lnTo>
                    <a:pt x="111442" y="991057"/>
                  </a:lnTo>
                  <a:lnTo>
                    <a:pt x="111442" y="1011872"/>
                  </a:lnTo>
                  <a:lnTo>
                    <a:pt x="64541" y="984529"/>
                  </a:lnTo>
                  <a:lnTo>
                    <a:pt x="28727" y="933399"/>
                  </a:lnTo>
                  <a:lnTo>
                    <a:pt x="20688" y="895273"/>
                  </a:lnTo>
                  <a:lnTo>
                    <a:pt x="74993" y="895273"/>
                  </a:lnTo>
                  <a:lnTo>
                    <a:pt x="75323" y="901560"/>
                  </a:lnTo>
                  <a:lnTo>
                    <a:pt x="77749" y="927633"/>
                  </a:lnTo>
                  <a:lnTo>
                    <a:pt x="82715" y="951890"/>
                  </a:lnTo>
                  <a:lnTo>
                    <a:pt x="90055" y="973747"/>
                  </a:lnTo>
                  <a:lnTo>
                    <a:pt x="99606" y="992670"/>
                  </a:lnTo>
                  <a:lnTo>
                    <a:pt x="111442" y="1011872"/>
                  </a:lnTo>
                  <a:lnTo>
                    <a:pt x="111442" y="991057"/>
                  </a:lnTo>
                  <a:lnTo>
                    <a:pt x="99847" y="970102"/>
                  </a:lnTo>
                  <a:lnTo>
                    <a:pt x="99745" y="969911"/>
                  </a:lnTo>
                  <a:lnTo>
                    <a:pt x="90233" y="938555"/>
                  </a:lnTo>
                  <a:lnTo>
                    <a:pt x="90182" y="938415"/>
                  </a:lnTo>
                  <a:lnTo>
                    <a:pt x="85623" y="902563"/>
                  </a:lnTo>
                  <a:lnTo>
                    <a:pt x="85534" y="901560"/>
                  </a:lnTo>
                  <a:lnTo>
                    <a:pt x="85255" y="895273"/>
                  </a:lnTo>
                  <a:lnTo>
                    <a:pt x="140093" y="895273"/>
                  </a:lnTo>
                  <a:lnTo>
                    <a:pt x="140093" y="884339"/>
                  </a:lnTo>
                  <a:lnTo>
                    <a:pt x="85242" y="884339"/>
                  </a:lnTo>
                  <a:lnTo>
                    <a:pt x="85534" y="878039"/>
                  </a:lnTo>
                  <a:lnTo>
                    <a:pt x="99695" y="809612"/>
                  </a:lnTo>
                  <a:lnTo>
                    <a:pt x="113309" y="784999"/>
                  </a:lnTo>
                  <a:lnTo>
                    <a:pt x="113385" y="784860"/>
                  </a:lnTo>
                  <a:lnTo>
                    <a:pt x="130225" y="769327"/>
                  </a:lnTo>
                  <a:lnTo>
                    <a:pt x="133108" y="767651"/>
                  </a:lnTo>
                  <a:lnTo>
                    <a:pt x="140093" y="763638"/>
                  </a:lnTo>
                  <a:lnTo>
                    <a:pt x="140093" y="745058"/>
                  </a:lnTo>
                  <a:lnTo>
                    <a:pt x="111328" y="749681"/>
                  </a:lnTo>
                  <a:lnTo>
                    <a:pt x="111328" y="767651"/>
                  </a:lnTo>
                  <a:lnTo>
                    <a:pt x="99479" y="786968"/>
                  </a:lnTo>
                  <a:lnTo>
                    <a:pt x="82651" y="827671"/>
                  </a:lnTo>
                  <a:lnTo>
                    <a:pt x="75285" y="877036"/>
                  </a:lnTo>
                  <a:lnTo>
                    <a:pt x="74930" y="884339"/>
                  </a:lnTo>
                  <a:lnTo>
                    <a:pt x="20675" y="884339"/>
                  </a:lnTo>
                  <a:lnTo>
                    <a:pt x="21323" y="878039"/>
                  </a:lnTo>
                  <a:lnTo>
                    <a:pt x="21424" y="877036"/>
                  </a:lnTo>
                  <a:lnTo>
                    <a:pt x="28702" y="846188"/>
                  </a:lnTo>
                  <a:lnTo>
                    <a:pt x="43370" y="818400"/>
                  </a:lnTo>
                  <a:lnTo>
                    <a:pt x="64439" y="795058"/>
                  </a:lnTo>
                  <a:lnTo>
                    <a:pt x="90868" y="777582"/>
                  </a:lnTo>
                  <a:lnTo>
                    <a:pt x="111163" y="767651"/>
                  </a:lnTo>
                  <a:lnTo>
                    <a:pt x="111328" y="767651"/>
                  </a:lnTo>
                  <a:lnTo>
                    <a:pt x="111328" y="749681"/>
                  </a:lnTo>
                  <a:lnTo>
                    <a:pt x="59537" y="772210"/>
                  </a:lnTo>
                  <a:lnTo>
                    <a:pt x="28041" y="803719"/>
                  </a:lnTo>
                  <a:lnTo>
                    <a:pt x="7404" y="843699"/>
                  </a:lnTo>
                  <a:lnTo>
                    <a:pt x="0" y="889787"/>
                  </a:lnTo>
                  <a:lnTo>
                    <a:pt x="7404" y="935875"/>
                  </a:lnTo>
                  <a:lnTo>
                    <a:pt x="28041" y="975868"/>
                  </a:lnTo>
                  <a:lnTo>
                    <a:pt x="59537" y="1007376"/>
                  </a:lnTo>
                  <a:lnTo>
                    <a:pt x="99529" y="1028014"/>
                  </a:lnTo>
                  <a:lnTo>
                    <a:pt x="145630" y="1035431"/>
                  </a:lnTo>
                  <a:lnTo>
                    <a:pt x="191719" y="1028014"/>
                  </a:lnTo>
                  <a:lnTo>
                    <a:pt x="215150" y="1015923"/>
                  </a:lnTo>
                  <a:lnTo>
                    <a:pt x="222719" y="1012012"/>
                  </a:lnTo>
                  <a:lnTo>
                    <a:pt x="231711" y="1007376"/>
                  </a:lnTo>
                  <a:lnTo>
                    <a:pt x="263207" y="975868"/>
                  </a:lnTo>
                  <a:lnTo>
                    <a:pt x="283857" y="935875"/>
                  </a:lnTo>
                  <a:lnTo>
                    <a:pt x="290385" y="895273"/>
                  </a:lnTo>
                  <a:lnTo>
                    <a:pt x="291261" y="889787"/>
                  </a:lnTo>
                  <a:close/>
                </a:path>
                <a:path w="291464" h="1035685">
                  <a:moveTo>
                    <a:pt x="291274" y="440093"/>
                  </a:moveTo>
                  <a:lnTo>
                    <a:pt x="290842" y="437972"/>
                  </a:lnTo>
                  <a:lnTo>
                    <a:pt x="289496" y="431292"/>
                  </a:lnTo>
                  <a:lnTo>
                    <a:pt x="289394" y="430809"/>
                  </a:lnTo>
                  <a:lnTo>
                    <a:pt x="289128" y="429501"/>
                  </a:lnTo>
                  <a:lnTo>
                    <a:pt x="283286" y="420852"/>
                  </a:lnTo>
                  <a:lnTo>
                    <a:pt x="274624" y="415036"/>
                  </a:lnTo>
                  <a:lnTo>
                    <a:pt x="273316" y="414782"/>
                  </a:lnTo>
                  <a:lnTo>
                    <a:pt x="273316" y="600456"/>
                  </a:lnTo>
                  <a:lnTo>
                    <a:pt x="269189" y="604608"/>
                  </a:lnTo>
                  <a:lnTo>
                    <a:pt x="22034" y="604608"/>
                  </a:lnTo>
                  <a:lnTo>
                    <a:pt x="17907" y="600456"/>
                  </a:lnTo>
                  <a:lnTo>
                    <a:pt x="18021" y="438670"/>
                  </a:lnTo>
                  <a:lnTo>
                    <a:pt x="18122" y="437972"/>
                  </a:lnTo>
                  <a:lnTo>
                    <a:pt x="107162" y="515620"/>
                  </a:lnTo>
                  <a:lnTo>
                    <a:pt x="54965" y="564502"/>
                  </a:lnTo>
                  <a:lnTo>
                    <a:pt x="53174" y="566242"/>
                  </a:lnTo>
                  <a:lnTo>
                    <a:pt x="53073" y="569112"/>
                  </a:lnTo>
                  <a:lnTo>
                    <a:pt x="54940" y="571119"/>
                  </a:lnTo>
                  <a:lnTo>
                    <a:pt x="55816" y="571995"/>
                  </a:lnTo>
                  <a:lnTo>
                    <a:pt x="56921" y="572401"/>
                  </a:lnTo>
                  <a:lnTo>
                    <a:pt x="59258" y="572401"/>
                  </a:lnTo>
                  <a:lnTo>
                    <a:pt x="60388" y="571995"/>
                  </a:lnTo>
                  <a:lnTo>
                    <a:pt x="61264" y="571119"/>
                  </a:lnTo>
                  <a:lnTo>
                    <a:pt x="113677" y="522020"/>
                  </a:lnTo>
                  <a:lnTo>
                    <a:pt x="113893" y="521855"/>
                  </a:lnTo>
                  <a:lnTo>
                    <a:pt x="114058" y="521614"/>
                  </a:lnTo>
                  <a:lnTo>
                    <a:pt x="133489" y="538594"/>
                  </a:lnTo>
                  <a:lnTo>
                    <a:pt x="139560" y="540575"/>
                  </a:lnTo>
                  <a:lnTo>
                    <a:pt x="151663" y="540575"/>
                  </a:lnTo>
                  <a:lnTo>
                    <a:pt x="157734" y="538594"/>
                  </a:lnTo>
                  <a:lnTo>
                    <a:pt x="164376" y="532765"/>
                  </a:lnTo>
                  <a:lnTo>
                    <a:pt x="177190" y="521614"/>
                  </a:lnTo>
                  <a:lnTo>
                    <a:pt x="177431" y="521855"/>
                  </a:lnTo>
                  <a:lnTo>
                    <a:pt x="230886" y="571995"/>
                  </a:lnTo>
                  <a:lnTo>
                    <a:pt x="231965" y="572401"/>
                  </a:lnTo>
                  <a:lnTo>
                    <a:pt x="234302" y="572401"/>
                  </a:lnTo>
                  <a:lnTo>
                    <a:pt x="235407" y="571995"/>
                  </a:lnTo>
                  <a:lnTo>
                    <a:pt x="236410" y="570966"/>
                  </a:lnTo>
                  <a:lnTo>
                    <a:pt x="238150" y="569112"/>
                  </a:lnTo>
                  <a:lnTo>
                    <a:pt x="238048" y="566242"/>
                  </a:lnTo>
                  <a:lnTo>
                    <a:pt x="236245" y="564502"/>
                  </a:lnTo>
                  <a:lnTo>
                    <a:pt x="190449" y="521614"/>
                  </a:lnTo>
                  <a:lnTo>
                    <a:pt x="184048" y="515620"/>
                  </a:lnTo>
                  <a:lnTo>
                    <a:pt x="273100" y="437972"/>
                  </a:lnTo>
                  <a:lnTo>
                    <a:pt x="273265" y="438670"/>
                  </a:lnTo>
                  <a:lnTo>
                    <a:pt x="273316" y="600456"/>
                  </a:lnTo>
                  <a:lnTo>
                    <a:pt x="273316" y="414782"/>
                  </a:lnTo>
                  <a:lnTo>
                    <a:pt x="266903" y="413486"/>
                  </a:lnTo>
                  <a:lnTo>
                    <a:pt x="266903" y="431292"/>
                  </a:lnTo>
                  <a:lnTo>
                    <a:pt x="150520" y="532765"/>
                  </a:lnTo>
                  <a:lnTo>
                    <a:pt x="140754" y="532765"/>
                  </a:lnTo>
                  <a:lnTo>
                    <a:pt x="127965" y="521614"/>
                  </a:lnTo>
                  <a:lnTo>
                    <a:pt x="32080" y="437972"/>
                  </a:lnTo>
                  <a:lnTo>
                    <a:pt x="24422" y="431292"/>
                  </a:lnTo>
                  <a:lnTo>
                    <a:pt x="25285" y="431025"/>
                  </a:lnTo>
                  <a:lnTo>
                    <a:pt x="26212" y="430809"/>
                  </a:lnTo>
                  <a:lnTo>
                    <a:pt x="265061" y="430809"/>
                  </a:lnTo>
                  <a:lnTo>
                    <a:pt x="265988" y="431025"/>
                  </a:lnTo>
                  <a:lnTo>
                    <a:pt x="266903" y="431292"/>
                  </a:lnTo>
                  <a:lnTo>
                    <a:pt x="266903" y="413486"/>
                  </a:lnTo>
                  <a:lnTo>
                    <a:pt x="264033" y="412902"/>
                  </a:lnTo>
                  <a:lnTo>
                    <a:pt x="27139" y="412902"/>
                  </a:lnTo>
                  <a:lnTo>
                    <a:pt x="16573" y="415036"/>
                  </a:lnTo>
                  <a:lnTo>
                    <a:pt x="7950" y="420852"/>
                  </a:lnTo>
                  <a:lnTo>
                    <a:pt x="2133" y="429501"/>
                  </a:lnTo>
                  <a:lnTo>
                    <a:pt x="0" y="440093"/>
                  </a:lnTo>
                  <a:lnTo>
                    <a:pt x="0" y="595325"/>
                  </a:lnTo>
                  <a:lnTo>
                    <a:pt x="2133" y="605891"/>
                  </a:lnTo>
                  <a:lnTo>
                    <a:pt x="7950" y="614540"/>
                  </a:lnTo>
                  <a:lnTo>
                    <a:pt x="16573" y="620369"/>
                  </a:lnTo>
                  <a:lnTo>
                    <a:pt x="27139" y="622515"/>
                  </a:lnTo>
                  <a:lnTo>
                    <a:pt x="264033" y="622515"/>
                  </a:lnTo>
                  <a:lnTo>
                    <a:pt x="291274" y="595325"/>
                  </a:lnTo>
                  <a:lnTo>
                    <a:pt x="291274" y="440093"/>
                  </a:lnTo>
                  <a:close/>
                </a:path>
              </a:pathLst>
            </a:custGeom>
            <a:solidFill>
              <a:srgbClr val="19313B"/>
            </a:solidFill>
          </p:spPr>
          <p:txBody>
            <a:bodyPr wrap="square" lIns="0" tIns="0" rIns="0" bIns="0" rtlCol="0"/>
            <a:lstStyle/>
            <a:p>
              <a:endParaRPr/>
            </a:p>
          </p:txBody>
        </p:sp>
        <p:sp>
          <p:nvSpPr>
            <p:cNvPr id="76" name="object 12">
              <a:extLst>
                <a:ext uri="{FF2B5EF4-FFF2-40B4-BE49-F238E27FC236}">
                  <a16:creationId xmlns:a16="http://schemas.microsoft.com/office/drawing/2014/main" id="{4B7F9850-351A-798A-041C-D4FD6D0DC042}"/>
                </a:ext>
              </a:extLst>
            </p:cNvPr>
            <p:cNvSpPr/>
            <p:nvPr/>
          </p:nvSpPr>
          <p:spPr>
            <a:xfrm>
              <a:off x="1042865" y="3966309"/>
              <a:ext cx="0" cy="1016000"/>
            </a:xfrm>
            <a:custGeom>
              <a:avLst/>
              <a:gdLst/>
              <a:ahLst/>
              <a:cxnLst/>
              <a:rect l="l" t="t" r="r" b="b"/>
              <a:pathLst>
                <a:path h="1016000">
                  <a:moveTo>
                    <a:pt x="0" y="0"/>
                  </a:moveTo>
                  <a:lnTo>
                    <a:pt x="0" y="1015911"/>
                  </a:lnTo>
                </a:path>
              </a:pathLst>
            </a:custGeom>
            <a:ln w="12700">
              <a:solidFill>
                <a:srgbClr val="19313B"/>
              </a:solidFill>
            </a:ln>
          </p:spPr>
          <p:txBody>
            <a:bodyPr wrap="square" lIns="0" tIns="0" rIns="0" bIns="0" rtlCol="0"/>
            <a:lstStyle/>
            <a:p>
              <a:endParaRPr/>
            </a:p>
          </p:txBody>
        </p:sp>
        <p:sp>
          <p:nvSpPr>
            <p:cNvPr id="77" name="object 13">
              <a:extLst>
                <a:ext uri="{FF2B5EF4-FFF2-40B4-BE49-F238E27FC236}">
                  <a16:creationId xmlns:a16="http://schemas.microsoft.com/office/drawing/2014/main" id="{15FDFD3A-422B-455D-F85C-7E6155EB87CD}"/>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551" y="137587"/>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290" y="87896"/>
                  </a:lnTo>
                  <a:lnTo>
                    <a:pt x="89446" y="103957"/>
                  </a:lnTo>
                  <a:lnTo>
                    <a:pt x="85458" y="123659"/>
                  </a:lnTo>
                  <a:lnTo>
                    <a:pt x="89446" y="143360"/>
                  </a:lnTo>
                  <a:lnTo>
                    <a:pt x="100329" y="159473"/>
                  </a:lnTo>
                  <a:lnTo>
                    <a:pt x="116405" y="170322"/>
                  </a:lnTo>
                  <a:lnTo>
                    <a:pt x="136080" y="174307"/>
                  </a:lnTo>
                  <a:lnTo>
                    <a:pt x="155777" y="170322"/>
                  </a:lnTo>
                  <a:lnTo>
                    <a:pt x="171850" y="159473"/>
                  </a:lnTo>
                  <a:lnTo>
                    <a:pt x="136080" y="159473"/>
                  </a:lnTo>
                  <a:lnTo>
                    <a:pt x="122153" y="156655"/>
                  </a:lnTo>
                  <a:lnTo>
                    <a:pt x="110767" y="148972"/>
                  </a:lnTo>
                  <a:lnTo>
                    <a:pt x="103085" y="137587"/>
                  </a:lnTo>
                  <a:lnTo>
                    <a:pt x="100266" y="123659"/>
                  </a:lnTo>
                  <a:lnTo>
                    <a:pt x="103085" y="109761"/>
                  </a:lnTo>
                  <a:lnTo>
                    <a:pt x="110767" y="98391"/>
                  </a:lnTo>
                  <a:lnTo>
                    <a:pt x="122153" y="90714"/>
                  </a:lnTo>
                  <a:lnTo>
                    <a:pt x="136080" y="87896"/>
                  </a:lnTo>
                  <a:lnTo>
                    <a:pt x="171894"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0" y="159473"/>
                  </a:lnTo>
                  <a:lnTo>
                    <a:pt x="182722" y="143360"/>
                  </a:lnTo>
                  <a:lnTo>
                    <a:pt x="186702" y="123659"/>
                  </a:lnTo>
                  <a:lnTo>
                    <a:pt x="182714" y="103957"/>
                  </a:lnTo>
                  <a:lnTo>
                    <a:pt x="171870" y="87896"/>
                  </a:lnTo>
                  <a:close/>
                </a:path>
              </a:pathLst>
            </a:custGeom>
            <a:solidFill>
              <a:srgbClr val="19313B"/>
            </a:solidFill>
          </p:spPr>
          <p:txBody>
            <a:bodyPr wrap="square" lIns="0" tIns="0" rIns="0" bIns="0" rtlCol="0"/>
            <a:lstStyle/>
            <a:p>
              <a:endParaRPr/>
            </a:p>
          </p:txBody>
        </p:sp>
      </p:grpSp>
      <p:grpSp>
        <p:nvGrpSpPr>
          <p:cNvPr id="78" name="object 15">
            <a:extLst>
              <a:ext uri="{FF2B5EF4-FFF2-40B4-BE49-F238E27FC236}">
                <a16:creationId xmlns:a16="http://schemas.microsoft.com/office/drawing/2014/main" id="{C0535165-E64A-0128-1EDC-F604D7FCB713}"/>
              </a:ext>
            </a:extLst>
          </p:cNvPr>
          <p:cNvGrpSpPr/>
          <p:nvPr userDrawn="1"/>
        </p:nvGrpSpPr>
        <p:grpSpPr>
          <a:xfrm>
            <a:off x="1247736" y="1588910"/>
            <a:ext cx="9015095" cy="4008754"/>
            <a:chOff x="1247736" y="1588910"/>
            <a:chExt cx="9015095" cy="4008754"/>
          </a:xfrm>
        </p:grpSpPr>
        <p:pic>
          <p:nvPicPr>
            <p:cNvPr id="79" name="object 16">
              <a:extLst>
                <a:ext uri="{FF2B5EF4-FFF2-40B4-BE49-F238E27FC236}">
                  <a16:creationId xmlns:a16="http://schemas.microsoft.com/office/drawing/2014/main" id="{C373A674-AFB2-CD2F-BE08-5D5CE1AAB9DA}"/>
                </a:ext>
              </a:extLst>
            </p:cNvPr>
            <p:cNvPicPr/>
            <p:nvPr/>
          </p:nvPicPr>
          <p:blipFill>
            <a:blip r:embed="rId4" cstate="print"/>
            <a:stretch>
              <a:fillRect/>
            </a:stretch>
          </p:blipFill>
          <p:spPr>
            <a:xfrm>
              <a:off x="1247736" y="1588910"/>
              <a:ext cx="1259992" cy="1255089"/>
            </a:xfrm>
            <a:prstGeom prst="rect">
              <a:avLst/>
            </a:prstGeom>
          </p:spPr>
        </p:pic>
        <p:pic>
          <p:nvPicPr>
            <p:cNvPr id="80" name="object 17">
              <a:extLst>
                <a:ext uri="{FF2B5EF4-FFF2-40B4-BE49-F238E27FC236}">
                  <a16:creationId xmlns:a16="http://schemas.microsoft.com/office/drawing/2014/main" id="{E3BEE3C1-AC00-8B5F-876E-671B7D08C491}"/>
                </a:ext>
              </a:extLst>
            </p:cNvPr>
            <p:cNvPicPr/>
            <p:nvPr/>
          </p:nvPicPr>
          <p:blipFill>
            <a:blip r:embed="rId5"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81" name="object 18">
              <a:extLst>
                <a:ext uri="{FF2B5EF4-FFF2-40B4-BE49-F238E27FC236}">
                  <a16:creationId xmlns:a16="http://schemas.microsoft.com/office/drawing/2014/main" id="{1FDF336E-002A-B266-B6CC-AC9B6BB0FDC3}"/>
                </a:ext>
              </a:extLst>
            </p:cNvPr>
            <p:cNvSpPr/>
            <p:nvPr/>
          </p:nvSpPr>
          <p:spPr>
            <a:xfrm>
              <a:off x="9091028" y="5045075"/>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82" name="object 19">
              <a:extLst>
                <a:ext uri="{FF2B5EF4-FFF2-40B4-BE49-F238E27FC236}">
                  <a16:creationId xmlns:a16="http://schemas.microsoft.com/office/drawing/2014/main" id="{0E7AFE63-783C-D276-B750-1C7BF8B54D28}"/>
                </a:ext>
              </a:extLst>
            </p:cNvPr>
            <p:cNvPicPr/>
            <p:nvPr/>
          </p:nvPicPr>
          <p:blipFill>
            <a:blip r:embed="rId6"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83" name="object 20">
              <a:extLst>
                <a:ext uri="{FF2B5EF4-FFF2-40B4-BE49-F238E27FC236}">
                  <a16:creationId xmlns:a16="http://schemas.microsoft.com/office/drawing/2014/main" id="{AF0DC795-0C13-5121-3E92-C3720A229DFA}"/>
                </a:ext>
              </a:extLst>
            </p:cNvPr>
            <p:cNvPicPr/>
            <p:nvPr/>
          </p:nvPicPr>
          <p:blipFill>
            <a:blip r:embed="rId7" cstate="screen">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84" name="object 21">
              <a:extLst>
                <a:ext uri="{FF2B5EF4-FFF2-40B4-BE49-F238E27FC236}">
                  <a16:creationId xmlns:a16="http://schemas.microsoft.com/office/drawing/2014/main" id="{A91AC38F-EE02-D3B0-DDCE-A5372876BC1D}"/>
                </a:ext>
              </a:extLst>
            </p:cNvPr>
            <p:cNvPicPr/>
            <p:nvPr/>
          </p:nvPicPr>
          <p:blipFill>
            <a:blip r:embed="rId8"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85" name="object 22">
              <a:extLst>
                <a:ext uri="{FF2B5EF4-FFF2-40B4-BE49-F238E27FC236}">
                  <a16:creationId xmlns:a16="http://schemas.microsoft.com/office/drawing/2014/main" id="{EE0AF754-3F80-E38B-04CE-242059B30071}"/>
                </a:ext>
              </a:extLst>
            </p:cNvPr>
            <p:cNvPicPr/>
            <p:nvPr/>
          </p:nvPicPr>
          <p:blipFill>
            <a:blip r:embed="rId9" cstate="screen">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pic>
          <p:nvPicPr>
            <p:cNvPr id="86" name="object 23">
              <a:extLst>
                <a:ext uri="{FF2B5EF4-FFF2-40B4-BE49-F238E27FC236}">
                  <a16:creationId xmlns:a16="http://schemas.microsoft.com/office/drawing/2014/main" id="{B6B34D25-5676-4252-92EB-DA063FD6E910}"/>
                </a:ext>
              </a:extLst>
            </p:cNvPr>
            <p:cNvPicPr/>
            <p:nvPr/>
          </p:nvPicPr>
          <p:blipFill>
            <a:blip r:embed="rId10" cstate="screen">
              <a:extLst>
                <a:ext uri="{28A0092B-C50C-407E-A947-70E740481C1C}">
                  <a14:useLocalDpi xmlns:a14="http://schemas.microsoft.com/office/drawing/2010/main"/>
                </a:ext>
              </a:extLst>
            </a:blip>
            <a:stretch>
              <a:fillRect/>
            </a:stretch>
          </p:blipFill>
          <p:spPr>
            <a:xfrm>
              <a:off x="8933880" y="5286420"/>
              <a:ext cx="255512" cy="159652"/>
            </a:xfrm>
            <a:prstGeom prst="rect">
              <a:avLst/>
            </a:prstGeom>
          </p:spPr>
        </p:pic>
        <p:pic>
          <p:nvPicPr>
            <p:cNvPr id="87" name="object 24">
              <a:extLst>
                <a:ext uri="{FF2B5EF4-FFF2-40B4-BE49-F238E27FC236}">
                  <a16:creationId xmlns:a16="http://schemas.microsoft.com/office/drawing/2014/main" id="{F42F15E0-9EFF-7D3E-AD04-915AE884EA25}"/>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88" name="object 25">
              <a:extLst>
                <a:ext uri="{FF2B5EF4-FFF2-40B4-BE49-F238E27FC236}">
                  <a16:creationId xmlns:a16="http://schemas.microsoft.com/office/drawing/2014/main" id="{FBA4620C-2C38-D784-9C10-42BBD892CE44}"/>
                </a:ext>
              </a:extLst>
            </p:cNvPr>
            <p:cNvPicPr/>
            <p:nvPr/>
          </p:nvPicPr>
          <p:blipFill>
            <a:blip r:embed="rId12" cstate="screen">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89" name="object 26">
              <a:extLst>
                <a:ext uri="{FF2B5EF4-FFF2-40B4-BE49-F238E27FC236}">
                  <a16:creationId xmlns:a16="http://schemas.microsoft.com/office/drawing/2014/main" id="{6CB7D281-7C83-4365-305B-C841E9F8C6C6}"/>
                </a:ext>
              </a:extLst>
            </p:cNvPr>
            <p:cNvPicPr/>
            <p:nvPr/>
          </p:nvPicPr>
          <p:blipFill>
            <a:blip r:embed="rId13" cstate="screen">
              <a:extLst>
                <a:ext uri="{28A0092B-C50C-407E-A947-70E740481C1C}">
                  <a14:useLocalDpi xmlns:a14="http://schemas.microsoft.com/office/drawing/2010/main"/>
                </a:ext>
              </a:extLst>
            </a:blip>
            <a:stretch>
              <a:fillRect/>
            </a:stretch>
          </p:blipFill>
          <p:spPr>
            <a:xfrm>
              <a:off x="9517159" y="5286670"/>
              <a:ext cx="231449" cy="158902"/>
            </a:xfrm>
            <a:prstGeom prst="rect">
              <a:avLst/>
            </a:prstGeom>
          </p:spPr>
        </p:pic>
        <p:pic>
          <p:nvPicPr>
            <p:cNvPr id="90" name="object 27">
              <a:extLst>
                <a:ext uri="{FF2B5EF4-FFF2-40B4-BE49-F238E27FC236}">
                  <a16:creationId xmlns:a16="http://schemas.microsoft.com/office/drawing/2014/main" id="{DD32EFEA-866B-023B-50D1-3E57ACB7A5A5}"/>
                </a:ext>
              </a:extLst>
            </p:cNvPr>
            <p:cNvPicPr/>
            <p:nvPr/>
          </p:nvPicPr>
          <p:blipFill>
            <a:blip r:embed="rId14" cstate="screen">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91" name="object 28">
              <a:extLst>
                <a:ext uri="{FF2B5EF4-FFF2-40B4-BE49-F238E27FC236}">
                  <a16:creationId xmlns:a16="http://schemas.microsoft.com/office/drawing/2014/main" id="{032D8265-08C9-0687-0921-C2808929080A}"/>
                </a:ext>
              </a:extLst>
            </p:cNvPr>
            <p:cNvPicPr/>
            <p:nvPr/>
          </p:nvPicPr>
          <p:blipFill>
            <a:blip r:embed="rId15" cstate="screen">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92" name="object 29">
              <a:extLst>
                <a:ext uri="{FF2B5EF4-FFF2-40B4-BE49-F238E27FC236}">
                  <a16:creationId xmlns:a16="http://schemas.microsoft.com/office/drawing/2014/main" id="{F7E4BDA5-3957-2B58-50E7-41768BE8176B}"/>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sp>
          <p:nvSpPr>
            <p:cNvPr id="93" name="object 30">
              <a:extLst>
                <a:ext uri="{FF2B5EF4-FFF2-40B4-BE49-F238E27FC236}">
                  <a16:creationId xmlns:a16="http://schemas.microsoft.com/office/drawing/2014/main" id="{5B269062-3247-3861-EA3C-6F6D36978CA3}"/>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94" name="object 31">
              <a:extLst>
                <a:ext uri="{FF2B5EF4-FFF2-40B4-BE49-F238E27FC236}">
                  <a16:creationId xmlns:a16="http://schemas.microsoft.com/office/drawing/2014/main" id="{8780E975-828E-C693-CC97-E07B2D6E500E}"/>
                </a:ext>
              </a:extLst>
            </p:cNvPr>
            <p:cNvSpPr/>
            <p:nvPr/>
          </p:nvSpPr>
          <p:spPr>
            <a:xfrm>
              <a:off x="8070768"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95" name="object 32">
              <a:extLst>
                <a:ext uri="{FF2B5EF4-FFF2-40B4-BE49-F238E27FC236}">
                  <a16:creationId xmlns:a16="http://schemas.microsoft.com/office/drawing/2014/main" id="{F07803A4-4427-4FD3-978D-1262DEE85B2B}"/>
                </a:ext>
              </a:extLst>
            </p:cNvPr>
            <p:cNvPicPr/>
            <p:nvPr/>
          </p:nvPicPr>
          <p:blipFill>
            <a:blip r:embed="rId17" cstate="screen">
              <a:extLst>
                <a:ext uri="{28A0092B-C50C-407E-A947-70E740481C1C}">
                  <a14:useLocalDpi xmlns:a14="http://schemas.microsoft.com/office/drawing/2010/main"/>
                </a:ext>
              </a:extLst>
            </a:blip>
            <a:stretch>
              <a:fillRect/>
            </a:stretch>
          </p:blipFill>
          <p:spPr>
            <a:xfrm>
              <a:off x="8003793" y="5118404"/>
              <a:ext cx="707987" cy="477316"/>
            </a:xfrm>
            <a:prstGeom prst="rect">
              <a:avLst/>
            </a:prstGeom>
          </p:spPr>
        </p:pic>
        <p:sp>
          <p:nvSpPr>
            <p:cNvPr id="96" name="object 33">
              <a:extLst>
                <a:ext uri="{FF2B5EF4-FFF2-40B4-BE49-F238E27FC236}">
                  <a16:creationId xmlns:a16="http://schemas.microsoft.com/office/drawing/2014/main" id="{E67E0A20-42C9-4EA2-BE0B-FCDBE31D623C}"/>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97" name="object 34" descr="$PPTXTitle">
            <a:extLst>
              <a:ext uri="{FF2B5EF4-FFF2-40B4-BE49-F238E27FC236}">
                <a16:creationId xmlns:a16="http://schemas.microsoft.com/office/drawing/2014/main" id="{0FF5295F-208F-73EA-1876-B4204B5F8623}"/>
              </a:ext>
            </a:extLst>
          </p:cNvPr>
          <p:cNvSpPr txBox="1">
            <a:spLocks noGrp="1"/>
          </p:cNvSpPr>
          <p:nvPr>
            <p:ph type="title"/>
          </p:nvPr>
        </p:nvSpPr>
        <p:spPr>
          <a:xfrm>
            <a:off x="7260707" y="1408399"/>
            <a:ext cx="3748404" cy="1671320"/>
          </a:xfrm>
          <a:prstGeom prst="rect">
            <a:avLst/>
          </a:prstGeom>
        </p:spPr>
        <p:txBody>
          <a:bodyPr vert="horz" wrap="square" lIns="0" tIns="12700" rIns="0" bIns="0" rtlCol="0">
            <a:spAutoFit/>
          </a:bodyPr>
          <a:lstStyle/>
          <a:p>
            <a:pPr marL="12700">
              <a:lnSpc>
                <a:spcPct val="100000"/>
              </a:lnSpc>
              <a:spcBef>
                <a:spcPts val="100"/>
              </a:spcBef>
            </a:pPr>
            <a:r>
              <a:rPr sz="10800" b="1" spc="-10" dirty="0">
                <a:solidFill>
                  <a:srgbClr val="19313B"/>
                </a:solidFill>
                <a:latin typeface="Calibri"/>
                <a:cs typeface="Calibri"/>
              </a:rPr>
              <a:t>MERCI</a:t>
            </a:r>
            <a:endParaRPr sz="10800">
              <a:latin typeface="Calibri"/>
              <a:cs typeface="Calibri"/>
            </a:endParaRPr>
          </a:p>
        </p:txBody>
      </p:sp>
      <p:sp>
        <p:nvSpPr>
          <p:cNvPr id="98" name="object 35">
            <a:extLst>
              <a:ext uri="{FF2B5EF4-FFF2-40B4-BE49-F238E27FC236}">
                <a16:creationId xmlns:a16="http://schemas.microsoft.com/office/drawing/2014/main" id="{257E0914-1514-B2D5-2161-120B604C2870}"/>
              </a:ext>
            </a:extLst>
          </p:cNvPr>
          <p:cNvSpPr txBox="1"/>
          <p:nvPr userDrawn="1"/>
        </p:nvSpPr>
        <p:spPr>
          <a:xfrm>
            <a:off x="7354384" y="2863820"/>
            <a:ext cx="3559175" cy="528320"/>
          </a:xfrm>
          <a:prstGeom prst="rect">
            <a:avLst/>
          </a:prstGeom>
        </p:spPr>
        <p:txBody>
          <a:bodyPr vert="horz" wrap="square" lIns="0" tIns="12700" rIns="0" bIns="0" rtlCol="0">
            <a:spAutoFit/>
          </a:bodyPr>
          <a:lstStyle/>
          <a:p>
            <a:pPr marL="12700">
              <a:lnSpc>
                <a:spcPct val="100000"/>
              </a:lnSpc>
              <a:spcBef>
                <a:spcPts val="100"/>
              </a:spcBef>
            </a:pPr>
            <a:r>
              <a:rPr sz="3300" b="1" dirty="0">
                <a:solidFill>
                  <a:srgbClr val="19313B"/>
                </a:solidFill>
                <a:latin typeface="Calibri"/>
                <a:cs typeface="Calibri"/>
              </a:rPr>
              <a:t>pour</a:t>
            </a:r>
            <a:r>
              <a:rPr sz="3300" b="1" spc="-125" dirty="0">
                <a:solidFill>
                  <a:srgbClr val="19313B"/>
                </a:solidFill>
                <a:latin typeface="Calibri"/>
                <a:cs typeface="Calibri"/>
              </a:rPr>
              <a:t> </a:t>
            </a:r>
            <a:r>
              <a:rPr sz="3300" b="1" dirty="0">
                <a:solidFill>
                  <a:srgbClr val="19313B"/>
                </a:solidFill>
                <a:latin typeface="Calibri"/>
                <a:cs typeface="Calibri"/>
              </a:rPr>
              <a:t>votre</a:t>
            </a:r>
            <a:r>
              <a:rPr sz="3300" b="1" spc="-125" dirty="0">
                <a:solidFill>
                  <a:srgbClr val="19313B"/>
                </a:solidFill>
                <a:latin typeface="Calibri"/>
                <a:cs typeface="Calibri"/>
              </a:rPr>
              <a:t> </a:t>
            </a:r>
            <a:r>
              <a:rPr sz="3300" b="1" spc="-10" dirty="0">
                <a:solidFill>
                  <a:srgbClr val="19313B"/>
                </a:solidFill>
                <a:latin typeface="Calibri"/>
                <a:cs typeface="Calibri"/>
              </a:rPr>
              <a:t>attention</a:t>
            </a:r>
            <a:endParaRPr sz="3300">
              <a:latin typeface="Calibri"/>
              <a:cs typeface="Calibri"/>
            </a:endParaRPr>
          </a:p>
        </p:txBody>
      </p:sp>
      <p:sp>
        <p:nvSpPr>
          <p:cNvPr id="132" name="object 14">
            <a:extLst>
              <a:ext uri="{FF2B5EF4-FFF2-40B4-BE49-F238E27FC236}">
                <a16:creationId xmlns:a16="http://schemas.microsoft.com/office/drawing/2014/main" id="{3F12C696-3CBF-235F-4F4D-CF3654E66209}"/>
              </a:ext>
            </a:extLst>
          </p:cNvPr>
          <p:cNvSpPr txBox="1"/>
          <p:nvPr userDrawn="1"/>
        </p:nvSpPr>
        <p:spPr>
          <a:xfrm>
            <a:off x="468516" y="629082"/>
            <a:ext cx="6017895" cy="6228715"/>
          </a:xfrm>
          <a:prstGeom prst="rect">
            <a:avLst/>
          </a:prstGeom>
        </p:spPr>
        <p:txBody>
          <a:bodyPr vert="horz" wrap="square" lIns="0" tIns="0" rIns="0" bIns="0" rtlCol="0">
            <a:spAutoFit/>
          </a:bodyPr>
          <a:lstStyle/>
          <a:p>
            <a:pPr>
              <a:lnSpc>
                <a:spcPct val="100000"/>
              </a:lnSpc>
            </a:pPr>
            <a:endParaRPr sz="1800" dirty="0">
              <a:latin typeface="Times New Roman"/>
              <a:cs typeface="Times New Roman"/>
            </a:endParaRPr>
          </a:p>
          <a:p>
            <a:pPr>
              <a:lnSpc>
                <a:spcPct val="100000"/>
              </a:lnSpc>
            </a:pPr>
            <a:endParaRPr sz="1800" dirty="0">
              <a:latin typeface="Times New Roman"/>
              <a:cs typeface="Times New Roman"/>
            </a:endParaRPr>
          </a:p>
          <a:p>
            <a:pPr>
              <a:lnSpc>
                <a:spcPct val="100000"/>
              </a:lnSpc>
            </a:pPr>
            <a:endParaRPr sz="1800" dirty="0">
              <a:latin typeface="Times New Roman"/>
              <a:cs typeface="Times New Roman"/>
            </a:endParaRPr>
          </a:p>
          <a:p>
            <a:pPr>
              <a:lnSpc>
                <a:spcPct val="100000"/>
              </a:lnSpc>
              <a:spcBef>
                <a:spcPts val="1250"/>
              </a:spcBef>
            </a:pPr>
            <a:endParaRPr sz="1800" dirty="0">
              <a:latin typeface="Times New Roman"/>
              <a:cs typeface="Times New Roman"/>
            </a:endParaRPr>
          </a:p>
          <a:p>
            <a:pPr marL="2242185">
              <a:lnSpc>
                <a:spcPct val="100000"/>
              </a:lnSpc>
            </a:pPr>
            <a:r>
              <a:rPr sz="1800" b="1" i="1" dirty="0">
                <a:solidFill>
                  <a:srgbClr val="19313B"/>
                </a:solidFill>
                <a:latin typeface="Calibri"/>
                <a:cs typeface="Calibri"/>
              </a:rPr>
              <a:t>Camille</a:t>
            </a:r>
            <a:r>
              <a:rPr sz="1800" b="1" i="1" spc="5" dirty="0">
                <a:solidFill>
                  <a:srgbClr val="19313B"/>
                </a:solidFill>
                <a:latin typeface="Calibri"/>
                <a:cs typeface="Calibri"/>
              </a:rPr>
              <a:t> </a:t>
            </a:r>
            <a:r>
              <a:rPr sz="1800" b="1" i="1" spc="45" dirty="0">
                <a:solidFill>
                  <a:srgbClr val="19313B"/>
                </a:solidFill>
                <a:latin typeface="Calibri"/>
                <a:cs typeface="Calibri"/>
              </a:rPr>
              <a:t>JOUBERT</a:t>
            </a:r>
            <a:endParaRPr sz="1800" dirty="0">
              <a:latin typeface="Calibri"/>
              <a:cs typeface="Calibri"/>
            </a:endParaRPr>
          </a:p>
          <a:p>
            <a:pPr marL="2242185">
              <a:lnSpc>
                <a:spcPct val="100000"/>
              </a:lnSpc>
              <a:spcBef>
                <a:spcPts val="1380"/>
              </a:spcBef>
            </a:pPr>
            <a:r>
              <a:rPr sz="1500" i="1" dirty="0">
                <a:solidFill>
                  <a:srgbClr val="19313B"/>
                </a:solidFill>
                <a:latin typeface="Calibri"/>
                <a:cs typeface="Calibri"/>
              </a:rPr>
              <a:t>Chargée</a:t>
            </a:r>
            <a:r>
              <a:rPr sz="1500" i="1" spc="-50" dirty="0">
                <a:solidFill>
                  <a:srgbClr val="19313B"/>
                </a:solidFill>
                <a:latin typeface="Calibri"/>
                <a:cs typeface="Calibri"/>
              </a:rPr>
              <a:t> </a:t>
            </a:r>
            <a:r>
              <a:rPr sz="1500" i="1" dirty="0">
                <a:solidFill>
                  <a:srgbClr val="19313B"/>
                </a:solidFill>
                <a:latin typeface="Calibri"/>
                <a:cs typeface="Calibri"/>
              </a:rPr>
              <a:t>de</a:t>
            </a:r>
            <a:r>
              <a:rPr sz="1500" i="1" spc="-50" dirty="0">
                <a:solidFill>
                  <a:srgbClr val="19313B"/>
                </a:solidFill>
                <a:latin typeface="Calibri"/>
                <a:cs typeface="Calibri"/>
              </a:rPr>
              <a:t> </a:t>
            </a:r>
            <a:r>
              <a:rPr sz="1500" i="1" dirty="0">
                <a:solidFill>
                  <a:srgbClr val="19313B"/>
                </a:solidFill>
                <a:latin typeface="Calibri"/>
                <a:cs typeface="Calibri"/>
              </a:rPr>
              <a:t>mission</a:t>
            </a:r>
            <a:r>
              <a:rPr sz="1500" i="1" spc="-50" dirty="0">
                <a:solidFill>
                  <a:srgbClr val="19313B"/>
                </a:solidFill>
                <a:latin typeface="Calibri"/>
                <a:cs typeface="Calibri"/>
              </a:rPr>
              <a:t> </a:t>
            </a:r>
            <a:r>
              <a:rPr sz="1500" i="1" dirty="0">
                <a:solidFill>
                  <a:srgbClr val="19313B"/>
                </a:solidFill>
                <a:latin typeface="Calibri"/>
                <a:cs typeface="Calibri"/>
              </a:rPr>
              <a:t>agriculture</a:t>
            </a:r>
            <a:r>
              <a:rPr sz="1500" i="1" spc="-50" dirty="0">
                <a:solidFill>
                  <a:srgbClr val="19313B"/>
                </a:solidFill>
                <a:latin typeface="Calibri"/>
                <a:cs typeface="Calibri"/>
              </a:rPr>
              <a:t> </a:t>
            </a:r>
            <a:r>
              <a:rPr sz="1500" i="1" spc="-25" dirty="0">
                <a:solidFill>
                  <a:srgbClr val="19313B"/>
                </a:solidFill>
                <a:latin typeface="Calibri"/>
                <a:cs typeface="Calibri"/>
              </a:rPr>
              <a:t>bio</a:t>
            </a:r>
            <a:endParaRPr sz="1500" dirty="0">
              <a:latin typeface="Calibri"/>
              <a:cs typeface="Calibri"/>
            </a:endParaRPr>
          </a:p>
          <a:p>
            <a:pPr>
              <a:lnSpc>
                <a:spcPct val="100000"/>
              </a:lnSpc>
            </a:pPr>
            <a:endParaRPr sz="1500" dirty="0">
              <a:latin typeface="Calibri"/>
              <a:cs typeface="Calibri"/>
            </a:endParaRPr>
          </a:p>
          <a:p>
            <a:pPr>
              <a:lnSpc>
                <a:spcPct val="100000"/>
              </a:lnSpc>
            </a:pPr>
            <a:endParaRPr sz="1500" dirty="0">
              <a:latin typeface="Calibri"/>
              <a:cs typeface="Calibri"/>
            </a:endParaRPr>
          </a:p>
          <a:p>
            <a:pPr>
              <a:lnSpc>
                <a:spcPct val="100000"/>
              </a:lnSpc>
            </a:pPr>
            <a:endParaRPr sz="1500" dirty="0">
              <a:latin typeface="Calibri"/>
              <a:cs typeface="Calibri"/>
            </a:endParaRPr>
          </a:p>
          <a:p>
            <a:pPr>
              <a:lnSpc>
                <a:spcPct val="100000"/>
              </a:lnSpc>
            </a:pPr>
            <a:endParaRPr sz="1500" dirty="0">
              <a:latin typeface="Calibri"/>
              <a:cs typeface="Calibri"/>
            </a:endParaRPr>
          </a:p>
          <a:p>
            <a:pPr>
              <a:lnSpc>
                <a:spcPct val="100000"/>
              </a:lnSpc>
            </a:pPr>
            <a:endParaRPr sz="1500" dirty="0">
              <a:latin typeface="Calibri"/>
              <a:cs typeface="Calibri"/>
            </a:endParaRPr>
          </a:p>
          <a:p>
            <a:pPr>
              <a:lnSpc>
                <a:spcPct val="100000"/>
              </a:lnSpc>
              <a:spcBef>
                <a:spcPts val="400"/>
              </a:spcBef>
            </a:pPr>
            <a:endParaRPr sz="1500" dirty="0">
              <a:latin typeface="Calibri"/>
              <a:cs typeface="Calibri"/>
            </a:endParaRPr>
          </a:p>
          <a:p>
            <a:pPr marL="1748155">
              <a:lnSpc>
                <a:spcPct val="100000"/>
              </a:lnSpc>
            </a:pPr>
            <a:r>
              <a:rPr sz="1600" dirty="0">
                <a:solidFill>
                  <a:srgbClr val="19313B"/>
                </a:solidFill>
                <a:latin typeface="Calibri"/>
                <a:cs typeface="Calibri"/>
              </a:rPr>
              <a:t>0492</a:t>
            </a:r>
            <a:r>
              <a:rPr sz="1600" spc="-25" dirty="0">
                <a:solidFill>
                  <a:srgbClr val="19313B"/>
                </a:solidFill>
                <a:latin typeface="Calibri"/>
                <a:cs typeface="Calibri"/>
              </a:rPr>
              <a:t> </a:t>
            </a:r>
            <a:r>
              <a:rPr sz="1600" dirty="0">
                <a:solidFill>
                  <a:srgbClr val="19313B"/>
                </a:solidFill>
                <a:latin typeface="Calibri"/>
                <a:cs typeface="Calibri"/>
              </a:rPr>
              <a:t>33</a:t>
            </a:r>
            <a:r>
              <a:rPr sz="1600" spc="-20" dirty="0">
                <a:solidFill>
                  <a:srgbClr val="19313B"/>
                </a:solidFill>
                <a:latin typeface="Calibri"/>
                <a:cs typeface="Calibri"/>
              </a:rPr>
              <a:t> </a:t>
            </a:r>
            <a:r>
              <a:rPr sz="1600" dirty="0">
                <a:solidFill>
                  <a:srgbClr val="19313B"/>
                </a:solidFill>
                <a:latin typeface="Calibri"/>
                <a:cs typeface="Calibri"/>
              </a:rPr>
              <a:t>39</a:t>
            </a:r>
            <a:r>
              <a:rPr sz="1600" spc="-20" dirty="0">
                <a:solidFill>
                  <a:srgbClr val="19313B"/>
                </a:solidFill>
                <a:latin typeface="Calibri"/>
                <a:cs typeface="Calibri"/>
              </a:rPr>
              <a:t> </a:t>
            </a:r>
            <a:r>
              <a:rPr sz="1600" spc="-25" dirty="0">
                <a:solidFill>
                  <a:srgbClr val="19313B"/>
                </a:solidFill>
                <a:latin typeface="Calibri"/>
                <a:cs typeface="Calibri"/>
              </a:rPr>
              <a:t>13</a:t>
            </a:r>
            <a:endParaRPr sz="1600" dirty="0">
              <a:latin typeface="Calibri"/>
              <a:cs typeface="Calibri"/>
            </a:endParaRPr>
          </a:p>
          <a:p>
            <a:pPr marL="1701800" marR="748665">
              <a:lnSpc>
                <a:spcPct val="157400"/>
              </a:lnSpc>
            </a:pPr>
            <a:r>
              <a:rPr sz="1600" spc="-10" dirty="0">
                <a:solidFill>
                  <a:srgbClr val="19313B"/>
                </a:solidFill>
                <a:latin typeface="Calibri"/>
                <a:cs typeface="Calibri"/>
                <a:hlinkClick r:id="rId18"/>
              </a:rPr>
              <a:t>camille.joubert@collegedesproducteurs.be</a:t>
            </a:r>
            <a:r>
              <a:rPr sz="1600" spc="-10" dirty="0">
                <a:solidFill>
                  <a:srgbClr val="19313B"/>
                </a:solidFill>
                <a:latin typeface="Calibri"/>
                <a:cs typeface="Calibri"/>
              </a:rPr>
              <a:t> </a:t>
            </a:r>
            <a:r>
              <a:rPr sz="1600" spc="-10" dirty="0">
                <a:solidFill>
                  <a:srgbClr val="19313B"/>
                </a:solidFill>
                <a:latin typeface="Calibri"/>
                <a:cs typeface="Calibri"/>
                <a:hlinkClick r:id="rId19"/>
              </a:rPr>
              <a:t>www.collegedesproducteurs.be</a:t>
            </a:r>
            <a:endParaRPr sz="1600" dirty="0">
              <a:latin typeface="Calibri"/>
              <a:cs typeface="Calibri"/>
            </a:endParaRPr>
          </a:p>
          <a:p>
            <a:pPr>
              <a:lnSpc>
                <a:spcPct val="100000"/>
              </a:lnSpc>
            </a:pPr>
            <a:endParaRPr sz="1600" dirty="0">
              <a:latin typeface="Calibri"/>
              <a:cs typeface="Calibri"/>
            </a:endParaRPr>
          </a:p>
          <a:p>
            <a:pPr>
              <a:lnSpc>
                <a:spcPct val="100000"/>
              </a:lnSpc>
              <a:spcBef>
                <a:spcPts val="720"/>
              </a:spcBef>
            </a:pPr>
            <a:endParaRPr sz="1600" dirty="0">
              <a:latin typeface="Calibri"/>
              <a:cs typeface="Calibri"/>
            </a:endParaRPr>
          </a:p>
          <a:p>
            <a:pPr marL="889000" marR="1101725">
              <a:lnSpc>
                <a:spcPct val="100000"/>
              </a:lnSpc>
              <a:spcBef>
                <a:spcPts val="5"/>
              </a:spcBef>
            </a:pPr>
            <a:r>
              <a:rPr sz="1400" spc="-10" dirty="0">
                <a:solidFill>
                  <a:srgbClr val="19313B"/>
                </a:solidFill>
                <a:latin typeface="Calibri"/>
                <a:cs typeface="Calibri"/>
              </a:rPr>
              <a:t>Avenue</a:t>
            </a:r>
            <a:r>
              <a:rPr sz="1400" spc="-25" dirty="0">
                <a:solidFill>
                  <a:srgbClr val="19313B"/>
                </a:solidFill>
                <a:latin typeface="Calibri"/>
                <a:cs typeface="Calibri"/>
              </a:rPr>
              <a:t> </a:t>
            </a:r>
            <a:r>
              <a:rPr sz="1400" dirty="0">
                <a:solidFill>
                  <a:srgbClr val="19313B"/>
                </a:solidFill>
                <a:latin typeface="Calibri"/>
                <a:cs typeface="Calibri"/>
              </a:rPr>
              <a:t>Comte</a:t>
            </a:r>
            <a:r>
              <a:rPr sz="1400" spc="-25" dirty="0">
                <a:solidFill>
                  <a:srgbClr val="19313B"/>
                </a:solidFill>
                <a:latin typeface="Calibri"/>
                <a:cs typeface="Calibri"/>
              </a:rPr>
              <a:t> </a:t>
            </a:r>
            <a:r>
              <a:rPr sz="1400" dirty="0">
                <a:solidFill>
                  <a:srgbClr val="19313B"/>
                </a:solidFill>
                <a:latin typeface="Calibri"/>
                <a:cs typeface="Calibri"/>
              </a:rPr>
              <a:t>de</a:t>
            </a:r>
            <a:r>
              <a:rPr sz="1400" spc="-20" dirty="0">
                <a:solidFill>
                  <a:srgbClr val="19313B"/>
                </a:solidFill>
                <a:latin typeface="Calibri"/>
                <a:cs typeface="Calibri"/>
              </a:rPr>
              <a:t> </a:t>
            </a:r>
            <a:r>
              <a:rPr sz="1400" dirty="0">
                <a:solidFill>
                  <a:srgbClr val="19313B"/>
                </a:solidFill>
                <a:latin typeface="Calibri"/>
                <a:cs typeface="Calibri"/>
              </a:rPr>
              <a:t>Smet</a:t>
            </a:r>
            <a:r>
              <a:rPr sz="1400" spc="-25" dirty="0">
                <a:solidFill>
                  <a:srgbClr val="19313B"/>
                </a:solidFill>
                <a:latin typeface="Calibri"/>
                <a:cs typeface="Calibri"/>
              </a:rPr>
              <a:t> </a:t>
            </a:r>
            <a:r>
              <a:rPr sz="1400" dirty="0">
                <a:solidFill>
                  <a:srgbClr val="19313B"/>
                </a:solidFill>
                <a:latin typeface="Calibri"/>
                <a:cs typeface="Calibri"/>
              </a:rPr>
              <a:t>de</a:t>
            </a:r>
            <a:r>
              <a:rPr sz="1400" spc="-20" dirty="0">
                <a:solidFill>
                  <a:srgbClr val="19313B"/>
                </a:solidFill>
                <a:latin typeface="Calibri"/>
                <a:cs typeface="Calibri"/>
              </a:rPr>
              <a:t> </a:t>
            </a:r>
            <a:r>
              <a:rPr sz="1400" spc="-10" dirty="0">
                <a:solidFill>
                  <a:srgbClr val="19313B"/>
                </a:solidFill>
                <a:latin typeface="Calibri"/>
                <a:cs typeface="Calibri"/>
              </a:rPr>
              <a:t>Nayer</a:t>
            </a:r>
            <a:r>
              <a:rPr sz="1400" spc="-25" dirty="0">
                <a:solidFill>
                  <a:srgbClr val="19313B"/>
                </a:solidFill>
                <a:latin typeface="Calibri"/>
                <a:cs typeface="Calibri"/>
              </a:rPr>
              <a:t> </a:t>
            </a:r>
            <a:r>
              <a:rPr sz="1400" dirty="0">
                <a:solidFill>
                  <a:srgbClr val="19313B"/>
                </a:solidFill>
                <a:latin typeface="Calibri"/>
                <a:cs typeface="Calibri"/>
              </a:rPr>
              <a:t>14</a:t>
            </a:r>
            <a:r>
              <a:rPr sz="1400" spc="-20" dirty="0">
                <a:solidFill>
                  <a:srgbClr val="19313B"/>
                </a:solidFill>
                <a:latin typeface="Calibri"/>
                <a:cs typeface="Calibri"/>
              </a:rPr>
              <a:t> </a:t>
            </a:r>
            <a:r>
              <a:rPr sz="1400" dirty="0">
                <a:solidFill>
                  <a:srgbClr val="19313B"/>
                </a:solidFill>
                <a:latin typeface="Calibri"/>
                <a:cs typeface="Calibri"/>
              </a:rPr>
              <a:t>-</a:t>
            </a:r>
            <a:r>
              <a:rPr sz="1400" spc="-30" dirty="0">
                <a:solidFill>
                  <a:srgbClr val="19313B"/>
                </a:solidFill>
                <a:latin typeface="Calibri"/>
                <a:cs typeface="Calibri"/>
              </a:rPr>
              <a:t> </a:t>
            </a:r>
            <a:r>
              <a:rPr sz="1400" dirty="0">
                <a:solidFill>
                  <a:srgbClr val="19313B"/>
                </a:solidFill>
                <a:latin typeface="Calibri"/>
                <a:cs typeface="Calibri"/>
              </a:rPr>
              <a:t>5000</a:t>
            </a:r>
            <a:r>
              <a:rPr sz="1400" spc="-20" dirty="0">
                <a:solidFill>
                  <a:srgbClr val="19313B"/>
                </a:solidFill>
                <a:latin typeface="Calibri"/>
                <a:cs typeface="Calibri"/>
              </a:rPr>
              <a:t> </a:t>
            </a:r>
            <a:r>
              <a:rPr sz="1400" spc="-10" dirty="0">
                <a:solidFill>
                  <a:srgbClr val="19313B"/>
                </a:solidFill>
                <a:latin typeface="Calibri"/>
                <a:cs typeface="Calibri"/>
              </a:rPr>
              <a:t>Namur </a:t>
            </a:r>
            <a:r>
              <a:rPr sz="1400" dirty="0">
                <a:solidFill>
                  <a:srgbClr val="19313B"/>
                </a:solidFill>
                <a:latin typeface="Calibri"/>
                <a:cs typeface="Calibri"/>
              </a:rPr>
              <a:t>081/24</a:t>
            </a:r>
            <a:r>
              <a:rPr sz="1400" spc="-20" dirty="0">
                <a:solidFill>
                  <a:srgbClr val="19313B"/>
                </a:solidFill>
                <a:latin typeface="Calibri"/>
                <a:cs typeface="Calibri"/>
              </a:rPr>
              <a:t> </a:t>
            </a:r>
            <a:r>
              <a:rPr sz="1400" dirty="0">
                <a:solidFill>
                  <a:srgbClr val="19313B"/>
                </a:solidFill>
                <a:latin typeface="Calibri"/>
                <a:cs typeface="Calibri"/>
              </a:rPr>
              <a:t>04</a:t>
            </a:r>
            <a:r>
              <a:rPr sz="1400" spc="-15" dirty="0">
                <a:solidFill>
                  <a:srgbClr val="19313B"/>
                </a:solidFill>
                <a:latin typeface="Calibri"/>
                <a:cs typeface="Calibri"/>
              </a:rPr>
              <a:t> </a:t>
            </a:r>
            <a:r>
              <a:rPr sz="1400" dirty="0">
                <a:solidFill>
                  <a:srgbClr val="19313B"/>
                </a:solidFill>
                <a:latin typeface="Calibri"/>
                <a:cs typeface="Calibri"/>
              </a:rPr>
              <a:t>30</a:t>
            </a:r>
            <a:r>
              <a:rPr sz="1400" spc="-20" dirty="0">
                <a:solidFill>
                  <a:srgbClr val="19313B"/>
                </a:solidFill>
                <a:latin typeface="Calibri"/>
                <a:cs typeface="Calibri"/>
              </a:rPr>
              <a:t> </a:t>
            </a:r>
            <a:r>
              <a:rPr sz="1400" dirty="0">
                <a:solidFill>
                  <a:srgbClr val="19313B"/>
                </a:solidFill>
                <a:latin typeface="Calibri"/>
                <a:cs typeface="Calibri"/>
              </a:rPr>
              <a:t>-</a:t>
            </a:r>
            <a:r>
              <a:rPr sz="1400" spc="-20" dirty="0">
                <a:solidFill>
                  <a:srgbClr val="19313B"/>
                </a:solidFill>
                <a:latin typeface="Calibri"/>
                <a:cs typeface="Calibri"/>
              </a:rPr>
              <a:t> </a:t>
            </a:r>
            <a:r>
              <a:rPr sz="1400" spc="-10" dirty="0">
                <a:solidFill>
                  <a:srgbClr val="19313B"/>
                </a:solidFill>
                <a:latin typeface="Calibri"/>
                <a:cs typeface="Calibri"/>
                <a:hlinkClick r:id="rId20"/>
              </a:rPr>
              <a:t>info.socopro@collegedesproducteurs.be</a:t>
            </a:r>
            <a:endParaRPr sz="1400" dirty="0">
              <a:latin typeface="Calibri"/>
              <a:cs typeface="Calibri"/>
            </a:endParaRPr>
          </a:p>
        </p:txBody>
      </p:sp>
    </p:spTree>
    <p:extLst>
      <p:ext uri="{BB962C8B-B14F-4D97-AF65-F5344CB8AC3E}">
        <p14:creationId xmlns:p14="http://schemas.microsoft.com/office/powerpoint/2010/main" val="1401814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position AQUACULTURE 1">
    <p:spTree>
      <p:nvGrpSpPr>
        <p:cNvPr id="1" name=""/>
        <p:cNvGrpSpPr/>
        <p:nvPr/>
      </p:nvGrpSpPr>
      <p:grpSpPr>
        <a:xfrm>
          <a:off x="0" y="0"/>
          <a:ext cx="0" cy="0"/>
          <a:chOff x="0" y="0"/>
          <a:chExt cx="0" cy="0"/>
        </a:xfrm>
      </p:grpSpPr>
      <p:sp>
        <p:nvSpPr>
          <p:cNvPr id="18" name="object 2">
            <a:extLst>
              <a:ext uri="{FF2B5EF4-FFF2-40B4-BE49-F238E27FC236}">
                <a16:creationId xmlns:a16="http://schemas.microsoft.com/office/drawing/2014/main" id="{ADFED9DB-C65B-422B-A4F6-5DE2F59F8EA0}"/>
              </a:ext>
            </a:extLst>
          </p:cNvPr>
          <p:cNvSpPr txBox="1">
            <a:spLocks noGrp="1"/>
          </p:cNvSpPr>
          <p:nvPr>
            <p:ph type="title" hasCustomPrompt="1"/>
          </p:nvPr>
        </p:nvSpPr>
        <p:spPr>
          <a:xfrm>
            <a:off x="2168714" y="608082"/>
            <a:ext cx="7071019"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14" dirty="0"/>
              <a:t>AQUACULTURE</a:t>
            </a:r>
            <a:endParaRPr sz="4400" dirty="0"/>
          </a:p>
        </p:txBody>
      </p:sp>
      <p:grpSp>
        <p:nvGrpSpPr>
          <p:cNvPr id="19" name="object 3">
            <a:extLst>
              <a:ext uri="{FF2B5EF4-FFF2-40B4-BE49-F238E27FC236}">
                <a16:creationId xmlns:a16="http://schemas.microsoft.com/office/drawing/2014/main" id="{F5BA4429-0C75-4233-8554-E5120D4E151C}"/>
              </a:ext>
            </a:extLst>
          </p:cNvPr>
          <p:cNvGrpSpPr/>
          <p:nvPr userDrawn="1"/>
        </p:nvGrpSpPr>
        <p:grpSpPr>
          <a:xfrm>
            <a:off x="8394" y="203"/>
            <a:ext cx="12179300" cy="1421765"/>
            <a:chOff x="8394" y="203"/>
            <a:chExt cx="12179300" cy="1421765"/>
          </a:xfrm>
        </p:grpSpPr>
        <p:sp>
          <p:nvSpPr>
            <p:cNvPr id="20" name="object 4">
              <a:extLst>
                <a:ext uri="{FF2B5EF4-FFF2-40B4-BE49-F238E27FC236}">
                  <a16:creationId xmlns:a16="http://schemas.microsoft.com/office/drawing/2014/main" id="{2629C10E-79B2-47FB-8A8D-B333962F0849}"/>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21" name="object 5">
              <a:extLst>
                <a:ext uri="{FF2B5EF4-FFF2-40B4-BE49-F238E27FC236}">
                  <a16:creationId xmlns:a16="http://schemas.microsoft.com/office/drawing/2014/main" id="{00B21FD9-E672-47C7-ABC1-287C7AB74A6F}"/>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22" name="object 6">
              <a:extLst>
                <a:ext uri="{FF2B5EF4-FFF2-40B4-BE49-F238E27FC236}">
                  <a16:creationId xmlns:a16="http://schemas.microsoft.com/office/drawing/2014/main" id="{B3E1D76A-59A2-40D2-A08E-B1175C0C3018}"/>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23" name="object 7">
              <a:extLst>
                <a:ext uri="{FF2B5EF4-FFF2-40B4-BE49-F238E27FC236}">
                  <a16:creationId xmlns:a16="http://schemas.microsoft.com/office/drawing/2014/main" id="{E9D209F1-2213-4AB6-9C56-6569B3331E07}"/>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24" name="object 8">
              <a:extLst>
                <a:ext uri="{FF2B5EF4-FFF2-40B4-BE49-F238E27FC236}">
                  <a16:creationId xmlns:a16="http://schemas.microsoft.com/office/drawing/2014/main" id="{F11B78F5-C0BF-4F16-B9B0-0E12EDE56F9E}"/>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25" name="object 9">
              <a:extLst>
                <a:ext uri="{FF2B5EF4-FFF2-40B4-BE49-F238E27FC236}">
                  <a16:creationId xmlns:a16="http://schemas.microsoft.com/office/drawing/2014/main" id="{01ED9E7C-C607-4FD4-BE0A-EF4D188F82D7}"/>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26" name="object 10">
              <a:extLst>
                <a:ext uri="{FF2B5EF4-FFF2-40B4-BE49-F238E27FC236}">
                  <a16:creationId xmlns:a16="http://schemas.microsoft.com/office/drawing/2014/main" id="{906A5853-DBE4-40E3-8A96-5EB3B3310B9A}"/>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27" name="object 11">
              <a:extLst>
                <a:ext uri="{FF2B5EF4-FFF2-40B4-BE49-F238E27FC236}">
                  <a16:creationId xmlns:a16="http://schemas.microsoft.com/office/drawing/2014/main" id="{06FBF5DE-9114-49B1-BE81-AEF4CDBF0F19}"/>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28" name="object 12">
              <a:extLst>
                <a:ext uri="{FF2B5EF4-FFF2-40B4-BE49-F238E27FC236}">
                  <a16:creationId xmlns:a16="http://schemas.microsoft.com/office/drawing/2014/main" id="{EFC0F69C-093B-4460-99ED-4356C9C9DC6F}"/>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29" name="object 13">
              <a:extLst>
                <a:ext uri="{FF2B5EF4-FFF2-40B4-BE49-F238E27FC236}">
                  <a16:creationId xmlns:a16="http://schemas.microsoft.com/office/drawing/2014/main" id="{64E41420-C2E3-43B5-807E-C47892257AAE}"/>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30" name="object 14">
              <a:extLst>
                <a:ext uri="{FF2B5EF4-FFF2-40B4-BE49-F238E27FC236}">
                  <a16:creationId xmlns:a16="http://schemas.microsoft.com/office/drawing/2014/main" id="{C62707E7-0DF9-4B30-BEE8-45244B4A7B6B}"/>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31" name="object 15">
              <a:extLst>
                <a:ext uri="{FF2B5EF4-FFF2-40B4-BE49-F238E27FC236}">
                  <a16:creationId xmlns:a16="http://schemas.microsoft.com/office/drawing/2014/main" id="{62A4CA60-8436-44BD-8078-085E96BB381F}"/>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32" name="object 16">
              <a:extLst>
                <a:ext uri="{FF2B5EF4-FFF2-40B4-BE49-F238E27FC236}">
                  <a16:creationId xmlns:a16="http://schemas.microsoft.com/office/drawing/2014/main" id="{7D3B98A0-AFEA-4A16-9E3D-F88E31F84DE8}"/>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33" name="object 17">
              <a:extLst>
                <a:ext uri="{FF2B5EF4-FFF2-40B4-BE49-F238E27FC236}">
                  <a16:creationId xmlns:a16="http://schemas.microsoft.com/office/drawing/2014/main" id="{9595DA72-75DF-4FD9-910C-BE716DECAC7B}"/>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34" name="object 18">
              <a:extLst>
                <a:ext uri="{FF2B5EF4-FFF2-40B4-BE49-F238E27FC236}">
                  <a16:creationId xmlns:a16="http://schemas.microsoft.com/office/drawing/2014/main" id="{E7CE05AC-C431-4CEA-9E6B-CED231AA4F06}"/>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35" name="object 19">
              <a:extLst>
                <a:ext uri="{FF2B5EF4-FFF2-40B4-BE49-F238E27FC236}">
                  <a16:creationId xmlns:a16="http://schemas.microsoft.com/office/drawing/2014/main" id="{C44B4986-B27A-411C-B65D-A3A5C3BC7CC4}"/>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36" name="object 20">
              <a:extLst>
                <a:ext uri="{FF2B5EF4-FFF2-40B4-BE49-F238E27FC236}">
                  <a16:creationId xmlns:a16="http://schemas.microsoft.com/office/drawing/2014/main" id="{444392FF-A34C-4C7A-9C4D-3D31078A8E79}"/>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37" name="object 21">
              <a:extLst>
                <a:ext uri="{FF2B5EF4-FFF2-40B4-BE49-F238E27FC236}">
                  <a16:creationId xmlns:a16="http://schemas.microsoft.com/office/drawing/2014/main" id="{EC503A46-0067-4F81-BCCE-CBC49025A85E}"/>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38" name="object 22">
              <a:extLst>
                <a:ext uri="{FF2B5EF4-FFF2-40B4-BE49-F238E27FC236}">
                  <a16:creationId xmlns:a16="http://schemas.microsoft.com/office/drawing/2014/main" id="{C7C0744B-8AA4-4A07-9B54-1839EA426CC5}"/>
                </a:ext>
              </a:extLst>
            </p:cNvPr>
            <p:cNvSpPr/>
            <p:nvPr/>
          </p:nvSpPr>
          <p:spPr>
            <a:xfrm>
              <a:off x="457194" y="400354"/>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1DAF8"/>
            </a:solidFill>
          </p:spPr>
          <p:txBody>
            <a:bodyPr wrap="square" lIns="0" tIns="0" rIns="0" bIns="0" rtlCol="0"/>
            <a:lstStyle/>
            <a:p>
              <a:endParaRPr/>
            </a:p>
          </p:txBody>
        </p:sp>
        <p:sp>
          <p:nvSpPr>
            <p:cNvPr id="39" name="object 23">
              <a:extLst>
                <a:ext uri="{FF2B5EF4-FFF2-40B4-BE49-F238E27FC236}">
                  <a16:creationId xmlns:a16="http://schemas.microsoft.com/office/drawing/2014/main" id="{A5B61CD8-7DCE-4D8B-9E4C-A216BB83FB63}"/>
                </a:ext>
              </a:extLst>
            </p:cNvPr>
            <p:cNvSpPr/>
            <p:nvPr/>
          </p:nvSpPr>
          <p:spPr>
            <a:xfrm>
              <a:off x="561722" y="748146"/>
              <a:ext cx="735330" cy="328295"/>
            </a:xfrm>
            <a:custGeom>
              <a:avLst/>
              <a:gdLst/>
              <a:ahLst/>
              <a:cxnLst/>
              <a:rect l="l" t="t" r="r" b="b"/>
              <a:pathLst>
                <a:path w="735330" h="328294">
                  <a:moveTo>
                    <a:pt x="361403" y="0"/>
                  </a:moveTo>
                  <a:lnTo>
                    <a:pt x="328904" y="29311"/>
                  </a:lnTo>
                  <a:lnTo>
                    <a:pt x="299111" y="62212"/>
                  </a:lnTo>
                  <a:lnTo>
                    <a:pt x="283616" y="81584"/>
                  </a:lnTo>
                  <a:lnTo>
                    <a:pt x="276720" y="78613"/>
                  </a:lnTo>
                  <a:lnTo>
                    <a:pt x="270306" y="79933"/>
                  </a:lnTo>
                  <a:lnTo>
                    <a:pt x="263638" y="80949"/>
                  </a:lnTo>
                  <a:lnTo>
                    <a:pt x="256897" y="81394"/>
                  </a:lnTo>
                  <a:lnTo>
                    <a:pt x="243344" y="81521"/>
                  </a:lnTo>
                  <a:lnTo>
                    <a:pt x="210944" y="83345"/>
                  </a:lnTo>
                  <a:lnTo>
                    <a:pt x="147020" y="94728"/>
                  </a:lnTo>
                  <a:lnTo>
                    <a:pt x="94767" y="109444"/>
                  </a:lnTo>
                  <a:lnTo>
                    <a:pt x="54206" y="123854"/>
                  </a:lnTo>
                  <a:lnTo>
                    <a:pt x="19632" y="142711"/>
                  </a:lnTo>
                  <a:lnTo>
                    <a:pt x="779" y="165431"/>
                  </a:lnTo>
                  <a:lnTo>
                    <a:pt x="2983" y="170249"/>
                  </a:lnTo>
                  <a:lnTo>
                    <a:pt x="8140" y="174637"/>
                  </a:lnTo>
                  <a:lnTo>
                    <a:pt x="10998" y="176453"/>
                  </a:lnTo>
                  <a:lnTo>
                    <a:pt x="13982" y="178003"/>
                  </a:lnTo>
                  <a:lnTo>
                    <a:pt x="16903" y="181152"/>
                  </a:lnTo>
                  <a:lnTo>
                    <a:pt x="14211" y="181152"/>
                  </a:lnTo>
                  <a:lnTo>
                    <a:pt x="11480" y="180835"/>
                  </a:lnTo>
                  <a:lnTo>
                    <a:pt x="5854" y="181711"/>
                  </a:lnTo>
                  <a:lnTo>
                    <a:pt x="0" y="183578"/>
                  </a:lnTo>
                  <a:lnTo>
                    <a:pt x="0" y="187833"/>
                  </a:lnTo>
                  <a:lnTo>
                    <a:pt x="42481" y="213182"/>
                  </a:lnTo>
                  <a:lnTo>
                    <a:pt x="148107" y="243814"/>
                  </a:lnTo>
                  <a:lnTo>
                    <a:pt x="150914" y="246100"/>
                  </a:lnTo>
                  <a:lnTo>
                    <a:pt x="182219" y="293725"/>
                  </a:lnTo>
                  <a:lnTo>
                    <a:pt x="186817" y="297053"/>
                  </a:lnTo>
                  <a:lnTo>
                    <a:pt x="190830" y="294144"/>
                  </a:lnTo>
                  <a:lnTo>
                    <a:pt x="193154" y="289509"/>
                  </a:lnTo>
                  <a:lnTo>
                    <a:pt x="194156" y="278649"/>
                  </a:lnTo>
                  <a:lnTo>
                    <a:pt x="194868" y="256844"/>
                  </a:lnTo>
                  <a:lnTo>
                    <a:pt x="223659" y="261962"/>
                  </a:lnTo>
                  <a:lnTo>
                    <a:pt x="245194" y="265311"/>
                  </a:lnTo>
                  <a:lnTo>
                    <a:pt x="266782" y="267666"/>
                  </a:lnTo>
                  <a:lnTo>
                    <a:pt x="288417" y="268661"/>
                  </a:lnTo>
                  <a:lnTo>
                    <a:pt x="310095" y="267931"/>
                  </a:lnTo>
                  <a:lnTo>
                    <a:pt x="318185" y="267284"/>
                  </a:lnTo>
                  <a:lnTo>
                    <a:pt x="322503" y="268643"/>
                  </a:lnTo>
                  <a:lnTo>
                    <a:pt x="327698" y="283248"/>
                  </a:lnTo>
                  <a:lnTo>
                    <a:pt x="331635" y="287629"/>
                  </a:lnTo>
                  <a:lnTo>
                    <a:pt x="338874" y="298627"/>
                  </a:lnTo>
                  <a:lnTo>
                    <a:pt x="341071" y="298373"/>
                  </a:lnTo>
                  <a:lnTo>
                    <a:pt x="345287" y="289991"/>
                  </a:lnTo>
                  <a:lnTo>
                    <a:pt x="347192" y="287210"/>
                  </a:lnTo>
                  <a:lnTo>
                    <a:pt x="369191" y="311211"/>
                  </a:lnTo>
                  <a:lnTo>
                    <a:pt x="379628" y="322135"/>
                  </a:lnTo>
                  <a:lnTo>
                    <a:pt x="383019" y="327850"/>
                  </a:lnTo>
                  <a:lnTo>
                    <a:pt x="392810" y="319239"/>
                  </a:lnTo>
                  <a:lnTo>
                    <a:pt x="391591" y="312458"/>
                  </a:lnTo>
                  <a:lnTo>
                    <a:pt x="390296" y="299631"/>
                  </a:lnTo>
                  <a:lnTo>
                    <a:pt x="390055" y="292087"/>
                  </a:lnTo>
                  <a:lnTo>
                    <a:pt x="384683" y="279793"/>
                  </a:lnTo>
                  <a:lnTo>
                    <a:pt x="385419" y="273380"/>
                  </a:lnTo>
                  <a:lnTo>
                    <a:pt x="383743" y="264388"/>
                  </a:lnTo>
                  <a:lnTo>
                    <a:pt x="381825" y="262153"/>
                  </a:lnTo>
                  <a:lnTo>
                    <a:pt x="380288" y="259257"/>
                  </a:lnTo>
                  <a:lnTo>
                    <a:pt x="415213" y="253542"/>
                  </a:lnTo>
                  <a:lnTo>
                    <a:pt x="455180" y="248589"/>
                  </a:lnTo>
                  <a:lnTo>
                    <a:pt x="464676" y="248642"/>
                  </a:lnTo>
                  <a:lnTo>
                    <a:pt x="473522" y="251221"/>
                  </a:lnTo>
                  <a:lnTo>
                    <a:pt x="481973" y="255529"/>
                  </a:lnTo>
                  <a:lnTo>
                    <a:pt x="521285" y="280538"/>
                  </a:lnTo>
                  <a:lnTo>
                    <a:pt x="552564" y="299631"/>
                  </a:lnTo>
                  <a:lnTo>
                    <a:pt x="558499" y="301953"/>
                  </a:lnTo>
                  <a:lnTo>
                    <a:pt x="563241" y="301085"/>
                  </a:lnTo>
                  <a:lnTo>
                    <a:pt x="566826" y="297102"/>
                  </a:lnTo>
                  <a:lnTo>
                    <a:pt x="569290" y="290080"/>
                  </a:lnTo>
                  <a:lnTo>
                    <a:pt x="575095" y="265828"/>
                  </a:lnTo>
                  <a:lnTo>
                    <a:pt x="577010" y="253456"/>
                  </a:lnTo>
                  <a:lnTo>
                    <a:pt x="577176" y="240652"/>
                  </a:lnTo>
                  <a:lnTo>
                    <a:pt x="576846" y="236486"/>
                  </a:lnTo>
                  <a:lnTo>
                    <a:pt x="577786" y="232143"/>
                  </a:lnTo>
                  <a:lnTo>
                    <a:pt x="576719" y="226199"/>
                  </a:lnTo>
                  <a:lnTo>
                    <a:pt x="574128" y="224104"/>
                  </a:lnTo>
                  <a:lnTo>
                    <a:pt x="567563" y="221754"/>
                  </a:lnTo>
                  <a:lnTo>
                    <a:pt x="562724" y="220916"/>
                  </a:lnTo>
                  <a:lnTo>
                    <a:pt x="557974" y="219722"/>
                  </a:lnTo>
                  <a:lnTo>
                    <a:pt x="557911" y="216369"/>
                  </a:lnTo>
                  <a:lnTo>
                    <a:pt x="576809" y="211822"/>
                  </a:lnTo>
                  <a:lnTo>
                    <a:pt x="589788" y="209727"/>
                  </a:lnTo>
                  <a:lnTo>
                    <a:pt x="603275" y="210312"/>
                  </a:lnTo>
                  <a:lnTo>
                    <a:pt x="618030" y="212158"/>
                  </a:lnTo>
                  <a:lnTo>
                    <a:pt x="632298" y="216447"/>
                  </a:lnTo>
                  <a:lnTo>
                    <a:pt x="646255" y="222158"/>
                  </a:lnTo>
                  <a:lnTo>
                    <a:pt x="660082" y="228269"/>
                  </a:lnTo>
                  <a:lnTo>
                    <a:pt x="678188" y="235300"/>
                  </a:lnTo>
                  <a:lnTo>
                    <a:pt x="696504" y="240693"/>
                  </a:lnTo>
                  <a:lnTo>
                    <a:pt x="715094" y="244186"/>
                  </a:lnTo>
                  <a:lnTo>
                    <a:pt x="734555" y="245516"/>
                  </a:lnTo>
                  <a:lnTo>
                    <a:pt x="735279" y="245160"/>
                  </a:lnTo>
                  <a:lnTo>
                    <a:pt x="729488" y="214337"/>
                  </a:lnTo>
                  <a:lnTo>
                    <a:pt x="726732" y="200317"/>
                  </a:lnTo>
                  <a:lnTo>
                    <a:pt x="717448" y="200152"/>
                  </a:lnTo>
                  <a:lnTo>
                    <a:pt x="725043" y="195249"/>
                  </a:lnTo>
                  <a:lnTo>
                    <a:pt x="721956" y="189890"/>
                  </a:lnTo>
                  <a:lnTo>
                    <a:pt x="719814" y="177569"/>
                  </a:lnTo>
                  <a:lnTo>
                    <a:pt x="718950" y="170948"/>
                  </a:lnTo>
                  <a:lnTo>
                    <a:pt x="718538" y="164326"/>
                  </a:lnTo>
                  <a:lnTo>
                    <a:pt x="718781" y="157810"/>
                  </a:lnTo>
                  <a:lnTo>
                    <a:pt x="719455" y="150977"/>
                  </a:lnTo>
                  <a:lnTo>
                    <a:pt x="723557" y="144653"/>
                  </a:lnTo>
                  <a:lnTo>
                    <a:pt x="728167" y="133400"/>
                  </a:lnTo>
                  <a:lnTo>
                    <a:pt x="728510" y="129209"/>
                  </a:lnTo>
                  <a:lnTo>
                    <a:pt x="725169" y="127177"/>
                  </a:lnTo>
                  <a:lnTo>
                    <a:pt x="726084" y="122504"/>
                  </a:lnTo>
                  <a:lnTo>
                    <a:pt x="727494" y="118465"/>
                  </a:lnTo>
                  <a:lnTo>
                    <a:pt x="727583" y="79705"/>
                  </a:lnTo>
                  <a:lnTo>
                    <a:pt x="725563" y="77749"/>
                  </a:lnTo>
                  <a:lnTo>
                    <a:pt x="678503" y="92633"/>
                  </a:lnTo>
                  <a:lnTo>
                    <a:pt x="647039" y="113982"/>
                  </a:lnTo>
                  <a:lnTo>
                    <a:pt x="631867" y="124889"/>
                  </a:lnTo>
                  <a:lnTo>
                    <a:pt x="615845" y="131240"/>
                  </a:lnTo>
                  <a:lnTo>
                    <a:pt x="599094" y="133768"/>
                  </a:lnTo>
                  <a:lnTo>
                    <a:pt x="581736" y="133210"/>
                  </a:lnTo>
                  <a:lnTo>
                    <a:pt x="567690" y="131953"/>
                  </a:lnTo>
                  <a:lnTo>
                    <a:pt x="567499" y="130111"/>
                  </a:lnTo>
                  <a:lnTo>
                    <a:pt x="575640" y="127431"/>
                  </a:lnTo>
                  <a:lnTo>
                    <a:pt x="581342" y="124853"/>
                  </a:lnTo>
                  <a:lnTo>
                    <a:pt x="584365" y="122440"/>
                  </a:lnTo>
                  <a:lnTo>
                    <a:pt x="583514" y="119087"/>
                  </a:lnTo>
                  <a:lnTo>
                    <a:pt x="582091" y="115176"/>
                  </a:lnTo>
                  <a:lnTo>
                    <a:pt x="574738" y="113080"/>
                  </a:lnTo>
                  <a:lnTo>
                    <a:pt x="561111" y="111988"/>
                  </a:lnTo>
                  <a:lnTo>
                    <a:pt x="557098" y="114274"/>
                  </a:lnTo>
                  <a:lnTo>
                    <a:pt x="545174" y="119364"/>
                  </a:lnTo>
                  <a:lnTo>
                    <a:pt x="533107" y="120878"/>
                  </a:lnTo>
                  <a:lnTo>
                    <a:pt x="520907" y="119953"/>
                  </a:lnTo>
                  <a:lnTo>
                    <a:pt x="463827" y="109434"/>
                  </a:lnTo>
                  <a:lnTo>
                    <a:pt x="411416" y="100063"/>
                  </a:lnTo>
                  <a:lnTo>
                    <a:pt x="403885" y="98031"/>
                  </a:lnTo>
                  <a:lnTo>
                    <a:pt x="396481" y="95224"/>
                  </a:lnTo>
                  <a:lnTo>
                    <a:pt x="424180" y="85864"/>
                  </a:lnTo>
                  <a:lnTo>
                    <a:pt x="423748" y="77774"/>
                  </a:lnTo>
                  <a:lnTo>
                    <a:pt x="419468" y="74612"/>
                  </a:lnTo>
                  <a:lnTo>
                    <a:pt x="410476" y="65747"/>
                  </a:lnTo>
                  <a:lnTo>
                    <a:pt x="400126" y="51142"/>
                  </a:lnTo>
                  <a:lnTo>
                    <a:pt x="398919" y="50076"/>
                  </a:lnTo>
                  <a:lnTo>
                    <a:pt x="394804" y="52819"/>
                  </a:lnTo>
                  <a:lnTo>
                    <a:pt x="393001" y="53136"/>
                  </a:lnTo>
                  <a:lnTo>
                    <a:pt x="390753" y="52298"/>
                  </a:lnTo>
                  <a:lnTo>
                    <a:pt x="395998" y="47205"/>
                  </a:lnTo>
                  <a:lnTo>
                    <a:pt x="372109" y="11544"/>
                  </a:lnTo>
                  <a:lnTo>
                    <a:pt x="365861" y="14287"/>
                  </a:lnTo>
                  <a:lnTo>
                    <a:pt x="366636" y="10871"/>
                  </a:lnTo>
                  <a:lnTo>
                    <a:pt x="366902" y="6934"/>
                  </a:lnTo>
                  <a:lnTo>
                    <a:pt x="367665" y="2476"/>
                  </a:lnTo>
                  <a:lnTo>
                    <a:pt x="364883" y="673"/>
                  </a:lnTo>
                  <a:lnTo>
                    <a:pt x="361403" y="0"/>
                  </a:lnTo>
                  <a:close/>
                </a:path>
              </a:pathLst>
            </a:custGeom>
            <a:solidFill>
              <a:srgbClr val="FFFFFF"/>
            </a:solidFill>
          </p:spPr>
          <p:txBody>
            <a:bodyPr wrap="square" lIns="0" tIns="0" rIns="0" bIns="0" rtlCol="0"/>
            <a:lstStyle/>
            <a:p>
              <a:endParaRPr/>
            </a:p>
          </p:txBody>
        </p:sp>
      </p:grpSp>
      <p:sp>
        <p:nvSpPr>
          <p:cNvPr id="46" name="Espace réservé du texte 45">
            <a:extLst>
              <a:ext uri="{FF2B5EF4-FFF2-40B4-BE49-F238E27FC236}">
                <a16:creationId xmlns:a16="http://schemas.microsoft.com/office/drawing/2014/main" id="{46CF5691-79CB-4AB3-8132-CB1D7D00CC93}"/>
              </a:ext>
            </a:extLst>
          </p:cNvPr>
          <p:cNvSpPr>
            <a:spLocks noGrp="1"/>
          </p:cNvSpPr>
          <p:nvPr>
            <p:ph type="body" sz="quarter" idx="10"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
        <p:nvSpPr>
          <p:cNvPr id="47" name="Espace réservé de la date 4">
            <a:extLst>
              <a:ext uri="{FF2B5EF4-FFF2-40B4-BE49-F238E27FC236}">
                <a16:creationId xmlns:a16="http://schemas.microsoft.com/office/drawing/2014/main" id="{0E5C76CD-02E4-4C40-B029-C43D09D2CC50}"/>
              </a:ext>
            </a:extLst>
          </p:cNvPr>
          <p:cNvSpPr>
            <a:spLocks noGrp="1"/>
          </p:cNvSpPr>
          <p:nvPr>
            <p:ph type="dt" sz="half" idx="11"/>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48" name="Espace réservé du pied de page 5">
            <a:extLst>
              <a:ext uri="{FF2B5EF4-FFF2-40B4-BE49-F238E27FC236}">
                <a16:creationId xmlns:a16="http://schemas.microsoft.com/office/drawing/2014/main" id="{9DFD961B-91E0-42E5-938C-9AFBE5CBCBEE}"/>
              </a:ext>
            </a:extLst>
          </p:cNvPr>
          <p:cNvSpPr>
            <a:spLocks noGrp="1"/>
          </p:cNvSpPr>
          <p:nvPr>
            <p:ph type="ftr" sz="quarter" idx="12"/>
          </p:nvPr>
        </p:nvSpPr>
        <p:spPr>
          <a:xfrm>
            <a:off x="4038600" y="6356350"/>
            <a:ext cx="4114800" cy="365125"/>
          </a:xfrm>
          <a:prstGeom prst="rect">
            <a:avLst/>
          </a:prstGeom>
        </p:spPr>
        <p:txBody>
          <a:bodyPr/>
          <a:lstStyle/>
          <a:p>
            <a:endParaRPr lang="fr-BE"/>
          </a:p>
        </p:txBody>
      </p:sp>
      <p:sp>
        <p:nvSpPr>
          <p:cNvPr id="49" name="Espace réservé du numéro de diapositive 6">
            <a:extLst>
              <a:ext uri="{FF2B5EF4-FFF2-40B4-BE49-F238E27FC236}">
                <a16:creationId xmlns:a16="http://schemas.microsoft.com/office/drawing/2014/main" id="{2B9410CA-1DD7-4975-A936-C629CF1A32FD}"/>
              </a:ext>
            </a:extLst>
          </p:cNvPr>
          <p:cNvSpPr>
            <a:spLocks noGrp="1"/>
          </p:cNvSpPr>
          <p:nvPr>
            <p:ph type="sldNum" sz="quarter" idx="13"/>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26662566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F95664-543A-D219-4A0B-6F1A16C3C6F1}"/>
              </a:ext>
            </a:extLst>
          </p:cNvPr>
          <p:cNvSpPr>
            <a:spLocks noGrp="1"/>
          </p:cNvSpPr>
          <p:nvPr>
            <p:ph type="title"/>
          </p:nvPr>
        </p:nvSpPr>
        <p:spPr>
          <a:xfrm>
            <a:off x="838200" y="831850"/>
            <a:ext cx="10515600" cy="1325563"/>
          </a:xfrm>
          <a:prstGeom prst="rect">
            <a:avLst/>
          </a:prstGeom>
        </p:spPr>
        <p:txBody>
          <a:bodyPr/>
          <a:lstStyle/>
          <a:p>
            <a:r>
              <a:rPr lang="fr-FR" dirty="0"/>
              <a:t>Modifiez le style du titre</a:t>
            </a:r>
            <a:endParaRPr lang="fr-BE" dirty="0"/>
          </a:p>
        </p:txBody>
      </p:sp>
      <p:sp>
        <p:nvSpPr>
          <p:cNvPr id="3" name="Espace réservé de la date 2">
            <a:extLst>
              <a:ext uri="{FF2B5EF4-FFF2-40B4-BE49-F238E27FC236}">
                <a16:creationId xmlns:a16="http://schemas.microsoft.com/office/drawing/2014/main" id="{7E0603E1-9A22-E60F-A252-095F8972F9FE}"/>
              </a:ext>
            </a:extLst>
          </p:cNvPr>
          <p:cNvSpPr>
            <a:spLocks noGrp="1"/>
          </p:cNvSpPr>
          <p:nvPr>
            <p:ph type="dt" sz="half" idx="10"/>
          </p:nvPr>
        </p:nvSpPr>
        <p:spPr/>
        <p:txBody>
          <a:bodyPr/>
          <a:lstStyle/>
          <a:p>
            <a:fld id="{E80AFB39-3136-4FAF-913B-294D89DE73F9}" type="datetimeFigureOut">
              <a:rPr lang="fr-BE" smtClean="0"/>
              <a:t>01-06-26</a:t>
            </a:fld>
            <a:endParaRPr lang="fr-BE"/>
          </a:p>
        </p:txBody>
      </p:sp>
      <p:sp>
        <p:nvSpPr>
          <p:cNvPr id="4" name="Espace réservé du pied de page 3">
            <a:extLst>
              <a:ext uri="{FF2B5EF4-FFF2-40B4-BE49-F238E27FC236}">
                <a16:creationId xmlns:a16="http://schemas.microsoft.com/office/drawing/2014/main" id="{0F7CDCDE-7DBE-C9E8-D6BD-A7874AC1DC0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C5F75023-2E6A-9B69-2B93-258F47A150CA}"/>
              </a:ext>
            </a:extLst>
          </p:cNvPr>
          <p:cNvSpPr>
            <a:spLocks noGrp="1"/>
          </p:cNvSpPr>
          <p:nvPr>
            <p:ph type="sldNum" sz="quarter" idx="12"/>
          </p:nvPr>
        </p:nvSpPr>
        <p:spPr/>
        <p:txBody>
          <a:bodyPr/>
          <a:lstStyle/>
          <a:p>
            <a:fld id="{6DCCFF28-29C7-4A47-9A2B-4A1869D0A5DB}" type="slidenum">
              <a:rPr lang="fr-BE" smtClean="0"/>
              <a:t>‹N°›</a:t>
            </a:fld>
            <a:endParaRPr lang="fr-BE"/>
          </a:p>
        </p:txBody>
      </p:sp>
      <p:sp>
        <p:nvSpPr>
          <p:cNvPr id="6" name="bg object 16">
            <a:extLst>
              <a:ext uri="{FF2B5EF4-FFF2-40B4-BE49-F238E27FC236}">
                <a16:creationId xmlns:a16="http://schemas.microsoft.com/office/drawing/2014/main" id="{AC7CFB7A-F14D-6BD9-1EB3-2D847DDB933C}"/>
              </a:ext>
            </a:extLst>
          </p:cNvPr>
          <p:cNvSpPr/>
          <p:nvPr userDrawn="1"/>
        </p:nvSpPr>
        <p:spPr>
          <a:xfrm>
            <a:off x="0"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pic>
        <p:nvPicPr>
          <p:cNvPr id="8" name="bg object 18">
            <a:extLst>
              <a:ext uri="{FF2B5EF4-FFF2-40B4-BE49-F238E27FC236}">
                <a16:creationId xmlns:a16="http://schemas.microsoft.com/office/drawing/2014/main" id="{D0B81F2C-CA90-36B0-564C-68ED9A8E598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9" name="object 3">
            <a:extLst>
              <a:ext uri="{FF2B5EF4-FFF2-40B4-BE49-F238E27FC236}">
                <a16:creationId xmlns:a16="http://schemas.microsoft.com/office/drawing/2014/main" id="{31CF2C30-2203-B7BE-87A0-9D5EAD4C31AF}"/>
              </a:ext>
            </a:extLst>
          </p:cNvPr>
          <p:cNvSpPr/>
          <p:nvPr userDrawn="1"/>
        </p:nvSpPr>
        <p:spPr>
          <a:xfrm>
            <a:off x="9483306" y="182029"/>
            <a:ext cx="294640" cy="294640"/>
          </a:xfrm>
          <a:custGeom>
            <a:avLst/>
            <a:gdLst/>
            <a:ahLst/>
            <a:cxnLst/>
            <a:rect l="l" t="t" r="r" b="b"/>
            <a:pathLst>
              <a:path w="294640" h="294640">
                <a:moveTo>
                  <a:pt x="294449" y="0"/>
                </a:moveTo>
                <a:lnTo>
                  <a:pt x="0" y="0"/>
                </a:lnTo>
                <a:lnTo>
                  <a:pt x="0" y="294462"/>
                </a:lnTo>
                <a:lnTo>
                  <a:pt x="294449" y="294462"/>
                </a:lnTo>
                <a:lnTo>
                  <a:pt x="294449" y="0"/>
                </a:lnTo>
                <a:close/>
              </a:path>
            </a:pathLst>
          </a:custGeom>
          <a:solidFill>
            <a:srgbClr val="A1DAF8"/>
          </a:solidFill>
        </p:spPr>
        <p:txBody>
          <a:bodyPr wrap="square" lIns="0" tIns="0" rIns="0" bIns="0" rtlCol="0"/>
          <a:lstStyle/>
          <a:p>
            <a:endParaRPr/>
          </a:p>
        </p:txBody>
      </p:sp>
      <p:sp>
        <p:nvSpPr>
          <p:cNvPr id="10" name="object 4">
            <a:extLst>
              <a:ext uri="{FF2B5EF4-FFF2-40B4-BE49-F238E27FC236}">
                <a16:creationId xmlns:a16="http://schemas.microsoft.com/office/drawing/2014/main" id="{C78B30FD-6C48-0D8E-36DB-4C8702A022C0}"/>
              </a:ext>
            </a:extLst>
          </p:cNvPr>
          <p:cNvSpPr/>
          <p:nvPr userDrawn="1"/>
        </p:nvSpPr>
        <p:spPr>
          <a:xfrm>
            <a:off x="9497909" y="270831"/>
            <a:ext cx="264795" cy="118110"/>
          </a:xfrm>
          <a:custGeom>
            <a:avLst/>
            <a:gdLst/>
            <a:ahLst/>
            <a:cxnLst/>
            <a:rect l="l" t="t" r="r" b="b"/>
            <a:pathLst>
              <a:path w="264795" h="118110">
                <a:moveTo>
                  <a:pt x="130390" y="0"/>
                </a:moveTo>
                <a:lnTo>
                  <a:pt x="122224" y="6858"/>
                </a:lnTo>
                <a:lnTo>
                  <a:pt x="109080" y="20840"/>
                </a:lnTo>
                <a:lnTo>
                  <a:pt x="102476" y="29273"/>
                </a:lnTo>
                <a:lnTo>
                  <a:pt x="99999" y="28206"/>
                </a:lnTo>
                <a:lnTo>
                  <a:pt x="94538" y="29337"/>
                </a:lnTo>
                <a:lnTo>
                  <a:pt x="88023" y="29248"/>
                </a:lnTo>
                <a:lnTo>
                  <a:pt x="76395" y="29904"/>
                </a:lnTo>
                <a:lnTo>
                  <a:pt x="27382" y="41675"/>
                </a:lnTo>
                <a:lnTo>
                  <a:pt x="0" y="58229"/>
                </a:lnTo>
                <a:lnTo>
                  <a:pt x="482" y="60680"/>
                </a:lnTo>
                <a:lnTo>
                  <a:pt x="5715" y="63868"/>
                </a:lnTo>
                <a:lnTo>
                  <a:pt x="6769" y="65011"/>
                </a:lnTo>
                <a:lnTo>
                  <a:pt x="4826" y="64884"/>
                </a:lnTo>
                <a:lnTo>
                  <a:pt x="2806" y="65201"/>
                </a:lnTo>
                <a:lnTo>
                  <a:pt x="698" y="65874"/>
                </a:lnTo>
                <a:lnTo>
                  <a:pt x="698" y="67398"/>
                </a:lnTo>
                <a:lnTo>
                  <a:pt x="4864" y="72732"/>
                </a:lnTo>
                <a:lnTo>
                  <a:pt x="10337" y="74853"/>
                </a:lnTo>
                <a:lnTo>
                  <a:pt x="53848" y="87490"/>
                </a:lnTo>
                <a:lnTo>
                  <a:pt x="54851" y="88315"/>
                </a:lnTo>
                <a:lnTo>
                  <a:pt x="58851" y="94259"/>
                </a:lnTo>
                <a:lnTo>
                  <a:pt x="66090" y="105397"/>
                </a:lnTo>
                <a:lnTo>
                  <a:pt x="67741" y="106591"/>
                </a:lnTo>
                <a:lnTo>
                  <a:pt x="69176" y="105549"/>
                </a:lnTo>
                <a:lnTo>
                  <a:pt x="70015" y="103886"/>
                </a:lnTo>
                <a:lnTo>
                  <a:pt x="70535" y="99174"/>
                </a:lnTo>
                <a:lnTo>
                  <a:pt x="70624" y="92163"/>
                </a:lnTo>
                <a:lnTo>
                  <a:pt x="88689" y="95204"/>
                </a:lnTo>
                <a:lnTo>
                  <a:pt x="96435" y="96048"/>
                </a:lnTo>
                <a:lnTo>
                  <a:pt x="104199" y="96403"/>
                </a:lnTo>
                <a:lnTo>
                  <a:pt x="114884" y="95910"/>
                </a:lnTo>
                <a:lnTo>
                  <a:pt x="116433" y="96393"/>
                </a:lnTo>
                <a:lnTo>
                  <a:pt x="118300" y="101638"/>
                </a:lnTo>
                <a:lnTo>
                  <a:pt x="119710" y="103212"/>
                </a:lnTo>
                <a:lnTo>
                  <a:pt x="122301" y="107162"/>
                </a:lnTo>
                <a:lnTo>
                  <a:pt x="123088" y="107061"/>
                </a:lnTo>
                <a:lnTo>
                  <a:pt x="125285" y="103060"/>
                </a:lnTo>
                <a:lnTo>
                  <a:pt x="136931" y="115595"/>
                </a:lnTo>
                <a:lnTo>
                  <a:pt x="138150" y="117640"/>
                </a:lnTo>
                <a:lnTo>
                  <a:pt x="141655" y="114554"/>
                </a:lnTo>
                <a:lnTo>
                  <a:pt x="140754" y="107518"/>
                </a:lnTo>
                <a:lnTo>
                  <a:pt x="140665" y="104813"/>
                </a:lnTo>
                <a:lnTo>
                  <a:pt x="138747" y="100406"/>
                </a:lnTo>
                <a:lnTo>
                  <a:pt x="139001" y="98094"/>
                </a:lnTo>
                <a:lnTo>
                  <a:pt x="138404" y="94869"/>
                </a:lnTo>
                <a:lnTo>
                  <a:pt x="137172" y="93027"/>
                </a:lnTo>
                <a:lnTo>
                  <a:pt x="154482" y="90309"/>
                </a:lnTo>
                <a:lnTo>
                  <a:pt x="159270" y="89903"/>
                </a:lnTo>
                <a:lnTo>
                  <a:pt x="168783" y="88493"/>
                </a:lnTo>
                <a:lnTo>
                  <a:pt x="202120" y="109397"/>
                </a:lnTo>
                <a:lnTo>
                  <a:pt x="204076" y="108165"/>
                </a:lnTo>
                <a:lnTo>
                  <a:pt x="206298" y="98272"/>
                </a:lnTo>
                <a:lnTo>
                  <a:pt x="208280" y="92608"/>
                </a:lnTo>
                <a:lnTo>
                  <a:pt x="207695" y="84861"/>
                </a:lnTo>
                <a:lnTo>
                  <a:pt x="208038" y="83299"/>
                </a:lnTo>
                <a:lnTo>
                  <a:pt x="207657" y="81165"/>
                </a:lnTo>
                <a:lnTo>
                  <a:pt x="206717" y="80416"/>
                </a:lnTo>
                <a:lnTo>
                  <a:pt x="204368" y="79578"/>
                </a:lnTo>
                <a:lnTo>
                  <a:pt x="200926" y="78841"/>
                </a:lnTo>
                <a:lnTo>
                  <a:pt x="200901" y="77635"/>
                </a:lnTo>
                <a:lnTo>
                  <a:pt x="206908" y="76047"/>
                </a:lnTo>
                <a:lnTo>
                  <a:pt x="212344" y="75260"/>
                </a:lnTo>
                <a:lnTo>
                  <a:pt x="224383" y="75603"/>
                </a:lnTo>
                <a:lnTo>
                  <a:pt x="230949" y="79057"/>
                </a:lnTo>
                <a:lnTo>
                  <a:pt x="237566" y="81915"/>
                </a:lnTo>
                <a:lnTo>
                  <a:pt x="244063" y="84435"/>
                </a:lnTo>
                <a:lnTo>
                  <a:pt x="250636" y="86369"/>
                </a:lnTo>
                <a:lnTo>
                  <a:pt x="257306" y="87622"/>
                </a:lnTo>
                <a:lnTo>
                  <a:pt x="264553" y="87972"/>
                </a:lnTo>
                <a:lnTo>
                  <a:pt x="262470" y="76911"/>
                </a:lnTo>
                <a:lnTo>
                  <a:pt x="261480" y="71882"/>
                </a:lnTo>
                <a:lnTo>
                  <a:pt x="258152" y="71818"/>
                </a:lnTo>
                <a:lnTo>
                  <a:pt x="260870" y="70065"/>
                </a:lnTo>
                <a:lnTo>
                  <a:pt x="259765" y="68135"/>
                </a:lnTo>
                <a:lnTo>
                  <a:pt x="258318" y="59702"/>
                </a:lnTo>
                <a:lnTo>
                  <a:pt x="258876" y="54178"/>
                </a:lnTo>
                <a:lnTo>
                  <a:pt x="260337" y="51904"/>
                </a:lnTo>
                <a:lnTo>
                  <a:pt x="262001" y="47866"/>
                </a:lnTo>
                <a:lnTo>
                  <a:pt x="262115" y="46367"/>
                </a:lnTo>
                <a:lnTo>
                  <a:pt x="260921" y="45631"/>
                </a:lnTo>
                <a:lnTo>
                  <a:pt x="261759" y="42506"/>
                </a:lnTo>
                <a:lnTo>
                  <a:pt x="261886" y="37617"/>
                </a:lnTo>
                <a:lnTo>
                  <a:pt x="261785" y="28600"/>
                </a:lnTo>
                <a:lnTo>
                  <a:pt x="261061" y="27901"/>
                </a:lnTo>
                <a:lnTo>
                  <a:pt x="252260" y="28994"/>
                </a:lnTo>
                <a:lnTo>
                  <a:pt x="245668" y="31953"/>
                </a:lnTo>
                <a:lnTo>
                  <a:pt x="234911" y="39065"/>
                </a:lnTo>
                <a:lnTo>
                  <a:pt x="225844" y="47320"/>
                </a:lnTo>
                <a:lnTo>
                  <a:pt x="217881" y="48691"/>
                </a:lnTo>
                <a:lnTo>
                  <a:pt x="204419" y="47345"/>
                </a:lnTo>
                <a:lnTo>
                  <a:pt x="204343" y="46685"/>
                </a:lnTo>
                <a:lnTo>
                  <a:pt x="209308" y="44805"/>
                </a:lnTo>
                <a:lnTo>
                  <a:pt x="210400" y="43929"/>
                </a:lnTo>
                <a:lnTo>
                  <a:pt x="209575" y="41325"/>
                </a:lnTo>
                <a:lnTo>
                  <a:pt x="206946" y="40576"/>
                </a:lnTo>
                <a:lnTo>
                  <a:pt x="202057" y="40182"/>
                </a:lnTo>
                <a:lnTo>
                  <a:pt x="194945" y="44475"/>
                </a:lnTo>
                <a:lnTo>
                  <a:pt x="148336" y="35902"/>
                </a:lnTo>
                <a:lnTo>
                  <a:pt x="145630" y="35179"/>
                </a:lnTo>
                <a:lnTo>
                  <a:pt x="142976" y="34163"/>
                </a:lnTo>
                <a:lnTo>
                  <a:pt x="152920" y="30810"/>
                </a:lnTo>
                <a:lnTo>
                  <a:pt x="152755" y="27914"/>
                </a:lnTo>
                <a:lnTo>
                  <a:pt x="147993" y="23596"/>
                </a:lnTo>
                <a:lnTo>
                  <a:pt x="143852" y="17970"/>
                </a:lnTo>
                <a:lnTo>
                  <a:pt x="142379" y="18948"/>
                </a:lnTo>
                <a:lnTo>
                  <a:pt x="141732" y="19062"/>
                </a:lnTo>
                <a:lnTo>
                  <a:pt x="140919" y="18770"/>
                </a:lnTo>
                <a:lnTo>
                  <a:pt x="142798" y="16941"/>
                </a:lnTo>
                <a:lnTo>
                  <a:pt x="134226" y="4140"/>
                </a:lnTo>
                <a:lnTo>
                  <a:pt x="131991" y="5130"/>
                </a:lnTo>
                <a:lnTo>
                  <a:pt x="132638" y="889"/>
                </a:lnTo>
                <a:lnTo>
                  <a:pt x="131635" y="241"/>
                </a:lnTo>
                <a:lnTo>
                  <a:pt x="130390" y="0"/>
                </a:lnTo>
                <a:close/>
              </a:path>
            </a:pathLst>
          </a:custGeom>
          <a:solidFill>
            <a:srgbClr val="FFFFFF"/>
          </a:solidFill>
        </p:spPr>
        <p:txBody>
          <a:bodyPr wrap="square" lIns="0" tIns="0" rIns="0" bIns="0" rtlCol="0"/>
          <a:lstStyle/>
          <a:p>
            <a:endParaRPr/>
          </a:p>
        </p:txBody>
      </p:sp>
      <p:sp>
        <p:nvSpPr>
          <p:cNvPr id="11" name="object 6">
            <a:extLst>
              <a:ext uri="{FF2B5EF4-FFF2-40B4-BE49-F238E27FC236}">
                <a16:creationId xmlns:a16="http://schemas.microsoft.com/office/drawing/2014/main" id="{7AC473CE-A196-EE72-B1A6-E4FE6435031B}"/>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12" name="object 7">
            <a:extLst>
              <a:ext uri="{FF2B5EF4-FFF2-40B4-BE49-F238E27FC236}">
                <a16:creationId xmlns:a16="http://schemas.microsoft.com/office/drawing/2014/main" id="{E9AAA1EB-418A-9B80-04C4-4ADD299107F6}"/>
              </a:ext>
            </a:extLst>
          </p:cNvPr>
          <p:cNvSpPr txBox="1"/>
          <p:nvPr userDrawn="1"/>
        </p:nvSpPr>
        <p:spPr>
          <a:xfrm>
            <a:off x="9853171" y="268917"/>
            <a:ext cx="706755" cy="156845"/>
          </a:xfrm>
          <a:prstGeom prst="rect">
            <a:avLst/>
          </a:prstGeom>
        </p:spPr>
        <p:txBody>
          <a:bodyPr vert="horz" wrap="square" lIns="0" tIns="13970" rIns="0" bIns="0" rtlCol="0">
            <a:spAutoFit/>
          </a:bodyPr>
          <a:lstStyle/>
          <a:p>
            <a:pPr marL="12700">
              <a:lnSpc>
                <a:spcPct val="100000"/>
              </a:lnSpc>
              <a:spcBef>
                <a:spcPts val="110"/>
              </a:spcBef>
            </a:pPr>
            <a:r>
              <a:rPr sz="850" b="1" spc="-10" dirty="0">
                <a:solidFill>
                  <a:srgbClr val="FFFFFF"/>
                </a:solidFill>
                <a:latin typeface="Calibri"/>
                <a:cs typeface="Calibri"/>
              </a:rPr>
              <a:t>AQUACULTURE</a:t>
            </a:r>
            <a:endParaRPr sz="850" dirty="0">
              <a:latin typeface="Calibri"/>
              <a:cs typeface="Calibri"/>
            </a:endParaRPr>
          </a:p>
        </p:txBody>
      </p:sp>
    </p:spTree>
    <p:extLst>
      <p:ext uri="{BB962C8B-B14F-4D97-AF65-F5344CB8AC3E}">
        <p14:creationId xmlns:p14="http://schemas.microsoft.com/office/powerpoint/2010/main" val="1150079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position AQUACULTURE 2">
    <p:spTree>
      <p:nvGrpSpPr>
        <p:cNvPr id="1" name=""/>
        <p:cNvGrpSpPr/>
        <p:nvPr/>
      </p:nvGrpSpPr>
      <p:grpSpPr>
        <a:xfrm>
          <a:off x="0" y="0"/>
          <a:ext cx="0" cy="0"/>
          <a:chOff x="0" y="0"/>
          <a:chExt cx="0" cy="0"/>
        </a:xfrm>
      </p:grpSpPr>
      <p:grpSp>
        <p:nvGrpSpPr>
          <p:cNvPr id="33" name="object 2">
            <a:extLst>
              <a:ext uri="{FF2B5EF4-FFF2-40B4-BE49-F238E27FC236}">
                <a16:creationId xmlns:a16="http://schemas.microsoft.com/office/drawing/2014/main" id="{20C5A1E7-2193-4780-A675-8C8F5EBAAAFE}"/>
              </a:ext>
            </a:extLst>
          </p:cNvPr>
          <p:cNvGrpSpPr/>
          <p:nvPr userDrawn="1"/>
        </p:nvGrpSpPr>
        <p:grpSpPr>
          <a:xfrm>
            <a:off x="347446" y="2096795"/>
            <a:ext cx="11785600" cy="3921125"/>
            <a:chOff x="347446" y="2096795"/>
            <a:chExt cx="11785600" cy="3921125"/>
          </a:xfrm>
        </p:grpSpPr>
        <p:sp>
          <p:nvSpPr>
            <p:cNvPr id="34" name="object 3">
              <a:extLst>
                <a:ext uri="{FF2B5EF4-FFF2-40B4-BE49-F238E27FC236}">
                  <a16:creationId xmlns:a16="http://schemas.microsoft.com/office/drawing/2014/main" id="{26C5B821-2B1F-48D1-951C-39216D223429}"/>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35" name="object 4">
              <a:extLst>
                <a:ext uri="{FF2B5EF4-FFF2-40B4-BE49-F238E27FC236}">
                  <a16:creationId xmlns:a16="http://schemas.microsoft.com/office/drawing/2014/main" id="{6ED4617F-B2DE-4BBF-9F6A-9B6C268BC9BE}"/>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1DAF8"/>
            </a:solidFill>
          </p:spPr>
          <p:txBody>
            <a:bodyPr wrap="square" lIns="0" tIns="0" rIns="0" bIns="0" rtlCol="0"/>
            <a:lstStyle/>
            <a:p>
              <a:endParaRPr/>
            </a:p>
          </p:txBody>
        </p:sp>
        <p:pic>
          <p:nvPicPr>
            <p:cNvPr id="36" name="object 5">
              <a:extLst>
                <a:ext uri="{FF2B5EF4-FFF2-40B4-BE49-F238E27FC236}">
                  <a16:creationId xmlns:a16="http://schemas.microsoft.com/office/drawing/2014/main" id="{DD04E727-8B8D-4A87-904E-E64169B160FA}"/>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48" cy="3920553"/>
            </a:xfrm>
            <a:prstGeom prst="rect">
              <a:avLst/>
            </a:prstGeom>
          </p:spPr>
        </p:pic>
      </p:grpSp>
      <p:sp>
        <p:nvSpPr>
          <p:cNvPr id="37" name="object 6">
            <a:extLst>
              <a:ext uri="{FF2B5EF4-FFF2-40B4-BE49-F238E27FC236}">
                <a16:creationId xmlns:a16="http://schemas.microsoft.com/office/drawing/2014/main" id="{5F5F4384-C375-48D4-8F53-07E7A6C318C8}"/>
              </a:ext>
            </a:extLst>
          </p:cNvPr>
          <p:cNvSpPr/>
          <p:nvPr userDrawn="1"/>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38" name="object 7">
            <a:extLst>
              <a:ext uri="{FF2B5EF4-FFF2-40B4-BE49-F238E27FC236}">
                <a16:creationId xmlns:a16="http://schemas.microsoft.com/office/drawing/2014/main" id="{6F41C635-D858-45AC-A6A3-37C18221AD20}"/>
              </a:ext>
            </a:extLst>
          </p:cNvPr>
          <p:cNvSpPr/>
          <p:nvPr userDrawn="1"/>
        </p:nvSpPr>
        <p:spPr>
          <a:xfrm>
            <a:off x="1815684" y="2726071"/>
            <a:ext cx="735330" cy="328295"/>
          </a:xfrm>
          <a:custGeom>
            <a:avLst/>
            <a:gdLst/>
            <a:ahLst/>
            <a:cxnLst/>
            <a:rect l="l" t="t" r="r" b="b"/>
            <a:pathLst>
              <a:path w="735330" h="328294">
                <a:moveTo>
                  <a:pt x="361403" y="0"/>
                </a:moveTo>
                <a:lnTo>
                  <a:pt x="328904" y="29311"/>
                </a:lnTo>
                <a:lnTo>
                  <a:pt x="299111" y="62212"/>
                </a:lnTo>
                <a:lnTo>
                  <a:pt x="283616" y="81584"/>
                </a:lnTo>
                <a:lnTo>
                  <a:pt x="276720" y="78613"/>
                </a:lnTo>
                <a:lnTo>
                  <a:pt x="270306" y="79933"/>
                </a:lnTo>
                <a:lnTo>
                  <a:pt x="263638" y="80949"/>
                </a:lnTo>
                <a:lnTo>
                  <a:pt x="256897" y="81394"/>
                </a:lnTo>
                <a:lnTo>
                  <a:pt x="243344" y="81521"/>
                </a:lnTo>
                <a:lnTo>
                  <a:pt x="210944" y="83345"/>
                </a:lnTo>
                <a:lnTo>
                  <a:pt x="147020" y="94728"/>
                </a:lnTo>
                <a:lnTo>
                  <a:pt x="94767" y="109444"/>
                </a:lnTo>
                <a:lnTo>
                  <a:pt x="54206" y="123854"/>
                </a:lnTo>
                <a:lnTo>
                  <a:pt x="19632" y="142711"/>
                </a:lnTo>
                <a:lnTo>
                  <a:pt x="779" y="165431"/>
                </a:lnTo>
                <a:lnTo>
                  <a:pt x="2983" y="170249"/>
                </a:lnTo>
                <a:lnTo>
                  <a:pt x="8140" y="174637"/>
                </a:lnTo>
                <a:lnTo>
                  <a:pt x="10998" y="176453"/>
                </a:lnTo>
                <a:lnTo>
                  <a:pt x="13982" y="178003"/>
                </a:lnTo>
                <a:lnTo>
                  <a:pt x="16903" y="181152"/>
                </a:lnTo>
                <a:lnTo>
                  <a:pt x="14211" y="181152"/>
                </a:lnTo>
                <a:lnTo>
                  <a:pt x="11480" y="180835"/>
                </a:lnTo>
                <a:lnTo>
                  <a:pt x="5854" y="181711"/>
                </a:lnTo>
                <a:lnTo>
                  <a:pt x="0" y="183578"/>
                </a:lnTo>
                <a:lnTo>
                  <a:pt x="0" y="187833"/>
                </a:lnTo>
                <a:lnTo>
                  <a:pt x="42481" y="213182"/>
                </a:lnTo>
                <a:lnTo>
                  <a:pt x="148107" y="243814"/>
                </a:lnTo>
                <a:lnTo>
                  <a:pt x="150914" y="246100"/>
                </a:lnTo>
                <a:lnTo>
                  <a:pt x="182219" y="293725"/>
                </a:lnTo>
                <a:lnTo>
                  <a:pt x="186817" y="297053"/>
                </a:lnTo>
                <a:lnTo>
                  <a:pt x="190830" y="294144"/>
                </a:lnTo>
                <a:lnTo>
                  <a:pt x="193154" y="289509"/>
                </a:lnTo>
                <a:lnTo>
                  <a:pt x="194156" y="278649"/>
                </a:lnTo>
                <a:lnTo>
                  <a:pt x="194868" y="256844"/>
                </a:lnTo>
                <a:lnTo>
                  <a:pt x="223659" y="261962"/>
                </a:lnTo>
                <a:lnTo>
                  <a:pt x="245194" y="265311"/>
                </a:lnTo>
                <a:lnTo>
                  <a:pt x="266782" y="267666"/>
                </a:lnTo>
                <a:lnTo>
                  <a:pt x="288417" y="268661"/>
                </a:lnTo>
                <a:lnTo>
                  <a:pt x="310095" y="267931"/>
                </a:lnTo>
                <a:lnTo>
                  <a:pt x="318185" y="267284"/>
                </a:lnTo>
                <a:lnTo>
                  <a:pt x="322503" y="268643"/>
                </a:lnTo>
                <a:lnTo>
                  <a:pt x="327698" y="283248"/>
                </a:lnTo>
                <a:lnTo>
                  <a:pt x="331635" y="287629"/>
                </a:lnTo>
                <a:lnTo>
                  <a:pt x="338874" y="298627"/>
                </a:lnTo>
                <a:lnTo>
                  <a:pt x="341071" y="298373"/>
                </a:lnTo>
                <a:lnTo>
                  <a:pt x="345287" y="289991"/>
                </a:lnTo>
                <a:lnTo>
                  <a:pt x="347192" y="287210"/>
                </a:lnTo>
                <a:lnTo>
                  <a:pt x="369191" y="311211"/>
                </a:lnTo>
                <a:lnTo>
                  <a:pt x="379628" y="322135"/>
                </a:lnTo>
                <a:lnTo>
                  <a:pt x="383019" y="327850"/>
                </a:lnTo>
                <a:lnTo>
                  <a:pt x="392810" y="319239"/>
                </a:lnTo>
                <a:lnTo>
                  <a:pt x="391591" y="312458"/>
                </a:lnTo>
                <a:lnTo>
                  <a:pt x="390296" y="299631"/>
                </a:lnTo>
                <a:lnTo>
                  <a:pt x="390055" y="292087"/>
                </a:lnTo>
                <a:lnTo>
                  <a:pt x="384683" y="279793"/>
                </a:lnTo>
                <a:lnTo>
                  <a:pt x="385419" y="273380"/>
                </a:lnTo>
                <a:lnTo>
                  <a:pt x="383743" y="264388"/>
                </a:lnTo>
                <a:lnTo>
                  <a:pt x="381825" y="262153"/>
                </a:lnTo>
                <a:lnTo>
                  <a:pt x="380288" y="259257"/>
                </a:lnTo>
                <a:lnTo>
                  <a:pt x="415213" y="253555"/>
                </a:lnTo>
                <a:lnTo>
                  <a:pt x="455180" y="248589"/>
                </a:lnTo>
                <a:lnTo>
                  <a:pt x="464676" y="248642"/>
                </a:lnTo>
                <a:lnTo>
                  <a:pt x="473522" y="251221"/>
                </a:lnTo>
                <a:lnTo>
                  <a:pt x="481973" y="255529"/>
                </a:lnTo>
                <a:lnTo>
                  <a:pt x="521285" y="280538"/>
                </a:lnTo>
                <a:lnTo>
                  <a:pt x="552564" y="299631"/>
                </a:lnTo>
                <a:lnTo>
                  <a:pt x="558499" y="301953"/>
                </a:lnTo>
                <a:lnTo>
                  <a:pt x="563241" y="301085"/>
                </a:lnTo>
                <a:lnTo>
                  <a:pt x="566826" y="297102"/>
                </a:lnTo>
                <a:lnTo>
                  <a:pt x="569290" y="290080"/>
                </a:lnTo>
                <a:lnTo>
                  <a:pt x="575095" y="265828"/>
                </a:lnTo>
                <a:lnTo>
                  <a:pt x="577010" y="253456"/>
                </a:lnTo>
                <a:lnTo>
                  <a:pt x="577176" y="240652"/>
                </a:lnTo>
                <a:lnTo>
                  <a:pt x="576846" y="236486"/>
                </a:lnTo>
                <a:lnTo>
                  <a:pt x="577786" y="232143"/>
                </a:lnTo>
                <a:lnTo>
                  <a:pt x="576719" y="226199"/>
                </a:lnTo>
                <a:lnTo>
                  <a:pt x="574128" y="224104"/>
                </a:lnTo>
                <a:lnTo>
                  <a:pt x="567563" y="221754"/>
                </a:lnTo>
                <a:lnTo>
                  <a:pt x="562724" y="220916"/>
                </a:lnTo>
                <a:lnTo>
                  <a:pt x="557974" y="219722"/>
                </a:lnTo>
                <a:lnTo>
                  <a:pt x="557911" y="216369"/>
                </a:lnTo>
                <a:lnTo>
                  <a:pt x="576809" y="211822"/>
                </a:lnTo>
                <a:lnTo>
                  <a:pt x="589788" y="209727"/>
                </a:lnTo>
                <a:lnTo>
                  <a:pt x="603275" y="210312"/>
                </a:lnTo>
                <a:lnTo>
                  <a:pt x="618030" y="212158"/>
                </a:lnTo>
                <a:lnTo>
                  <a:pt x="632298" y="216447"/>
                </a:lnTo>
                <a:lnTo>
                  <a:pt x="646255" y="222158"/>
                </a:lnTo>
                <a:lnTo>
                  <a:pt x="660082" y="228269"/>
                </a:lnTo>
                <a:lnTo>
                  <a:pt x="678188" y="235300"/>
                </a:lnTo>
                <a:lnTo>
                  <a:pt x="696504" y="240693"/>
                </a:lnTo>
                <a:lnTo>
                  <a:pt x="715094" y="244186"/>
                </a:lnTo>
                <a:lnTo>
                  <a:pt x="734555" y="245516"/>
                </a:lnTo>
                <a:lnTo>
                  <a:pt x="735279" y="245160"/>
                </a:lnTo>
                <a:lnTo>
                  <a:pt x="729488" y="214337"/>
                </a:lnTo>
                <a:lnTo>
                  <a:pt x="726732" y="200317"/>
                </a:lnTo>
                <a:lnTo>
                  <a:pt x="717448" y="200152"/>
                </a:lnTo>
                <a:lnTo>
                  <a:pt x="725043" y="195249"/>
                </a:lnTo>
                <a:lnTo>
                  <a:pt x="721956" y="189890"/>
                </a:lnTo>
                <a:lnTo>
                  <a:pt x="719814" y="177569"/>
                </a:lnTo>
                <a:lnTo>
                  <a:pt x="718950" y="170948"/>
                </a:lnTo>
                <a:lnTo>
                  <a:pt x="718538" y="164326"/>
                </a:lnTo>
                <a:lnTo>
                  <a:pt x="718781" y="157810"/>
                </a:lnTo>
                <a:lnTo>
                  <a:pt x="719455" y="150977"/>
                </a:lnTo>
                <a:lnTo>
                  <a:pt x="723557" y="144653"/>
                </a:lnTo>
                <a:lnTo>
                  <a:pt x="728167" y="133400"/>
                </a:lnTo>
                <a:lnTo>
                  <a:pt x="728510" y="129209"/>
                </a:lnTo>
                <a:lnTo>
                  <a:pt x="725169" y="127177"/>
                </a:lnTo>
                <a:lnTo>
                  <a:pt x="726084" y="122504"/>
                </a:lnTo>
                <a:lnTo>
                  <a:pt x="727494" y="118465"/>
                </a:lnTo>
                <a:lnTo>
                  <a:pt x="727583" y="79705"/>
                </a:lnTo>
                <a:lnTo>
                  <a:pt x="725563" y="77749"/>
                </a:lnTo>
                <a:lnTo>
                  <a:pt x="678503" y="92633"/>
                </a:lnTo>
                <a:lnTo>
                  <a:pt x="647039" y="113982"/>
                </a:lnTo>
                <a:lnTo>
                  <a:pt x="631867" y="124889"/>
                </a:lnTo>
                <a:lnTo>
                  <a:pt x="615845" y="131240"/>
                </a:lnTo>
                <a:lnTo>
                  <a:pt x="599094" y="133768"/>
                </a:lnTo>
                <a:lnTo>
                  <a:pt x="581736" y="133210"/>
                </a:lnTo>
                <a:lnTo>
                  <a:pt x="567690" y="131953"/>
                </a:lnTo>
                <a:lnTo>
                  <a:pt x="567499" y="130111"/>
                </a:lnTo>
                <a:lnTo>
                  <a:pt x="575640" y="127431"/>
                </a:lnTo>
                <a:lnTo>
                  <a:pt x="581342" y="124853"/>
                </a:lnTo>
                <a:lnTo>
                  <a:pt x="584365" y="122440"/>
                </a:lnTo>
                <a:lnTo>
                  <a:pt x="583514" y="119087"/>
                </a:lnTo>
                <a:lnTo>
                  <a:pt x="582091" y="115176"/>
                </a:lnTo>
                <a:lnTo>
                  <a:pt x="574738" y="113080"/>
                </a:lnTo>
                <a:lnTo>
                  <a:pt x="561111" y="111988"/>
                </a:lnTo>
                <a:lnTo>
                  <a:pt x="557098" y="114274"/>
                </a:lnTo>
                <a:lnTo>
                  <a:pt x="545174" y="119364"/>
                </a:lnTo>
                <a:lnTo>
                  <a:pt x="533107" y="120878"/>
                </a:lnTo>
                <a:lnTo>
                  <a:pt x="520907" y="119953"/>
                </a:lnTo>
                <a:lnTo>
                  <a:pt x="463827" y="109434"/>
                </a:lnTo>
                <a:lnTo>
                  <a:pt x="411416" y="100063"/>
                </a:lnTo>
                <a:lnTo>
                  <a:pt x="403885" y="98031"/>
                </a:lnTo>
                <a:lnTo>
                  <a:pt x="396481" y="95224"/>
                </a:lnTo>
                <a:lnTo>
                  <a:pt x="424180" y="85864"/>
                </a:lnTo>
                <a:lnTo>
                  <a:pt x="423748" y="77774"/>
                </a:lnTo>
                <a:lnTo>
                  <a:pt x="419468" y="74612"/>
                </a:lnTo>
                <a:lnTo>
                  <a:pt x="410476" y="65747"/>
                </a:lnTo>
                <a:lnTo>
                  <a:pt x="400126" y="51142"/>
                </a:lnTo>
                <a:lnTo>
                  <a:pt x="398919" y="50076"/>
                </a:lnTo>
                <a:lnTo>
                  <a:pt x="394804" y="52819"/>
                </a:lnTo>
                <a:lnTo>
                  <a:pt x="393001" y="53136"/>
                </a:lnTo>
                <a:lnTo>
                  <a:pt x="390753" y="52298"/>
                </a:lnTo>
                <a:lnTo>
                  <a:pt x="395998" y="47205"/>
                </a:lnTo>
                <a:lnTo>
                  <a:pt x="372109" y="11544"/>
                </a:lnTo>
                <a:lnTo>
                  <a:pt x="365861" y="14287"/>
                </a:lnTo>
                <a:lnTo>
                  <a:pt x="366636" y="10871"/>
                </a:lnTo>
                <a:lnTo>
                  <a:pt x="366902" y="6934"/>
                </a:lnTo>
                <a:lnTo>
                  <a:pt x="367665" y="2476"/>
                </a:lnTo>
                <a:lnTo>
                  <a:pt x="364883" y="673"/>
                </a:lnTo>
                <a:lnTo>
                  <a:pt x="361403" y="0"/>
                </a:lnTo>
                <a:close/>
              </a:path>
            </a:pathLst>
          </a:custGeom>
          <a:solidFill>
            <a:srgbClr val="FFFFFF"/>
          </a:solidFill>
        </p:spPr>
        <p:txBody>
          <a:bodyPr wrap="square" lIns="0" tIns="0" rIns="0" bIns="0" rtlCol="0"/>
          <a:lstStyle/>
          <a:p>
            <a:endParaRPr/>
          </a:p>
        </p:txBody>
      </p:sp>
      <p:sp>
        <p:nvSpPr>
          <p:cNvPr id="39" name="object 8">
            <a:extLst>
              <a:ext uri="{FF2B5EF4-FFF2-40B4-BE49-F238E27FC236}">
                <a16:creationId xmlns:a16="http://schemas.microsoft.com/office/drawing/2014/main" id="{D309D6B2-BFC2-4155-9A69-360C2A3C002C}"/>
              </a:ext>
            </a:extLst>
          </p:cNvPr>
          <p:cNvSpPr/>
          <p:nvPr userDrawn="1"/>
        </p:nvSpPr>
        <p:spPr>
          <a:xfrm>
            <a:off x="406346" y="1086431"/>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81"/>
                </a:lnTo>
                <a:lnTo>
                  <a:pt x="42997" y="43002"/>
                </a:lnTo>
                <a:lnTo>
                  <a:pt x="54076" y="35523"/>
                </a:lnTo>
                <a:lnTo>
                  <a:pt x="67627" y="32778"/>
                </a:lnTo>
                <a:lnTo>
                  <a:pt x="124145" y="32778"/>
                </a:lnTo>
                <a:lnTo>
                  <a:pt x="115412" y="19835"/>
                </a:lnTo>
                <a:lnTo>
                  <a:pt x="93917" y="5325"/>
                </a:lnTo>
                <a:lnTo>
                  <a:pt x="67627" y="0"/>
                </a:lnTo>
                <a:close/>
              </a:path>
              <a:path w="135254" h="135255">
                <a:moveTo>
                  <a:pt x="124145" y="32778"/>
                </a:moveTo>
                <a:lnTo>
                  <a:pt x="67627" y="32778"/>
                </a:lnTo>
                <a:lnTo>
                  <a:pt x="81169" y="35523"/>
                </a:lnTo>
                <a:lnTo>
                  <a:pt x="92240" y="43002"/>
                </a:lnTo>
                <a:lnTo>
                  <a:pt x="99710" y="54081"/>
                </a:lnTo>
                <a:lnTo>
                  <a:pt x="102450" y="67627"/>
                </a:lnTo>
                <a:lnTo>
                  <a:pt x="99710" y="81169"/>
                </a:lnTo>
                <a:lnTo>
                  <a:pt x="92240" y="92240"/>
                </a:lnTo>
                <a:lnTo>
                  <a:pt x="81169"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40" name="object 9">
            <a:extLst>
              <a:ext uri="{FF2B5EF4-FFF2-40B4-BE49-F238E27FC236}">
                <a16:creationId xmlns:a16="http://schemas.microsoft.com/office/drawing/2014/main" id="{D6681D67-5025-420C-9C46-5CF35E8D2B93}"/>
              </a:ext>
            </a:extLst>
          </p:cNvPr>
          <p:cNvSpPr/>
          <p:nvPr userDrawn="1"/>
        </p:nvSpPr>
        <p:spPr>
          <a:xfrm>
            <a:off x="635849" y="955288"/>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70"/>
                </a:lnTo>
                <a:lnTo>
                  <a:pt x="42997" y="42992"/>
                </a:lnTo>
                <a:lnTo>
                  <a:pt x="54076" y="35519"/>
                </a:lnTo>
                <a:lnTo>
                  <a:pt x="67627" y="32778"/>
                </a:lnTo>
                <a:lnTo>
                  <a:pt x="124145" y="32778"/>
                </a:lnTo>
                <a:lnTo>
                  <a:pt x="115412" y="19835"/>
                </a:lnTo>
                <a:lnTo>
                  <a:pt x="93917" y="5325"/>
                </a:lnTo>
                <a:lnTo>
                  <a:pt x="67627" y="0"/>
                </a:lnTo>
                <a:close/>
              </a:path>
              <a:path w="135254" h="135255">
                <a:moveTo>
                  <a:pt x="124145" y="32778"/>
                </a:moveTo>
                <a:lnTo>
                  <a:pt x="67627" y="32778"/>
                </a:lnTo>
                <a:lnTo>
                  <a:pt x="81164" y="35519"/>
                </a:lnTo>
                <a:lnTo>
                  <a:pt x="92235" y="42992"/>
                </a:lnTo>
                <a:lnTo>
                  <a:pt x="99708" y="54070"/>
                </a:lnTo>
                <a:lnTo>
                  <a:pt x="102450" y="67627"/>
                </a:lnTo>
                <a:lnTo>
                  <a:pt x="99708" y="81169"/>
                </a:lnTo>
                <a:lnTo>
                  <a:pt x="92235" y="92240"/>
                </a:lnTo>
                <a:lnTo>
                  <a:pt x="81164"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41" name="object 10">
            <a:extLst>
              <a:ext uri="{FF2B5EF4-FFF2-40B4-BE49-F238E27FC236}">
                <a16:creationId xmlns:a16="http://schemas.microsoft.com/office/drawing/2014/main" id="{38CA9B73-8E4D-4883-8AA2-286B97ED5CB2}"/>
              </a:ext>
            </a:extLst>
          </p:cNvPr>
          <p:cNvSpPr/>
          <p:nvPr userDrawn="1"/>
        </p:nvSpPr>
        <p:spPr>
          <a:xfrm>
            <a:off x="209626" y="824166"/>
            <a:ext cx="244475" cy="297815"/>
          </a:xfrm>
          <a:custGeom>
            <a:avLst/>
            <a:gdLst/>
            <a:ahLst/>
            <a:cxnLst/>
            <a:rect l="l" t="t" r="r" b="b"/>
            <a:pathLst>
              <a:path w="244475" h="297815">
                <a:moveTo>
                  <a:pt x="243992" y="277723"/>
                </a:move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7741" y="297370"/>
                </a:lnTo>
                <a:lnTo>
                  <a:pt x="243992" y="277723"/>
                </a:lnTo>
                <a:close/>
              </a:path>
            </a:pathLst>
          </a:custGeom>
          <a:solidFill>
            <a:srgbClr val="FFFFFF"/>
          </a:solidFill>
        </p:spPr>
        <p:txBody>
          <a:bodyPr wrap="square" lIns="0" tIns="0" rIns="0" bIns="0" rtlCol="0"/>
          <a:lstStyle/>
          <a:p>
            <a:endParaRPr/>
          </a:p>
        </p:txBody>
      </p:sp>
      <p:sp>
        <p:nvSpPr>
          <p:cNvPr id="42" name="object 11">
            <a:extLst>
              <a:ext uri="{FF2B5EF4-FFF2-40B4-BE49-F238E27FC236}">
                <a16:creationId xmlns:a16="http://schemas.microsoft.com/office/drawing/2014/main" id="{0B2FEB54-5651-4469-AC21-7BBB350E1E2E}"/>
              </a:ext>
            </a:extLst>
          </p:cNvPr>
          <p:cNvSpPr/>
          <p:nvPr userDrawn="1"/>
        </p:nvSpPr>
        <p:spPr>
          <a:xfrm>
            <a:off x="523622" y="1042984"/>
            <a:ext cx="135890" cy="99695"/>
          </a:xfrm>
          <a:custGeom>
            <a:avLst/>
            <a:gdLst/>
            <a:ahLst/>
            <a:cxnLst/>
            <a:rect l="l" t="t" r="r" b="b"/>
            <a:pathLst>
              <a:path w="135890" h="99694">
                <a:moveTo>
                  <a:pt x="118859" y="0"/>
                </a:moveTo>
                <a:lnTo>
                  <a:pt x="0" y="71056"/>
                </a:lnTo>
                <a:lnTo>
                  <a:pt x="16814" y="99187"/>
                </a:lnTo>
                <a:lnTo>
                  <a:pt x="135661" y="28143"/>
                </a:lnTo>
                <a:lnTo>
                  <a:pt x="118859" y="0"/>
                </a:lnTo>
                <a:close/>
              </a:path>
            </a:pathLst>
          </a:custGeom>
          <a:solidFill>
            <a:srgbClr val="FFFFFF"/>
          </a:solidFill>
        </p:spPr>
        <p:txBody>
          <a:bodyPr wrap="square" lIns="0" tIns="0" rIns="0" bIns="0" rtlCol="0"/>
          <a:lstStyle/>
          <a:p>
            <a:endParaRPr/>
          </a:p>
        </p:txBody>
      </p:sp>
      <p:sp>
        <p:nvSpPr>
          <p:cNvPr id="43" name="object 12">
            <a:extLst>
              <a:ext uri="{FF2B5EF4-FFF2-40B4-BE49-F238E27FC236}">
                <a16:creationId xmlns:a16="http://schemas.microsoft.com/office/drawing/2014/main" id="{2DFBD31E-6DF8-4523-A2BC-69965B38765E}"/>
              </a:ext>
            </a:extLst>
          </p:cNvPr>
          <p:cNvSpPr/>
          <p:nvPr userDrawn="1"/>
        </p:nvSpPr>
        <p:spPr>
          <a:xfrm>
            <a:off x="230124" y="1281099"/>
            <a:ext cx="492125" cy="33020"/>
          </a:xfrm>
          <a:custGeom>
            <a:avLst/>
            <a:gdLst/>
            <a:ahLst/>
            <a:cxnLst/>
            <a:rect l="l" t="t" r="r" b="b"/>
            <a:pathLst>
              <a:path w="492125" h="33019">
                <a:moveTo>
                  <a:pt x="491794" y="0"/>
                </a:moveTo>
                <a:lnTo>
                  <a:pt x="0" y="0"/>
                </a:lnTo>
                <a:lnTo>
                  <a:pt x="0" y="32778"/>
                </a:lnTo>
                <a:lnTo>
                  <a:pt x="491794" y="32778"/>
                </a:lnTo>
                <a:lnTo>
                  <a:pt x="491794" y="0"/>
                </a:lnTo>
                <a:close/>
              </a:path>
            </a:pathLst>
          </a:custGeom>
          <a:solidFill>
            <a:srgbClr val="FFFFFF"/>
          </a:solidFill>
        </p:spPr>
        <p:txBody>
          <a:bodyPr wrap="square" lIns="0" tIns="0" rIns="0" bIns="0" rtlCol="0"/>
          <a:lstStyle/>
          <a:p>
            <a:endParaRPr/>
          </a:p>
        </p:txBody>
      </p:sp>
      <p:sp>
        <p:nvSpPr>
          <p:cNvPr id="44" name="object 13">
            <a:extLst>
              <a:ext uri="{FF2B5EF4-FFF2-40B4-BE49-F238E27FC236}">
                <a16:creationId xmlns:a16="http://schemas.microsoft.com/office/drawing/2014/main" id="{996F7D84-0BA4-4E88-BA30-CB64A0B316C2}"/>
              </a:ext>
            </a:extLst>
          </p:cNvPr>
          <p:cNvSpPr txBox="1">
            <a:spLocks noGrp="1"/>
          </p:cNvSpPr>
          <p:nvPr>
            <p:ph type="title" hasCustomPrompt="1"/>
          </p:nvPr>
        </p:nvSpPr>
        <p:spPr>
          <a:xfrm>
            <a:off x="1351864" y="754693"/>
            <a:ext cx="10781087"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00" dirty="0"/>
              <a:t>AQUACULTURE</a:t>
            </a:r>
            <a:endParaRPr sz="3800" dirty="0"/>
          </a:p>
        </p:txBody>
      </p:sp>
      <p:sp>
        <p:nvSpPr>
          <p:cNvPr id="45" name="object 14">
            <a:extLst>
              <a:ext uri="{FF2B5EF4-FFF2-40B4-BE49-F238E27FC236}">
                <a16:creationId xmlns:a16="http://schemas.microsoft.com/office/drawing/2014/main" id="{4961236A-0F70-4DF5-8B7E-0AAA636A7A48}"/>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46" name="Sous-titre 2">
            <a:extLst>
              <a:ext uri="{FF2B5EF4-FFF2-40B4-BE49-F238E27FC236}">
                <a16:creationId xmlns:a16="http://schemas.microsoft.com/office/drawing/2014/main" id="{D08C0F09-8F18-42A8-BCBB-46E7275187E4}"/>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47" name="Image 46">
            <a:extLst>
              <a:ext uri="{FF2B5EF4-FFF2-40B4-BE49-F238E27FC236}">
                <a16:creationId xmlns:a16="http://schemas.microsoft.com/office/drawing/2014/main" id="{0D80060E-BF8C-423C-82E9-580D894BAE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48" name="Espace réservé de la date 4">
            <a:extLst>
              <a:ext uri="{FF2B5EF4-FFF2-40B4-BE49-F238E27FC236}">
                <a16:creationId xmlns:a16="http://schemas.microsoft.com/office/drawing/2014/main" id="{9DB590E3-7262-48C1-B17E-15534C1A51B1}"/>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49" name="Espace réservé du pied de page 5">
            <a:extLst>
              <a:ext uri="{FF2B5EF4-FFF2-40B4-BE49-F238E27FC236}">
                <a16:creationId xmlns:a16="http://schemas.microsoft.com/office/drawing/2014/main" id="{57C627C2-94FD-4F46-9441-7EAF6BC3FFC5}"/>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50" name="Espace réservé du numéro de diapositive 6">
            <a:extLst>
              <a:ext uri="{FF2B5EF4-FFF2-40B4-BE49-F238E27FC236}">
                <a16:creationId xmlns:a16="http://schemas.microsoft.com/office/drawing/2014/main" id="{DCD40F35-288A-4CD1-BA09-660368537612}"/>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3122797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sposition AQUACULTURE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F759255D-4759-FD0F-1326-342A24E6958D}"/>
              </a:ext>
            </a:extLst>
          </p:cNvPr>
          <p:cNvGrpSpPr/>
          <p:nvPr userDrawn="1"/>
        </p:nvGrpSpPr>
        <p:grpSpPr>
          <a:xfrm>
            <a:off x="347446" y="2096795"/>
            <a:ext cx="11785600" cy="3921125"/>
            <a:chOff x="347446" y="2096795"/>
            <a:chExt cx="11785600" cy="3921125"/>
          </a:xfrm>
        </p:grpSpPr>
        <p:sp>
          <p:nvSpPr>
            <p:cNvPr id="3" name="object 3">
              <a:extLst>
                <a:ext uri="{FF2B5EF4-FFF2-40B4-BE49-F238E27FC236}">
                  <a16:creationId xmlns:a16="http://schemas.microsoft.com/office/drawing/2014/main" id="{CC70A187-3CEB-3F0A-E389-B2D9C5A6C99E}"/>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4" name="object 4">
              <a:extLst>
                <a:ext uri="{FF2B5EF4-FFF2-40B4-BE49-F238E27FC236}">
                  <a16:creationId xmlns:a16="http://schemas.microsoft.com/office/drawing/2014/main" id="{AA697DC4-CB0A-58FA-CF56-6495E9B6C846}"/>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1DAF8"/>
            </a:solidFill>
          </p:spPr>
          <p:txBody>
            <a:bodyPr wrap="square" lIns="0" tIns="0" rIns="0" bIns="0" rtlCol="0"/>
            <a:lstStyle/>
            <a:p>
              <a:endParaRPr/>
            </a:p>
          </p:txBody>
        </p:sp>
        <p:pic>
          <p:nvPicPr>
            <p:cNvPr id="5" name="object 5">
              <a:extLst>
                <a:ext uri="{FF2B5EF4-FFF2-40B4-BE49-F238E27FC236}">
                  <a16:creationId xmlns:a16="http://schemas.microsoft.com/office/drawing/2014/main" id="{21E7D926-45A1-87A0-FAD8-70C0DC16470E}"/>
                </a:ext>
              </a:extLst>
            </p:cNvPr>
            <p:cNvPicPr/>
            <p:nvPr/>
          </p:nvPicPr>
          <p:blipFill>
            <a:blip r:embed="rId2" cstate="print"/>
            <a:stretch>
              <a:fillRect/>
            </a:stretch>
          </p:blipFill>
          <p:spPr>
            <a:xfrm>
              <a:off x="4019202" y="2096808"/>
              <a:ext cx="8113742" cy="3920553"/>
            </a:xfrm>
            <a:prstGeom prst="rect">
              <a:avLst/>
            </a:prstGeom>
          </p:spPr>
        </p:pic>
      </p:grpSp>
      <p:sp>
        <p:nvSpPr>
          <p:cNvPr id="37" name="object 6">
            <a:extLst>
              <a:ext uri="{FF2B5EF4-FFF2-40B4-BE49-F238E27FC236}">
                <a16:creationId xmlns:a16="http://schemas.microsoft.com/office/drawing/2014/main" id="{5F5F4384-C375-48D4-8F53-07E7A6C318C8}"/>
              </a:ext>
            </a:extLst>
          </p:cNvPr>
          <p:cNvSpPr/>
          <p:nvPr userDrawn="1"/>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38" name="object 7">
            <a:extLst>
              <a:ext uri="{FF2B5EF4-FFF2-40B4-BE49-F238E27FC236}">
                <a16:creationId xmlns:a16="http://schemas.microsoft.com/office/drawing/2014/main" id="{6F41C635-D858-45AC-A6A3-37C18221AD20}"/>
              </a:ext>
            </a:extLst>
          </p:cNvPr>
          <p:cNvSpPr/>
          <p:nvPr userDrawn="1"/>
        </p:nvSpPr>
        <p:spPr>
          <a:xfrm>
            <a:off x="1815684" y="2726071"/>
            <a:ext cx="735330" cy="328295"/>
          </a:xfrm>
          <a:custGeom>
            <a:avLst/>
            <a:gdLst/>
            <a:ahLst/>
            <a:cxnLst/>
            <a:rect l="l" t="t" r="r" b="b"/>
            <a:pathLst>
              <a:path w="735330" h="328294">
                <a:moveTo>
                  <a:pt x="361403" y="0"/>
                </a:moveTo>
                <a:lnTo>
                  <a:pt x="328904" y="29311"/>
                </a:lnTo>
                <a:lnTo>
                  <a:pt x="299111" y="62212"/>
                </a:lnTo>
                <a:lnTo>
                  <a:pt x="283616" y="81584"/>
                </a:lnTo>
                <a:lnTo>
                  <a:pt x="276720" y="78613"/>
                </a:lnTo>
                <a:lnTo>
                  <a:pt x="270306" y="79933"/>
                </a:lnTo>
                <a:lnTo>
                  <a:pt x="263638" y="80949"/>
                </a:lnTo>
                <a:lnTo>
                  <a:pt x="256897" y="81394"/>
                </a:lnTo>
                <a:lnTo>
                  <a:pt x="243344" y="81521"/>
                </a:lnTo>
                <a:lnTo>
                  <a:pt x="210944" y="83345"/>
                </a:lnTo>
                <a:lnTo>
                  <a:pt x="147020" y="94728"/>
                </a:lnTo>
                <a:lnTo>
                  <a:pt x="94767" y="109444"/>
                </a:lnTo>
                <a:lnTo>
                  <a:pt x="54206" y="123854"/>
                </a:lnTo>
                <a:lnTo>
                  <a:pt x="19632" y="142711"/>
                </a:lnTo>
                <a:lnTo>
                  <a:pt x="779" y="165431"/>
                </a:lnTo>
                <a:lnTo>
                  <a:pt x="2983" y="170249"/>
                </a:lnTo>
                <a:lnTo>
                  <a:pt x="8140" y="174637"/>
                </a:lnTo>
                <a:lnTo>
                  <a:pt x="10998" y="176453"/>
                </a:lnTo>
                <a:lnTo>
                  <a:pt x="13982" y="178003"/>
                </a:lnTo>
                <a:lnTo>
                  <a:pt x="16903" y="181152"/>
                </a:lnTo>
                <a:lnTo>
                  <a:pt x="14211" y="181152"/>
                </a:lnTo>
                <a:lnTo>
                  <a:pt x="11480" y="180835"/>
                </a:lnTo>
                <a:lnTo>
                  <a:pt x="5854" y="181711"/>
                </a:lnTo>
                <a:lnTo>
                  <a:pt x="0" y="183578"/>
                </a:lnTo>
                <a:lnTo>
                  <a:pt x="0" y="187833"/>
                </a:lnTo>
                <a:lnTo>
                  <a:pt x="42481" y="213182"/>
                </a:lnTo>
                <a:lnTo>
                  <a:pt x="148107" y="243814"/>
                </a:lnTo>
                <a:lnTo>
                  <a:pt x="150914" y="246100"/>
                </a:lnTo>
                <a:lnTo>
                  <a:pt x="182219" y="293725"/>
                </a:lnTo>
                <a:lnTo>
                  <a:pt x="186817" y="297053"/>
                </a:lnTo>
                <a:lnTo>
                  <a:pt x="190830" y="294144"/>
                </a:lnTo>
                <a:lnTo>
                  <a:pt x="193154" y="289509"/>
                </a:lnTo>
                <a:lnTo>
                  <a:pt x="194156" y="278649"/>
                </a:lnTo>
                <a:lnTo>
                  <a:pt x="194868" y="256844"/>
                </a:lnTo>
                <a:lnTo>
                  <a:pt x="223659" y="261962"/>
                </a:lnTo>
                <a:lnTo>
                  <a:pt x="245194" y="265311"/>
                </a:lnTo>
                <a:lnTo>
                  <a:pt x="266782" y="267666"/>
                </a:lnTo>
                <a:lnTo>
                  <a:pt x="288417" y="268661"/>
                </a:lnTo>
                <a:lnTo>
                  <a:pt x="310095" y="267931"/>
                </a:lnTo>
                <a:lnTo>
                  <a:pt x="318185" y="267284"/>
                </a:lnTo>
                <a:lnTo>
                  <a:pt x="322503" y="268643"/>
                </a:lnTo>
                <a:lnTo>
                  <a:pt x="327698" y="283248"/>
                </a:lnTo>
                <a:lnTo>
                  <a:pt x="331635" y="287629"/>
                </a:lnTo>
                <a:lnTo>
                  <a:pt x="338874" y="298627"/>
                </a:lnTo>
                <a:lnTo>
                  <a:pt x="341071" y="298373"/>
                </a:lnTo>
                <a:lnTo>
                  <a:pt x="345287" y="289991"/>
                </a:lnTo>
                <a:lnTo>
                  <a:pt x="347192" y="287210"/>
                </a:lnTo>
                <a:lnTo>
                  <a:pt x="369191" y="311211"/>
                </a:lnTo>
                <a:lnTo>
                  <a:pt x="379628" y="322135"/>
                </a:lnTo>
                <a:lnTo>
                  <a:pt x="383019" y="327850"/>
                </a:lnTo>
                <a:lnTo>
                  <a:pt x="392810" y="319239"/>
                </a:lnTo>
                <a:lnTo>
                  <a:pt x="391591" y="312458"/>
                </a:lnTo>
                <a:lnTo>
                  <a:pt x="390296" y="299631"/>
                </a:lnTo>
                <a:lnTo>
                  <a:pt x="390055" y="292087"/>
                </a:lnTo>
                <a:lnTo>
                  <a:pt x="384683" y="279793"/>
                </a:lnTo>
                <a:lnTo>
                  <a:pt x="385419" y="273380"/>
                </a:lnTo>
                <a:lnTo>
                  <a:pt x="383743" y="264388"/>
                </a:lnTo>
                <a:lnTo>
                  <a:pt x="381825" y="262153"/>
                </a:lnTo>
                <a:lnTo>
                  <a:pt x="380288" y="259257"/>
                </a:lnTo>
                <a:lnTo>
                  <a:pt x="415213" y="253555"/>
                </a:lnTo>
                <a:lnTo>
                  <a:pt x="455180" y="248589"/>
                </a:lnTo>
                <a:lnTo>
                  <a:pt x="464676" y="248642"/>
                </a:lnTo>
                <a:lnTo>
                  <a:pt x="473522" y="251221"/>
                </a:lnTo>
                <a:lnTo>
                  <a:pt x="481973" y="255529"/>
                </a:lnTo>
                <a:lnTo>
                  <a:pt x="521285" y="280538"/>
                </a:lnTo>
                <a:lnTo>
                  <a:pt x="552564" y="299631"/>
                </a:lnTo>
                <a:lnTo>
                  <a:pt x="558499" y="301953"/>
                </a:lnTo>
                <a:lnTo>
                  <a:pt x="563241" y="301085"/>
                </a:lnTo>
                <a:lnTo>
                  <a:pt x="566826" y="297102"/>
                </a:lnTo>
                <a:lnTo>
                  <a:pt x="569290" y="290080"/>
                </a:lnTo>
                <a:lnTo>
                  <a:pt x="575095" y="265828"/>
                </a:lnTo>
                <a:lnTo>
                  <a:pt x="577010" y="253456"/>
                </a:lnTo>
                <a:lnTo>
                  <a:pt x="577176" y="240652"/>
                </a:lnTo>
                <a:lnTo>
                  <a:pt x="576846" y="236486"/>
                </a:lnTo>
                <a:lnTo>
                  <a:pt x="577786" y="232143"/>
                </a:lnTo>
                <a:lnTo>
                  <a:pt x="576719" y="226199"/>
                </a:lnTo>
                <a:lnTo>
                  <a:pt x="574128" y="224104"/>
                </a:lnTo>
                <a:lnTo>
                  <a:pt x="567563" y="221754"/>
                </a:lnTo>
                <a:lnTo>
                  <a:pt x="562724" y="220916"/>
                </a:lnTo>
                <a:lnTo>
                  <a:pt x="557974" y="219722"/>
                </a:lnTo>
                <a:lnTo>
                  <a:pt x="557911" y="216369"/>
                </a:lnTo>
                <a:lnTo>
                  <a:pt x="576809" y="211822"/>
                </a:lnTo>
                <a:lnTo>
                  <a:pt x="589788" y="209727"/>
                </a:lnTo>
                <a:lnTo>
                  <a:pt x="603275" y="210312"/>
                </a:lnTo>
                <a:lnTo>
                  <a:pt x="618030" y="212158"/>
                </a:lnTo>
                <a:lnTo>
                  <a:pt x="632298" y="216447"/>
                </a:lnTo>
                <a:lnTo>
                  <a:pt x="646255" y="222158"/>
                </a:lnTo>
                <a:lnTo>
                  <a:pt x="660082" y="228269"/>
                </a:lnTo>
                <a:lnTo>
                  <a:pt x="678188" y="235300"/>
                </a:lnTo>
                <a:lnTo>
                  <a:pt x="696504" y="240693"/>
                </a:lnTo>
                <a:lnTo>
                  <a:pt x="715094" y="244186"/>
                </a:lnTo>
                <a:lnTo>
                  <a:pt x="734555" y="245516"/>
                </a:lnTo>
                <a:lnTo>
                  <a:pt x="735279" y="245160"/>
                </a:lnTo>
                <a:lnTo>
                  <a:pt x="729488" y="214337"/>
                </a:lnTo>
                <a:lnTo>
                  <a:pt x="726732" y="200317"/>
                </a:lnTo>
                <a:lnTo>
                  <a:pt x="717448" y="200152"/>
                </a:lnTo>
                <a:lnTo>
                  <a:pt x="725043" y="195249"/>
                </a:lnTo>
                <a:lnTo>
                  <a:pt x="721956" y="189890"/>
                </a:lnTo>
                <a:lnTo>
                  <a:pt x="719814" y="177569"/>
                </a:lnTo>
                <a:lnTo>
                  <a:pt x="718950" y="170948"/>
                </a:lnTo>
                <a:lnTo>
                  <a:pt x="718538" y="164326"/>
                </a:lnTo>
                <a:lnTo>
                  <a:pt x="718781" y="157810"/>
                </a:lnTo>
                <a:lnTo>
                  <a:pt x="719455" y="150977"/>
                </a:lnTo>
                <a:lnTo>
                  <a:pt x="723557" y="144653"/>
                </a:lnTo>
                <a:lnTo>
                  <a:pt x="728167" y="133400"/>
                </a:lnTo>
                <a:lnTo>
                  <a:pt x="728510" y="129209"/>
                </a:lnTo>
                <a:lnTo>
                  <a:pt x="725169" y="127177"/>
                </a:lnTo>
                <a:lnTo>
                  <a:pt x="726084" y="122504"/>
                </a:lnTo>
                <a:lnTo>
                  <a:pt x="727494" y="118465"/>
                </a:lnTo>
                <a:lnTo>
                  <a:pt x="727583" y="79705"/>
                </a:lnTo>
                <a:lnTo>
                  <a:pt x="725563" y="77749"/>
                </a:lnTo>
                <a:lnTo>
                  <a:pt x="678503" y="92633"/>
                </a:lnTo>
                <a:lnTo>
                  <a:pt x="647039" y="113982"/>
                </a:lnTo>
                <a:lnTo>
                  <a:pt x="631867" y="124889"/>
                </a:lnTo>
                <a:lnTo>
                  <a:pt x="615845" y="131240"/>
                </a:lnTo>
                <a:lnTo>
                  <a:pt x="599094" y="133768"/>
                </a:lnTo>
                <a:lnTo>
                  <a:pt x="581736" y="133210"/>
                </a:lnTo>
                <a:lnTo>
                  <a:pt x="567690" y="131953"/>
                </a:lnTo>
                <a:lnTo>
                  <a:pt x="567499" y="130111"/>
                </a:lnTo>
                <a:lnTo>
                  <a:pt x="575640" y="127431"/>
                </a:lnTo>
                <a:lnTo>
                  <a:pt x="581342" y="124853"/>
                </a:lnTo>
                <a:lnTo>
                  <a:pt x="584365" y="122440"/>
                </a:lnTo>
                <a:lnTo>
                  <a:pt x="583514" y="119087"/>
                </a:lnTo>
                <a:lnTo>
                  <a:pt x="582091" y="115176"/>
                </a:lnTo>
                <a:lnTo>
                  <a:pt x="574738" y="113080"/>
                </a:lnTo>
                <a:lnTo>
                  <a:pt x="561111" y="111988"/>
                </a:lnTo>
                <a:lnTo>
                  <a:pt x="557098" y="114274"/>
                </a:lnTo>
                <a:lnTo>
                  <a:pt x="545174" y="119364"/>
                </a:lnTo>
                <a:lnTo>
                  <a:pt x="533107" y="120878"/>
                </a:lnTo>
                <a:lnTo>
                  <a:pt x="520907" y="119953"/>
                </a:lnTo>
                <a:lnTo>
                  <a:pt x="463827" y="109434"/>
                </a:lnTo>
                <a:lnTo>
                  <a:pt x="411416" y="100063"/>
                </a:lnTo>
                <a:lnTo>
                  <a:pt x="403885" y="98031"/>
                </a:lnTo>
                <a:lnTo>
                  <a:pt x="396481" y="95224"/>
                </a:lnTo>
                <a:lnTo>
                  <a:pt x="424180" y="85864"/>
                </a:lnTo>
                <a:lnTo>
                  <a:pt x="423748" y="77774"/>
                </a:lnTo>
                <a:lnTo>
                  <a:pt x="419468" y="74612"/>
                </a:lnTo>
                <a:lnTo>
                  <a:pt x="410476" y="65747"/>
                </a:lnTo>
                <a:lnTo>
                  <a:pt x="400126" y="51142"/>
                </a:lnTo>
                <a:lnTo>
                  <a:pt x="398919" y="50076"/>
                </a:lnTo>
                <a:lnTo>
                  <a:pt x="394804" y="52819"/>
                </a:lnTo>
                <a:lnTo>
                  <a:pt x="393001" y="53136"/>
                </a:lnTo>
                <a:lnTo>
                  <a:pt x="390753" y="52298"/>
                </a:lnTo>
                <a:lnTo>
                  <a:pt x="395998" y="47205"/>
                </a:lnTo>
                <a:lnTo>
                  <a:pt x="372109" y="11544"/>
                </a:lnTo>
                <a:lnTo>
                  <a:pt x="365861" y="14287"/>
                </a:lnTo>
                <a:lnTo>
                  <a:pt x="366636" y="10871"/>
                </a:lnTo>
                <a:lnTo>
                  <a:pt x="366902" y="6934"/>
                </a:lnTo>
                <a:lnTo>
                  <a:pt x="367665" y="2476"/>
                </a:lnTo>
                <a:lnTo>
                  <a:pt x="364883" y="673"/>
                </a:lnTo>
                <a:lnTo>
                  <a:pt x="361403" y="0"/>
                </a:lnTo>
                <a:close/>
              </a:path>
            </a:pathLst>
          </a:custGeom>
          <a:solidFill>
            <a:srgbClr val="FFFFFF"/>
          </a:solidFill>
        </p:spPr>
        <p:txBody>
          <a:bodyPr wrap="square" lIns="0" tIns="0" rIns="0" bIns="0" rtlCol="0"/>
          <a:lstStyle/>
          <a:p>
            <a:endParaRPr/>
          </a:p>
        </p:txBody>
      </p:sp>
      <p:sp>
        <p:nvSpPr>
          <p:cNvPr id="39" name="object 8">
            <a:extLst>
              <a:ext uri="{FF2B5EF4-FFF2-40B4-BE49-F238E27FC236}">
                <a16:creationId xmlns:a16="http://schemas.microsoft.com/office/drawing/2014/main" id="{D309D6B2-BFC2-4155-9A69-360C2A3C002C}"/>
              </a:ext>
            </a:extLst>
          </p:cNvPr>
          <p:cNvSpPr/>
          <p:nvPr userDrawn="1"/>
        </p:nvSpPr>
        <p:spPr>
          <a:xfrm>
            <a:off x="406346" y="1086431"/>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81"/>
                </a:lnTo>
                <a:lnTo>
                  <a:pt x="42997" y="43002"/>
                </a:lnTo>
                <a:lnTo>
                  <a:pt x="54076" y="35523"/>
                </a:lnTo>
                <a:lnTo>
                  <a:pt x="67627" y="32778"/>
                </a:lnTo>
                <a:lnTo>
                  <a:pt x="124145" y="32778"/>
                </a:lnTo>
                <a:lnTo>
                  <a:pt x="115412" y="19835"/>
                </a:lnTo>
                <a:lnTo>
                  <a:pt x="93917" y="5325"/>
                </a:lnTo>
                <a:lnTo>
                  <a:pt x="67627" y="0"/>
                </a:lnTo>
                <a:close/>
              </a:path>
              <a:path w="135254" h="135255">
                <a:moveTo>
                  <a:pt x="124145" y="32778"/>
                </a:moveTo>
                <a:lnTo>
                  <a:pt x="67627" y="32778"/>
                </a:lnTo>
                <a:lnTo>
                  <a:pt x="81169" y="35523"/>
                </a:lnTo>
                <a:lnTo>
                  <a:pt x="92240" y="43002"/>
                </a:lnTo>
                <a:lnTo>
                  <a:pt x="99710" y="54081"/>
                </a:lnTo>
                <a:lnTo>
                  <a:pt x="102450" y="67627"/>
                </a:lnTo>
                <a:lnTo>
                  <a:pt x="99710" y="81169"/>
                </a:lnTo>
                <a:lnTo>
                  <a:pt x="92240" y="92240"/>
                </a:lnTo>
                <a:lnTo>
                  <a:pt x="81169"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40" name="object 9">
            <a:extLst>
              <a:ext uri="{FF2B5EF4-FFF2-40B4-BE49-F238E27FC236}">
                <a16:creationId xmlns:a16="http://schemas.microsoft.com/office/drawing/2014/main" id="{D6681D67-5025-420C-9C46-5CF35E8D2B93}"/>
              </a:ext>
            </a:extLst>
          </p:cNvPr>
          <p:cNvSpPr/>
          <p:nvPr userDrawn="1"/>
        </p:nvSpPr>
        <p:spPr>
          <a:xfrm>
            <a:off x="635849" y="955288"/>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70"/>
                </a:lnTo>
                <a:lnTo>
                  <a:pt x="42997" y="42992"/>
                </a:lnTo>
                <a:lnTo>
                  <a:pt x="54076" y="35519"/>
                </a:lnTo>
                <a:lnTo>
                  <a:pt x="67627" y="32778"/>
                </a:lnTo>
                <a:lnTo>
                  <a:pt x="124145" y="32778"/>
                </a:lnTo>
                <a:lnTo>
                  <a:pt x="115412" y="19835"/>
                </a:lnTo>
                <a:lnTo>
                  <a:pt x="93917" y="5325"/>
                </a:lnTo>
                <a:lnTo>
                  <a:pt x="67627" y="0"/>
                </a:lnTo>
                <a:close/>
              </a:path>
              <a:path w="135254" h="135255">
                <a:moveTo>
                  <a:pt x="124145" y="32778"/>
                </a:moveTo>
                <a:lnTo>
                  <a:pt x="67627" y="32778"/>
                </a:lnTo>
                <a:lnTo>
                  <a:pt x="81164" y="35519"/>
                </a:lnTo>
                <a:lnTo>
                  <a:pt x="92235" y="42992"/>
                </a:lnTo>
                <a:lnTo>
                  <a:pt x="99708" y="54070"/>
                </a:lnTo>
                <a:lnTo>
                  <a:pt x="102450" y="67627"/>
                </a:lnTo>
                <a:lnTo>
                  <a:pt x="99708" y="81169"/>
                </a:lnTo>
                <a:lnTo>
                  <a:pt x="92235" y="92240"/>
                </a:lnTo>
                <a:lnTo>
                  <a:pt x="81164"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41" name="object 10">
            <a:extLst>
              <a:ext uri="{FF2B5EF4-FFF2-40B4-BE49-F238E27FC236}">
                <a16:creationId xmlns:a16="http://schemas.microsoft.com/office/drawing/2014/main" id="{38CA9B73-8E4D-4883-8AA2-286B97ED5CB2}"/>
              </a:ext>
            </a:extLst>
          </p:cNvPr>
          <p:cNvSpPr/>
          <p:nvPr userDrawn="1"/>
        </p:nvSpPr>
        <p:spPr>
          <a:xfrm>
            <a:off x="209626" y="824166"/>
            <a:ext cx="244475" cy="297815"/>
          </a:xfrm>
          <a:custGeom>
            <a:avLst/>
            <a:gdLst/>
            <a:ahLst/>
            <a:cxnLst/>
            <a:rect l="l" t="t" r="r" b="b"/>
            <a:pathLst>
              <a:path w="244475" h="297815">
                <a:moveTo>
                  <a:pt x="243992" y="277723"/>
                </a:move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7741" y="297370"/>
                </a:lnTo>
                <a:lnTo>
                  <a:pt x="243992" y="277723"/>
                </a:lnTo>
                <a:close/>
              </a:path>
            </a:pathLst>
          </a:custGeom>
          <a:solidFill>
            <a:srgbClr val="FFFFFF"/>
          </a:solidFill>
        </p:spPr>
        <p:txBody>
          <a:bodyPr wrap="square" lIns="0" tIns="0" rIns="0" bIns="0" rtlCol="0"/>
          <a:lstStyle/>
          <a:p>
            <a:endParaRPr/>
          </a:p>
        </p:txBody>
      </p:sp>
      <p:sp>
        <p:nvSpPr>
          <p:cNvPr id="42" name="object 11">
            <a:extLst>
              <a:ext uri="{FF2B5EF4-FFF2-40B4-BE49-F238E27FC236}">
                <a16:creationId xmlns:a16="http://schemas.microsoft.com/office/drawing/2014/main" id="{0B2FEB54-5651-4469-AC21-7BBB350E1E2E}"/>
              </a:ext>
            </a:extLst>
          </p:cNvPr>
          <p:cNvSpPr/>
          <p:nvPr userDrawn="1"/>
        </p:nvSpPr>
        <p:spPr>
          <a:xfrm>
            <a:off x="523622" y="1042984"/>
            <a:ext cx="135890" cy="99695"/>
          </a:xfrm>
          <a:custGeom>
            <a:avLst/>
            <a:gdLst/>
            <a:ahLst/>
            <a:cxnLst/>
            <a:rect l="l" t="t" r="r" b="b"/>
            <a:pathLst>
              <a:path w="135890" h="99694">
                <a:moveTo>
                  <a:pt x="118859" y="0"/>
                </a:moveTo>
                <a:lnTo>
                  <a:pt x="0" y="71056"/>
                </a:lnTo>
                <a:lnTo>
                  <a:pt x="16814" y="99187"/>
                </a:lnTo>
                <a:lnTo>
                  <a:pt x="135661" y="28143"/>
                </a:lnTo>
                <a:lnTo>
                  <a:pt x="118859" y="0"/>
                </a:lnTo>
                <a:close/>
              </a:path>
            </a:pathLst>
          </a:custGeom>
          <a:solidFill>
            <a:srgbClr val="FFFFFF"/>
          </a:solidFill>
        </p:spPr>
        <p:txBody>
          <a:bodyPr wrap="square" lIns="0" tIns="0" rIns="0" bIns="0" rtlCol="0"/>
          <a:lstStyle/>
          <a:p>
            <a:endParaRPr/>
          </a:p>
        </p:txBody>
      </p:sp>
      <p:sp>
        <p:nvSpPr>
          <p:cNvPr id="43" name="object 12">
            <a:extLst>
              <a:ext uri="{FF2B5EF4-FFF2-40B4-BE49-F238E27FC236}">
                <a16:creationId xmlns:a16="http://schemas.microsoft.com/office/drawing/2014/main" id="{2DFBD31E-6DF8-4523-A2BC-69965B38765E}"/>
              </a:ext>
            </a:extLst>
          </p:cNvPr>
          <p:cNvSpPr/>
          <p:nvPr userDrawn="1"/>
        </p:nvSpPr>
        <p:spPr>
          <a:xfrm>
            <a:off x="230124" y="1281099"/>
            <a:ext cx="492125" cy="33020"/>
          </a:xfrm>
          <a:custGeom>
            <a:avLst/>
            <a:gdLst/>
            <a:ahLst/>
            <a:cxnLst/>
            <a:rect l="l" t="t" r="r" b="b"/>
            <a:pathLst>
              <a:path w="492125" h="33019">
                <a:moveTo>
                  <a:pt x="491794" y="0"/>
                </a:moveTo>
                <a:lnTo>
                  <a:pt x="0" y="0"/>
                </a:lnTo>
                <a:lnTo>
                  <a:pt x="0" y="32778"/>
                </a:lnTo>
                <a:lnTo>
                  <a:pt x="491794" y="32778"/>
                </a:lnTo>
                <a:lnTo>
                  <a:pt x="491794" y="0"/>
                </a:lnTo>
                <a:close/>
              </a:path>
            </a:pathLst>
          </a:custGeom>
          <a:solidFill>
            <a:srgbClr val="FFFFFF"/>
          </a:solidFill>
        </p:spPr>
        <p:txBody>
          <a:bodyPr wrap="square" lIns="0" tIns="0" rIns="0" bIns="0" rtlCol="0"/>
          <a:lstStyle/>
          <a:p>
            <a:endParaRPr/>
          </a:p>
        </p:txBody>
      </p:sp>
      <p:sp>
        <p:nvSpPr>
          <p:cNvPr id="44" name="object 13">
            <a:extLst>
              <a:ext uri="{FF2B5EF4-FFF2-40B4-BE49-F238E27FC236}">
                <a16:creationId xmlns:a16="http://schemas.microsoft.com/office/drawing/2014/main" id="{996F7D84-0BA4-4E88-BA30-CB64A0B316C2}"/>
              </a:ext>
            </a:extLst>
          </p:cNvPr>
          <p:cNvSpPr txBox="1">
            <a:spLocks noGrp="1"/>
          </p:cNvSpPr>
          <p:nvPr>
            <p:ph type="title" hasCustomPrompt="1"/>
          </p:nvPr>
        </p:nvSpPr>
        <p:spPr>
          <a:xfrm>
            <a:off x="1351864" y="754693"/>
            <a:ext cx="10781087"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00" dirty="0"/>
              <a:t>AQUACULTURE</a:t>
            </a:r>
            <a:endParaRPr sz="3800" dirty="0"/>
          </a:p>
        </p:txBody>
      </p:sp>
      <p:sp>
        <p:nvSpPr>
          <p:cNvPr id="45" name="object 14">
            <a:extLst>
              <a:ext uri="{FF2B5EF4-FFF2-40B4-BE49-F238E27FC236}">
                <a16:creationId xmlns:a16="http://schemas.microsoft.com/office/drawing/2014/main" id="{4961236A-0F70-4DF5-8B7E-0AAA636A7A48}"/>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46" name="Sous-titre 2">
            <a:extLst>
              <a:ext uri="{FF2B5EF4-FFF2-40B4-BE49-F238E27FC236}">
                <a16:creationId xmlns:a16="http://schemas.microsoft.com/office/drawing/2014/main" id="{D08C0F09-8F18-42A8-BCBB-46E7275187E4}"/>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47" name="Image 46">
            <a:extLst>
              <a:ext uri="{FF2B5EF4-FFF2-40B4-BE49-F238E27FC236}">
                <a16:creationId xmlns:a16="http://schemas.microsoft.com/office/drawing/2014/main" id="{0D80060E-BF8C-423C-82E9-580D894BAE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48" name="Espace réservé de la date 4">
            <a:extLst>
              <a:ext uri="{FF2B5EF4-FFF2-40B4-BE49-F238E27FC236}">
                <a16:creationId xmlns:a16="http://schemas.microsoft.com/office/drawing/2014/main" id="{9DB590E3-7262-48C1-B17E-15534C1A51B1}"/>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49" name="Espace réservé du pied de page 5">
            <a:extLst>
              <a:ext uri="{FF2B5EF4-FFF2-40B4-BE49-F238E27FC236}">
                <a16:creationId xmlns:a16="http://schemas.microsoft.com/office/drawing/2014/main" id="{57C627C2-94FD-4F46-9441-7EAF6BC3FFC5}"/>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50" name="Espace réservé du numéro de diapositive 6">
            <a:extLst>
              <a:ext uri="{FF2B5EF4-FFF2-40B4-BE49-F238E27FC236}">
                <a16:creationId xmlns:a16="http://schemas.microsoft.com/office/drawing/2014/main" id="{DCD40F35-288A-4CD1-BA09-660368537612}"/>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545382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sposition AQUACULTURE 3">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6DDBD7ED-3315-409E-8B7E-CACC634EB4E9}"/>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6" name="Espace réservé du pied de page 5">
            <a:extLst>
              <a:ext uri="{FF2B5EF4-FFF2-40B4-BE49-F238E27FC236}">
                <a16:creationId xmlns:a16="http://schemas.microsoft.com/office/drawing/2014/main" id="{9A1F797F-584B-4A88-A153-5A3776335A1C}"/>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7" name="Espace réservé du numéro de diapositive 6">
            <a:extLst>
              <a:ext uri="{FF2B5EF4-FFF2-40B4-BE49-F238E27FC236}">
                <a16:creationId xmlns:a16="http://schemas.microsoft.com/office/drawing/2014/main" id="{6BB45E15-03C2-4A19-AAC0-BEBEA62432F7}"/>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dirty="0"/>
          </a:p>
        </p:txBody>
      </p:sp>
      <p:grpSp>
        <p:nvGrpSpPr>
          <p:cNvPr id="8" name="object 2">
            <a:extLst>
              <a:ext uri="{FF2B5EF4-FFF2-40B4-BE49-F238E27FC236}">
                <a16:creationId xmlns:a16="http://schemas.microsoft.com/office/drawing/2014/main" id="{D656E985-28C5-4B75-B6EE-FAA0D7F392C2}"/>
              </a:ext>
            </a:extLst>
          </p:cNvPr>
          <p:cNvGrpSpPr/>
          <p:nvPr userDrawn="1"/>
        </p:nvGrpSpPr>
        <p:grpSpPr>
          <a:xfrm>
            <a:off x="457200" y="457212"/>
            <a:ext cx="11278793" cy="5943600"/>
            <a:chOff x="457200" y="457212"/>
            <a:chExt cx="11278793" cy="5943600"/>
          </a:xfrm>
        </p:grpSpPr>
        <p:pic>
          <p:nvPicPr>
            <p:cNvPr id="9" name="object 3">
              <a:extLst>
                <a:ext uri="{FF2B5EF4-FFF2-40B4-BE49-F238E27FC236}">
                  <a16:creationId xmlns:a16="http://schemas.microsoft.com/office/drawing/2014/main" id="{CBBA07BB-D041-43A3-96E5-9C24A1DFB9AB}"/>
                </a:ext>
              </a:extLst>
            </p:cNvPr>
            <p:cNvPicPr/>
            <p:nvPr/>
          </p:nvPicPr>
          <p:blipFill>
            <a:blip r:embed="rId2" cstate="print"/>
            <a:stretch>
              <a:fillRect/>
            </a:stretch>
          </p:blipFill>
          <p:spPr>
            <a:xfrm>
              <a:off x="457200" y="459094"/>
              <a:ext cx="11278793" cy="5941705"/>
            </a:xfrm>
            <a:prstGeom prst="rect">
              <a:avLst/>
            </a:prstGeom>
          </p:spPr>
        </p:pic>
        <p:sp>
          <p:nvSpPr>
            <p:cNvPr id="10" name="object 4">
              <a:extLst>
                <a:ext uri="{FF2B5EF4-FFF2-40B4-BE49-F238E27FC236}">
                  <a16:creationId xmlns:a16="http://schemas.microsoft.com/office/drawing/2014/main" id="{D1609025-9894-4D01-B035-A8941E3CB92A}"/>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dirty="0"/>
            </a:p>
          </p:txBody>
        </p:sp>
        <p:pic>
          <p:nvPicPr>
            <p:cNvPr id="12" name="object 6">
              <a:extLst>
                <a:ext uri="{FF2B5EF4-FFF2-40B4-BE49-F238E27FC236}">
                  <a16:creationId xmlns:a16="http://schemas.microsoft.com/office/drawing/2014/main" id="{935646C1-440E-436F-A4DD-F19CFF92FF4A}"/>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3" name="object 7">
              <a:extLst>
                <a:ext uri="{FF2B5EF4-FFF2-40B4-BE49-F238E27FC236}">
                  <a16:creationId xmlns:a16="http://schemas.microsoft.com/office/drawing/2014/main" id="{4732661B-34F7-490A-B382-C6D9A0C3FE7E}"/>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4" name="object 8">
              <a:extLst>
                <a:ext uri="{FF2B5EF4-FFF2-40B4-BE49-F238E27FC236}">
                  <a16:creationId xmlns:a16="http://schemas.microsoft.com/office/drawing/2014/main" id="{044B9FF9-4B11-438E-8627-5116F116D1CA}"/>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5" name="object 9">
              <a:extLst>
                <a:ext uri="{FF2B5EF4-FFF2-40B4-BE49-F238E27FC236}">
                  <a16:creationId xmlns:a16="http://schemas.microsoft.com/office/drawing/2014/main" id="{1AA23C9B-51B9-4A29-B85A-76337122BA03}"/>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6" name="object 10">
              <a:extLst>
                <a:ext uri="{FF2B5EF4-FFF2-40B4-BE49-F238E27FC236}">
                  <a16:creationId xmlns:a16="http://schemas.microsoft.com/office/drawing/2014/main" id="{94C6FD62-563B-4B0E-B79D-76AD4E5867C2}"/>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7" name="object 11">
              <a:extLst>
                <a:ext uri="{FF2B5EF4-FFF2-40B4-BE49-F238E27FC236}">
                  <a16:creationId xmlns:a16="http://schemas.microsoft.com/office/drawing/2014/main" id="{FFEC46DA-3582-4507-BEB9-59EBEF8F2B47}"/>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8" name="object 12">
              <a:extLst>
                <a:ext uri="{FF2B5EF4-FFF2-40B4-BE49-F238E27FC236}">
                  <a16:creationId xmlns:a16="http://schemas.microsoft.com/office/drawing/2014/main" id="{4EDF44B4-72F1-4F17-BE2B-13F2430E814E}"/>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9" name="object 13">
              <a:extLst>
                <a:ext uri="{FF2B5EF4-FFF2-40B4-BE49-F238E27FC236}">
                  <a16:creationId xmlns:a16="http://schemas.microsoft.com/office/drawing/2014/main" id="{3D5B265F-9E1C-4BD1-895B-C33337535C5B}"/>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20" name="object 14">
              <a:extLst>
                <a:ext uri="{FF2B5EF4-FFF2-40B4-BE49-F238E27FC236}">
                  <a16:creationId xmlns:a16="http://schemas.microsoft.com/office/drawing/2014/main" id="{20DAB9FB-7F3C-4C28-8767-DE9D6C810293}"/>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21" name="object 15">
              <a:extLst>
                <a:ext uri="{FF2B5EF4-FFF2-40B4-BE49-F238E27FC236}">
                  <a16:creationId xmlns:a16="http://schemas.microsoft.com/office/drawing/2014/main" id="{66CD9840-EA9F-4C96-B543-3F1F33067779}"/>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2" name="object 16">
              <a:extLst>
                <a:ext uri="{FF2B5EF4-FFF2-40B4-BE49-F238E27FC236}">
                  <a16:creationId xmlns:a16="http://schemas.microsoft.com/office/drawing/2014/main" id="{E7B0A65C-5B21-4848-BF1B-F9D5FED2F83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3" name="object 17">
              <a:extLst>
                <a:ext uri="{FF2B5EF4-FFF2-40B4-BE49-F238E27FC236}">
                  <a16:creationId xmlns:a16="http://schemas.microsoft.com/office/drawing/2014/main" id="{50FF63DA-CDA5-4C94-8C6F-E42123DC3780}"/>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4" name="object 18">
              <a:extLst>
                <a:ext uri="{FF2B5EF4-FFF2-40B4-BE49-F238E27FC236}">
                  <a16:creationId xmlns:a16="http://schemas.microsoft.com/office/drawing/2014/main" id="{4EC23485-4D96-411B-A796-3C97D6160D96}"/>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5" name="object 19">
              <a:extLst>
                <a:ext uri="{FF2B5EF4-FFF2-40B4-BE49-F238E27FC236}">
                  <a16:creationId xmlns:a16="http://schemas.microsoft.com/office/drawing/2014/main" id="{94F45A9E-5E57-4EA9-9595-4A12C569FD2D}"/>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6" name="object 20">
              <a:extLst>
                <a:ext uri="{FF2B5EF4-FFF2-40B4-BE49-F238E27FC236}">
                  <a16:creationId xmlns:a16="http://schemas.microsoft.com/office/drawing/2014/main" id="{426D55C0-81B8-4572-A484-15818472BD62}"/>
                </a:ext>
              </a:extLst>
            </p:cNvPr>
            <p:cNvSpPr/>
            <p:nvPr/>
          </p:nvSpPr>
          <p:spPr>
            <a:xfrm>
              <a:off x="10547996" y="575998"/>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1DAF8"/>
            </a:solidFill>
          </p:spPr>
          <p:txBody>
            <a:bodyPr wrap="square" lIns="0" tIns="0" rIns="0" bIns="0" rtlCol="0"/>
            <a:lstStyle/>
            <a:p>
              <a:endParaRPr/>
            </a:p>
          </p:txBody>
        </p:sp>
        <p:sp>
          <p:nvSpPr>
            <p:cNvPr id="27" name="object 21">
              <a:extLst>
                <a:ext uri="{FF2B5EF4-FFF2-40B4-BE49-F238E27FC236}">
                  <a16:creationId xmlns:a16="http://schemas.microsoft.com/office/drawing/2014/main" id="{0FD02899-721C-4A0D-977A-286FAE5C4E67}"/>
                </a:ext>
              </a:extLst>
            </p:cNvPr>
            <p:cNvSpPr/>
            <p:nvPr/>
          </p:nvSpPr>
          <p:spPr>
            <a:xfrm>
              <a:off x="10652523" y="923791"/>
              <a:ext cx="735330" cy="328295"/>
            </a:xfrm>
            <a:custGeom>
              <a:avLst/>
              <a:gdLst/>
              <a:ahLst/>
              <a:cxnLst/>
              <a:rect l="l" t="t" r="r" b="b"/>
              <a:pathLst>
                <a:path w="735329" h="328294">
                  <a:moveTo>
                    <a:pt x="361403" y="0"/>
                  </a:moveTo>
                  <a:lnTo>
                    <a:pt x="328904" y="29311"/>
                  </a:lnTo>
                  <a:lnTo>
                    <a:pt x="299111" y="62212"/>
                  </a:lnTo>
                  <a:lnTo>
                    <a:pt x="283616" y="81584"/>
                  </a:lnTo>
                  <a:lnTo>
                    <a:pt x="276720" y="78613"/>
                  </a:lnTo>
                  <a:lnTo>
                    <a:pt x="270306" y="79933"/>
                  </a:lnTo>
                  <a:lnTo>
                    <a:pt x="263638" y="80949"/>
                  </a:lnTo>
                  <a:lnTo>
                    <a:pt x="256897" y="81394"/>
                  </a:lnTo>
                  <a:lnTo>
                    <a:pt x="243344" y="81521"/>
                  </a:lnTo>
                  <a:lnTo>
                    <a:pt x="210944" y="83345"/>
                  </a:lnTo>
                  <a:lnTo>
                    <a:pt x="147020" y="94728"/>
                  </a:lnTo>
                  <a:lnTo>
                    <a:pt x="94767" y="109444"/>
                  </a:lnTo>
                  <a:lnTo>
                    <a:pt x="54206" y="123854"/>
                  </a:lnTo>
                  <a:lnTo>
                    <a:pt x="19632" y="142711"/>
                  </a:lnTo>
                  <a:lnTo>
                    <a:pt x="779" y="165431"/>
                  </a:lnTo>
                  <a:lnTo>
                    <a:pt x="2983" y="170249"/>
                  </a:lnTo>
                  <a:lnTo>
                    <a:pt x="8140" y="174637"/>
                  </a:lnTo>
                  <a:lnTo>
                    <a:pt x="10998" y="176453"/>
                  </a:lnTo>
                  <a:lnTo>
                    <a:pt x="13982" y="178003"/>
                  </a:lnTo>
                  <a:lnTo>
                    <a:pt x="16903" y="181152"/>
                  </a:lnTo>
                  <a:lnTo>
                    <a:pt x="14211" y="181152"/>
                  </a:lnTo>
                  <a:lnTo>
                    <a:pt x="11480" y="180835"/>
                  </a:lnTo>
                  <a:lnTo>
                    <a:pt x="5854" y="181711"/>
                  </a:lnTo>
                  <a:lnTo>
                    <a:pt x="0" y="183578"/>
                  </a:lnTo>
                  <a:lnTo>
                    <a:pt x="0" y="187833"/>
                  </a:lnTo>
                  <a:lnTo>
                    <a:pt x="42481" y="213182"/>
                  </a:lnTo>
                  <a:lnTo>
                    <a:pt x="148107" y="243814"/>
                  </a:lnTo>
                  <a:lnTo>
                    <a:pt x="150914" y="246100"/>
                  </a:lnTo>
                  <a:lnTo>
                    <a:pt x="182219" y="293725"/>
                  </a:lnTo>
                  <a:lnTo>
                    <a:pt x="186816" y="297053"/>
                  </a:lnTo>
                  <a:lnTo>
                    <a:pt x="190830" y="294144"/>
                  </a:lnTo>
                  <a:lnTo>
                    <a:pt x="193154" y="289509"/>
                  </a:lnTo>
                  <a:lnTo>
                    <a:pt x="194156" y="278649"/>
                  </a:lnTo>
                  <a:lnTo>
                    <a:pt x="194868" y="256844"/>
                  </a:lnTo>
                  <a:lnTo>
                    <a:pt x="223659" y="261962"/>
                  </a:lnTo>
                  <a:lnTo>
                    <a:pt x="245200" y="265311"/>
                  </a:lnTo>
                  <a:lnTo>
                    <a:pt x="266787" y="267666"/>
                  </a:lnTo>
                  <a:lnTo>
                    <a:pt x="288419" y="268661"/>
                  </a:lnTo>
                  <a:lnTo>
                    <a:pt x="310095" y="267931"/>
                  </a:lnTo>
                  <a:lnTo>
                    <a:pt x="318185" y="267284"/>
                  </a:lnTo>
                  <a:lnTo>
                    <a:pt x="322503" y="268643"/>
                  </a:lnTo>
                  <a:lnTo>
                    <a:pt x="327698" y="283248"/>
                  </a:lnTo>
                  <a:lnTo>
                    <a:pt x="331635" y="287629"/>
                  </a:lnTo>
                  <a:lnTo>
                    <a:pt x="338874" y="298627"/>
                  </a:lnTo>
                  <a:lnTo>
                    <a:pt x="341071" y="298373"/>
                  </a:lnTo>
                  <a:lnTo>
                    <a:pt x="345287" y="289991"/>
                  </a:lnTo>
                  <a:lnTo>
                    <a:pt x="347192" y="287210"/>
                  </a:lnTo>
                  <a:lnTo>
                    <a:pt x="369197" y="311211"/>
                  </a:lnTo>
                  <a:lnTo>
                    <a:pt x="379628" y="322135"/>
                  </a:lnTo>
                  <a:lnTo>
                    <a:pt x="383019" y="327850"/>
                  </a:lnTo>
                  <a:lnTo>
                    <a:pt x="392810" y="319239"/>
                  </a:lnTo>
                  <a:lnTo>
                    <a:pt x="391591" y="312458"/>
                  </a:lnTo>
                  <a:lnTo>
                    <a:pt x="390296" y="299631"/>
                  </a:lnTo>
                  <a:lnTo>
                    <a:pt x="390055" y="292087"/>
                  </a:lnTo>
                  <a:lnTo>
                    <a:pt x="384682" y="279793"/>
                  </a:lnTo>
                  <a:lnTo>
                    <a:pt x="385419" y="273380"/>
                  </a:lnTo>
                  <a:lnTo>
                    <a:pt x="383743" y="264388"/>
                  </a:lnTo>
                  <a:lnTo>
                    <a:pt x="381825" y="262153"/>
                  </a:lnTo>
                  <a:lnTo>
                    <a:pt x="380301" y="259257"/>
                  </a:lnTo>
                  <a:lnTo>
                    <a:pt x="415213" y="253555"/>
                  </a:lnTo>
                  <a:lnTo>
                    <a:pt x="455180" y="248589"/>
                  </a:lnTo>
                  <a:lnTo>
                    <a:pt x="464676" y="248642"/>
                  </a:lnTo>
                  <a:lnTo>
                    <a:pt x="473522" y="251221"/>
                  </a:lnTo>
                  <a:lnTo>
                    <a:pt x="481973" y="255529"/>
                  </a:lnTo>
                  <a:lnTo>
                    <a:pt x="521285" y="280538"/>
                  </a:lnTo>
                  <a:lnTo>
                    <a:pt x="552564" y="299631"/>
                  </a:lnTo>
                  <a:lnTo>
                    <a:pt x="558499" y="301953"/>
                  </a:lnTo>
                  <a:lnTo>
                    <a:pt x="563241" y="301085"/>
                  </a:lnTo>
                  <a:lnTo>
                    <a:pt x="566826" y="297102"/>
                  </a:lnTo>
                  <a:lnTo>
                    <a:pt x="569290" y="290080"/>
                  </a:lnTo>
                  <a:lnTo>
                    <a:pt x="575090" y="265828"/>
                  </a:lnTo>
                  <a:lnTo>
                    <a:pt x="577005" y="253456"/>
                  </a:lnTo>
                  <a:lnTo>
                    <a:pt x="577176" y="240652"/>
                  </a:lnTo>
                  <a:lnTo>
                    <a:pt x="576846" y="236486"/>
                  </a:lnTo>
                  <a:lnTo>
                    <a:pt x="577786" y="232143"/>
                  </a:lnTo>
                  <a:lnTo>
                    <a:pt x="576719" y="226199"/>
                  </a:lnTo>
                  <a:lnTo>
                    <a:pt x="574128" y="224104"/>
                  </a:lnTo>
                  <a:lnTo>
                    <a:pt x="567562" y="221754"/>
                  </a:lnTo>
                  <a:lnTo>
                    <a:pt x="562724" y="220916"/>
                  </a:lnTo>
                  <a:lnTo>
                    <a:pt x="557974" y="219722"/>
                  </a:lnTo>
                  <a:lnTo>
                    <a:pt x="557910" y="216369"/>
                  </a:lnTo>
                  <a:lnTo>
                    <a:pt x="576809" y="211822"/>
                  </a:lnTo>
                  <a:lnTo>
                    <a:pt x="589787" y="209727"/>
                  </a:lnTo>
                  <a:lnTo>
                    <a:pt x="603275" y="210312"/>
                  </a:lnTo>
                  <a:lnTo>
                    <a:pt x="618030" y="212158"/>
                  </a:lnTo>
                  <a:lnTo>
                    <a:pt x="632298" y="216447"/>
                  </a:lnTo>
                  <a:lnTo>
                    <a:pt x="646255" y="222158"/>
                  </a:lnTo>
                  <a:lnTo>
                    <a:pt x="660082" y="228269"/>
                  </a:lnTo>
                  <a:lnTo>
                    <a:pt x="678188" y="235300"/>
                  </a:lnTo>
                  <a:lnTo>
                    <a:pt x="696504" y="240693"/>
                  </a:lnTo>
                  <a:lnTo>
                    <a:pt x="715094" y="244186"/>
                  </a:lnTo>
                  <a:lnTo>
                    <a:pt x="734555" y="245516"/>
                  </a:lnTo>
                  <a:lnTo>
                    <a:pt x="735279" y="245160"/>
                  </a:lnTo>
                  <a:lnTo>
                    <a:pt x="729487" y="214337"/>
                  </a:lnTo>
                  <a:lnTo>
                    <a:pt x="726732" y="200317"/>
                  </a:lnTo>
                  <a:lnTo>
                    <a:pt x="717448" y="200152"/>
                  </a:lnTo>
                  <a:lnTo>
                    <a:pt x="725042" y="195249"/>
                  </a:lnTo>
                  <a:lnTo>
                    <a:pt x="721956" y="189890"/>
                  </a:lnTo>
                  <a:lnTo>
                    <a:pt x="719814" y="177569"/>
                  </a:lnTo>
                  <a:lnTo>
                    <a:pt x="718950" y="170948"/>
                  </a:lnTo>
                  <a:lnTo>
                    <a:pt x="718538" y="164326"/>
                  </a:lnTo>
                  <a:lnTo>
                    <a:pt x="718781" y="157810"/>
                  </a:lnTo>
                  <a:lnTo>
                    <a:pt x="719454" y="150977"/>
                  </a:lnTo>
                  <a:lnTo>
                    <a:pt x="723557" y="144653"/>
                  </a:lnTo>
                  <a:lnTo>
                    <a:pt x="728167" y="133400"/>
                  </a:lnTo>
                  <a:lnTo>
                    <a:pt x="728497" y="129209"/>
                  </a:lnTo>
                  <a:lnTo>
                    <a:pt x="725169" y="127177"/>
                  </a:lnTo>
                  <a:lnTo>
                    <a:pt x="726084" y="122504"/>
                  </a:lnTo>
                  <a:lnTo>
                    <a:pt x="727494" y="118465"/>
                  </a:lnTo>
                  <a:lnTo>
                    <a:pt x="727582" y="79705"/>
                  </a:lnTo>
                  <a:lnTo>
                    <a:pt x="725576" y="77749"/>
                  </a:lnTo>
                  <a:lnTo>
                    <a:pt x="678503" y="92633"/>
                  </a:lnTo>
                  <a:lnTo>
                    <a:pt x="647039" y="113982"/>
                  </a:lnTo>
                  <a:lnTo>
                    <a:pt x="631867" y="124889"/>
                  </a:lnTo>
                  <a:lnTo>
                    <a:pt x="615845" y="131240"/>
                  </a:lnTo>
                  <a:lnTo>
                    <a:pt x="599094" y="133768"/>
                  </a:lnTo>
                  <a:lnTo>
                    <a:pt x="581736" y="133210"/>
                  </a:lnTo>
                  <a:lnTo>
                    <a:pt x="567689" y="131953"/>
                  </a:lnTo>
                  <a:lnTo>
                    <a:pt x="567499" y="130111"/>
                  </a:lnTo>
                  <a:lnTo>
                    <a:pt x="575640" y="127431"/>
                  </a:lnTo>
                  <a:lnTo>
                    <a:pt x="581342" y="124853"/>
                  </a:lnTo>
                  <a:lnTo>
                    <a:pt x="584365" y="122440"/>
                  </a:lnTo>
                  <a:lnTo>
                    <a:pt x="583514" y="119087"/>
                  </a:lnTo>
                  <a:lnTo>
                    <a:pt x="582091" y="115176"/>
                  </a:lnTo>
                  <a:lnTo>
                    <a:pt x="574738" y="113080"/>
                  </a:lnTo>
                  <a:lnTo>
                    <a:pt x="561111" y="111988"/>
                  </a:lnTo>
                  <a:lnTo>
                    <a:pt x="557098" y="114274"/>
                  </a:lnTo>
                  <a:lnTo>
                    <a:pt x="545174" y="119364"/>
                  </a:lnTo>
                  <a:lnTo>
                    <a:pt x="533107" y="120878"/>
                  </a:lnTo>
                  <a:lnTo>
                    <a:pt x="520907" y="119953"/>
                  </a:lnTo>
                  <a:lnTo>
                    <a:pt x="463827" y="109434"/>
                  </a:lnTo>
                  <a:lnTo>
                    <a:pt x="411416" y="100063"/>
                  </a:lnTo>
                  <a:lnTo>
                    <a:pt x="403885" y="98031"/>
                  </a:lnTo>
                  <a:lnTo>
                    <a:pt x="396481" y="95224"/>
                  </a:lnTo>
                  <a:lnTo>
                    <a:pt x="424179" y="85864"/>
                  </a:lnTo>
                  <a:lnTo>
                    <a:pt x="423748" y="77774"/>
                  </a:lnTo>
                  <a:lnTo>
                    <a:pt x="419468" y="74612"/>
                  </a:lnTo>
                  <a:lnTo>
                    <a:pt x="410476" y="65747"/>
                  </a:lnTo>
                  <a:lnTo>
                    <a:pt x="400126" y="51142"/>
                  </a:lnTo>
                  <a:lnTo>
                    <a:pt x="398919" y="50076"/>
                  </a:lnTo>
                  <a:lnTo>
                    <a:pt x="394804" y="52819"/>
                  </a:lnTo>
                  <a:lnTo>
                    <a:pt x="393001" y="53136"/>
                  </a:lnTo>
                  <a:lnTo>
                    <a:pt x="390753" y="52298"/>
                  </a:lnTo>
                  <a:lnTo>
                    <a:pt x="395998" y="47205"/>
                  </a:lnTo>
                  <a:lnTo>
                    <a:pt x="372097" y="11544"/>
                  </a:lnTo>
                  <a:lnTo>
                    <a:pt x="365861" y="14287"/>
                  </a:lnTo>
                  <a:lnTo>
                    <a:pt x="366636" y="10871"/>
                  </a:lnTo>
                  <a:lnTo>
                    <a:pt x="366902" y="6934"/>
                  </a:lnTo>
                  <a:lnTo>
                    <a:pt x="367664" y="2476"/>
                  </a:lnTo>
                  <a:lnTo>
                    <a:pt x="364883" y="673"/>
                  </a:lnTo>
                  <a:lnTo>
                    <a:pt x="361403" y="0"/>
                  </a:lnTo>
                  <a:close/>
                </a:path>
              </a:pathLst>
            </a:custGeom>
            <a:solidFill>
              <a:srgbClr val="FFFFFF"/>
            </a:solidFill>
          </p:spPr>
          <p:txBody>
            <a:bodyPr wrap="square" lIns="0" tIns="0" rIns="0" bIns="0" rtlCol="0"/>
            <a:lstStyle/>
            <a:p>
              <a:endParaRPr/>
            </a:p>
          </p:txBody>
        </p:sp>
      </p:grpSp>
      <p:sp>
        <p:nvSpPr>
          <p:cNvPr id="30" name="Espace réservé du texte 31">
            <a:extLst>
              <a:ext uri="{FF2B5EF4-FFF2-40B4-BE49-F238E27FC236}">
                <a16:creationId xmlns:a16="http://schemas.microsoft.com/office/drawing/2014/main" id="{61DCD63E-5308-4ED7-AF65-EF5334F7315E}"/>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
        <p:nvSpPr>
          <p:cNvPr id="29" name="object 23">
            <a:extLst>
              <a:ext uri="{FF2B5EF4-FFF2-40B4-BE49-F238E27FC236}">
                <a16:creationId xmlns:a16="http://schemas.microsoft.com/office/drawing/2014/main" id="{FA412533-1944-488C-BD49-D1BDF7F30689}"/>
              </a:ext>
            </a:extLst>
          </p:cNvPr>
          <p:cNvSpPr txBox="1">
            <a:spLocks noGrp="1"/>
          </p:cNvSpPr>
          <p:nvPr>
            <p:ph type="title" hasCustomPrompt="1"/>
          </p:nvPr>
        </p:nvSpPr>
        <p:spPr>
          <a:xfrm>
            <a:off x="1769606" y="1856675"/>
            <a:ext cx="3724275" cy="375920"/>
          </a:xfrm>
          <a:prstGeom prst="rect">
            <a:avLst/>
          </a:prstGeom>
        </p:spPr>
        <p:txBody>
          <a:bodyPr vert="horz" wrap="square" lIns="0" tIns="12700" rIns="0" bIns="0" rtlCol="0">
            <a:spAutoFit/>
          </a:bodyPr>
          <a:lstStyle>
            <a:lvl1pPr>
              <a:defRPr b="1">
                <a:solidFill>
                  <a:schemeClr val="bg1"/>
                </a:solidFill>
              </a:defRPr>
            </a:lvl1pPr>
          </a:lstStyle>
          <a:p>
            <a:pPr marL="12700">
              <a:lnSpc>
                <a:spcPct val="100000"/>
              </a:lnSpc>
              <a:spcBef>
                <a:spcPts val="100"/>
              </a:spcBef>
            </a:pPr>
            <a:r>
              <a:rPr sz="2300" spc="55" dirty="0">
                <a:solidFill>
                  <a:srgbClr val="FFFFFF"/>
                </a:solidFill>
              </a:rPr>
              <a:t>AQUACULTURE</a:t>
            </a:r>
            <a:endParaRPr sz="2300" dirty="0"/>
          </a:p>
        </p:txBody>
      </p:sp>
    </p:spTree>
    <p:extLst>
      <p:ext uri="{BB962C8B-B14F-4D97-AF65-F5344CB8AC3E}">
        <p14:creationId xmlns:p14="http://schemas.microsoft.com/office/powerpoint/2010/main" val="2277041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présentants Aquacultur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74A4223-3C98-465A-AEE9-316A9AF174BF}"/>
              </a:ext>
            </a:extLst>
          </p:cNvPr>
          <p:cNvSpPr>
            <a:spLocks noGrp="1"/>
          </p:cNvSpPr>
          <p:nvPr>
            <p:ph type="dt" sz="half" idx="10"/>
          </p:nvPr>
        </p:nvSpPr>
        <p:spPr/>
        <p:txBody>
          <a:bodyPr/>
          <a:lstStyle/>
          <a:p>
            <a:fld id="{E80AFB39-3136-4FAF-913B-294D89DE73F9}" type="datetimeFigureOut">
              <a:rPr lang="fr-BE" smtClean="0"/>
              <a:t>01-06-26</a:t>
            </a:fld>
            <a:endParaRPr lang="fr-BE"/>
          </a:p>
        </p:txBody>
      </p:sp>
      <p:sp>
        <p:nvSpPr>
          <p:cNvPr id="4" name="Espace réservé du pied de page 3">
            <a:extLst>
              <a:ext uri="{FF2B5EF4-FFF2-40B4-BE49-F238E27FC236}">
                <a16:creationId xmlns:a16="http://schemas.microsoft.com/office/drawing/2014/main" id="{A4B4AD71-406E-4A57-A6A7-99AC5E6698F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F6569F2C-0999-4DFF-AF83-86DD58E242EE}"/>
              </a:ext>
            </a:extLst>
          </p:cNvPr>
          <p:cNvSpPr>
            <a:spLocks noGrp="1"/>
          </p:cNvSpPr>
          <p:nvPr>
            <p:ph type="sldNum" sz="quarter" idx="12"/>
          </p:nvPr>
        </p:nvSpPr>
        <p:spPr/>
        <p:txBody>
          <a:bodyPr/>
          <a:lstStyle/>
          <a:p>
            <a:fld id="{6DCCFF28-29C7-4A47-9A2B-4A1869D0A5DB}" type="slidenum">
              <a:rPr lang="fr-BE" smtClean="0"/>
              <a:t>‹N°›</a:t>
            </a:fld>
            <a:endParaRPr lang="fr-BE"/>
          </a:p>
        </p:txBody>
      </p:sp>
      <p:sp>
        <p:nvSpPr>
          <p:cNvPr id="2" name="object 2">
            <a:extLst>
              <a:ext uri="{FF2B5EF4-FFF2-40B4-BE49-F238E27FC236}">
                <a16:creationId xmlns:a16="http://schemas.microsoft.com/office/drawing/2014/main" id="{A4F913C5-F5CC-ED0A-155A-AFAABE6510EB}"/>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6" name="object 3">
            <a:extLst>
              <a:ext uri="{FF2B5EF4-FFF2-40B4-BE49-F238E27FC236}">
                <a16:creationId xmlns:a16="http://schemas.microsoft.com/office/drawing/2014/main" id="{20F7CA22-9A1F-2A50-49E8-2A6B59DD0E69}"/>
              </a:ext>
            </a:extLst>
          </p:cNvPr>
          <p:cNvSpPr/>
          <p:nvPr userDrawn="1"/>
        </p:nvSpPr>
        <p:spPr>
          <a:xfrm>
            <a:off x="6278891"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A1DAF8"/>
          </a:solidFill>
        </p:spPr>
        <p:txBody>
          <a:bodyPr wrap="square" lIns="0" tIns="0" rIns="0" bIns="0" rtlCol="0"/>
          <a:lstStyle/>
          <a:p>
            <a:endParaRPr/>
          </a:p>
        </p:txBody>
      </p:sp>
      <p:sp>
        <p:nvSpPr>
          <p:cNvPr id="8" name="object 4" descr="$PPTXTitle">
            <a:extLst>
              <a:ext uri="{FF2B5EF4-FFF2-40B4-BE49-F238E27FC236}">
                <a16:creationId xmlns:a16="http://schemas.microsoft.com/office/drawing/2014/main" id="{BEAD0099-DF12-D172-C20F-09B889671C7D}"/>
              </a:ext>
            </a:extLst>
          </p:cNvPr>
          <p:cNvSpPr txBox="1">
            <a:spLocks noGrp="1"/>
          </p:cNvSpPr>
          <p:nvPr>
            <p:ph type="title"/>
          </p:nvPr>
        </p:nvSpPr>
        <p:spPr>
          <a:xfrm>
            <a:off x="1431665"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latin typeface="Calibri"/>
                <a:cs typeface="Calibri"/>
              </a:rPr>
              <a:t>REPRÉSENTANTS</a:t>
            </a:r>
            <a:r>
              <a:rPr sz="3800" b="1" spc="145" dirty="0">
                <a:latin typeface="Calibri"/>
                <a:cs typeface="Calibri"/>
              </a:rPr>
              <a:t> </a:t>
            </a:r>
            <a:r>
              <a:rPr sz="3800" b="1" spc="90" dirty="0">
                <a:latin typeface="Calibri"/>
                <a:cs typeface="Calibri"/>
              </a:rPr>
              <a:t>ÉLUS</a:t>
            </a:r>
            <a:endParaRPr sz="3800">
              <a:latin typeface="Calibri"/>
              <a:cs typeface="Calibri"/>
            </a:endParaRPr>
          </a:p>
        </p:txBody>
      </p:sp>
      <p:sp>
        <p:nvSpPr>
          <p:cNvPr id="9" name="object 5">
            <a:extLst>
              <a:ext uri="{FF2B5EF4-FFF2-40B4-BE49-F238E27FC236}">
                <a16:creationId xmlns:a16="http://schemas.microsoft.com/office/drawing/2014/main" id="{B9FD4427-06E9-82DD-199C-7FB8B12B6E6F}"/>
              </a:ext>
            </a:extLst>
          </p:cNvPr>
          <p:cNvSpPr txBox="1"/>
          <p:nvPr userDrawn="1"/>
        </p:nvSpPr>
        <p:spPr>
          <a:xfrm>
            <a:off x="6875577" y="766960"/>
            <a:ext cx="3813810" cy="482600"/>
          </a:xfrm>
          <a:prstGeom prst="rect">
            <a:avLst/>
          </a:prstGeom>
        </p:spPr>
        <p:txBody>
          <a:bodyPr vert="horz" wrap="square" lIns="0" tIns="12700" rIns="0" bIns="0" rtlCol="0">
            <a:spAutoFit/>
          </a:bodyPr>
          <a:lstStyle/>
          <a:p>
            <a:pPr marL="12700">
              <a:lnSpc>
                <a:spcPct val="100000"/>
              </a:lnSpc>
              <a:spcBef>
                <a:spcPts val="100"/>
              </a:spcBef>
            </a:pPr>
            <a:r>
              <a:rPr sz="3000" spc="95" dirty="0">
                <a:solidFill>
                  <a:srgbClr val="2E2E33"/>
                </a:solidFill>
                <a:latin typeface="Calibri"/>
                <a:cs typeface="Calibri"/>
              </a:rPr>
              <a:t>FILIÈRE</a:t>
            </a:r>
            <a:r>
              <a:rPr sz="3000" spc="140" dirty="0">
                <a:solidFill>
                  <a:srgbClr val="2E2E33"/>
                </a:solidFill>
                <a:latin typeface="Calibri"/>
                <a:cs typeface="Calibri"/>
              </a:rPr>
              <a:t> </a:t>
            </a:r>
            <a:r>
              <a:rPr sz="3000" spc="65" dirty="0">
                <a:solidFill>
                  <a:srgbClr val="2E2E33"/>
                </a:solidFill>
                <a:latin typeface="Calibri"/>
                <a:cs typeface="Calibri"/>
              </a:rPr>
              <a:t>AQUACULTURE</a:t>
            </a:r>
            <a:endParaRPr sz="3000">
              <a:latin typeface="Calibri"/>
              <a:cs typeface="Calibri"/>
            </a:endParaRPr>
          </a:p>
        </p:txBody>
      </p:sp>
      <p:grpSp>
        <p:nvGrpSpPr>
          <p:cNvPr id="10" name="object 6">
            <a:extLst>
              <a:ext uri="{FF2B5EF4-FFF2-40B4-BE49-F238E27FC236}">
                <a16:creationId xmlns:a16="http://schemas.microsoft.com/office/drawing/2014/main" id="{305159B8-46E6-7CD6-0927-054AE906F793}"/>
              </a:ext>
            </a:extLst>
          </p:cNvPr>
          <p:cNvGrpSpPr/>
          <p:nvPr userDrawn="1"/>
        </p:nvGrpSpPr>
        <p:grpSpPr>
          <a:xfrm>
            <a:off x="10518874" y="5816844"/>
            <a:ext cx="875665" cy="153035"/>
            <a:chOff x="10518874" y="5816844"/>
            <a:chExt cx="875665" cy="153035"/>
          </a:xfrm>
        </p:grpSpPr>
        <p:pic>
          <p:nvPicPr>
            <p:cNvPr id="11" name="object 7">
              <a:extLst>
                <a:ext uri="{FF2B5EF4-FFF2-40B4-BE49-F238E27FC236}">
                  <a16:creationId xmlns:a16="http://schemas.microsoft.com/office/drawing/2014/main" id="{8B768E0C-BA50-A05A-4F4E-6138137404A6}"/>
                </a:ext>
              </a:extLst>
            </p:cNvPr>
            <p:cNvPicPr/>
            <p:nvPr/>
          </p:nvPicPr>
          <p:blipFill>
            <a:blip r:embed="rId2" cstate="print"/>
            <a:stretch>
              <a:fillRect/>
            </a:stretch>
          </p:blipFill>
          <p:spPr>
            <a:xfrm>
              <a:off x="10518874" y="5854847"/>
              <a:ext cx="189007" cy="114731"/>
            </a:xfrm>
            <a:prstGeom prst="rect">
              <a:avLst/>
            </a:prstGeom>
          </p:spPr>
        </p:pic>
        <p:pic>
          <p:nvPicPr>
            <p:cNvPr id="12" name="object 8">
              <a:extLst>
                <a:ext uri="{FF2B5EF4-FFF2-40B4-BE49-F238E27FC236}">
                  <a16:creationId xmlns:a16="http://schemas.microsoft.com/office/drawing/2014/main" id="{718379AB-B8C4-5C5A-9B09-7F3E21BBCC1F}"/>
                </a:ext>
              </a:extLst>
            </p:cNvPr>
            <p:cNvPicPr/>
            <p:nvPr/>
          </p:nvPicPr>
          <p:blipFill>
            <a:blip r:embed="rId3" cstate="print"/>
            <a:stretch>
              <a:fillRect/>
            </a:stretch>
          </p:blipFill>
          <p:spPr>
            <a:xfrm>
              <a:off x="10730267" y="5816844"/>
              <a:ext cx="310642" cy="152642"/>
            </a:xfrm>
            <a:prstGeom prst="rect">
              <a:avLst/>
            </a:prstGeom>
          </p:spPr>
        </p:pic>
        <p:pic>
          <p:nvPicPr>
            <p:cNvPr id="13" name="object 9">
              <a:extLst>
                <a:ext uri="{FF2B5EF4-FFF2-40B4-BE49-F238E27FC236}">
                  <a16:creationId xmlns:a16="http://schemas.microsoft.com/office/drawing/2014/main" id="{61025AD2-E201-F8A2-3887-9DAD06AD8117}"/>
                </a:ext>
              </a:extLst>
            </p:cNvPr>
            <p:cNvPicPr/>
            <p:nvPr/>
          </p:nvPicPr>
          <p:blipFill>
            <a:blip r:embed="rId4" cstate="print"/>
            <a:stretch>
              <a:fillRect/>
            </a:stretch>
          </p:blipFill>
          <p:spPr>
            <a:xfrm>
              <a:off x="11068231" y="5855889"/>
              <a:ext cx="64706" cy="112280"/>
            </a:xfrm>
            <a:prstGeom prst="rect">
              <a:avLst/>
            </a:prstGeom>
          </p:spPr>
        </p:pic>
        <p:pic>
          <p:nvPicPr>
            <p:cNvPr id="14" name="object 10">
              <a:extLst>
                <a:ext uri="{FF2B5EF4-FFF2-40B4-BE49-F238E27FC236}">
                  <a16:creationId xmlns:a16="http://schemas.microsoft.com/office/drawing/2014/main" id="{030D3DAA-F2DC-4179-1C71-4E16188B0F16}"/>
                </a:ext>
              </a:extLst>
            </p:cNvPr>
            <p:cNvPicPr/>
            <p:nvPr/>
          </p:nvPicPr>
          <p:blipFill>
            <a:blip r:embed="rId5" cstate="print"/>
            <a:stretch>
              <a:fillRect/>
            </a:stretch>
          </p:blipFill>
          <p:spPr>
            <a:xfrm>
              <a:off x="11173120" y="5845112"/>
              <a:ext cx="221231" cy="124470"/>
            </a:xfrm>
            <a:prstGeom prst="rect">
              <a:avLst/>
            </a:prstGeom>
          </p:spPr>
        </p:pic>
      </p:grpSp>
      <p:grpSp>
        <p:nvGrpSpPr>
          <p:cNvPr id="15" name="object 11">
            <a:extLst>
              <a:ext uri="{FF2B5EF4-FFF2-40B4-BE49-F238E27FC236}">
                <a16:creationId xmlns:a16="http://schemas.microsoft.com/office/drawing/2014/main" id="{79DB7550-95C0-B45C-5C27-EAC963168B3C}"/>
              </a:ext>
            </a:extLst>
          </p:cNvPr>
          <p:cNvGrpSpPr/>
          <p:nvPr userDrawn="1"/>
        </p:nvGrpSpPr>
        <p:grpSpPr>
          <a:xfrm>
            <a:off x="10518965" y="6034806"/>
            <a:ext cx="1085215" cy="118745"/>
            <a:chOff x="10518965" y="6034806"/>
            <a:chExt cx="1085215" cy="118745"/>
          </a:xfrm>
        </p:grpSpPr>
        <p:pic>
          <p:nvPicPr>
            <p:cNvPr id="16" name="object 12">
              <a:extLst>
                <a:ext uri="{FF2B5EF4-FFF2-40B4-BE49-F238E27FC236}">
                  <a16:creationId xmlns:a16="http://schemas.microsoft.com/office/drawing/2014/main" id="{BEE7BD22-AA2A-7CA6-9F7D-E7964ED4BAB3}"/>
                </a:ext>
              </a:extLst>
            </p:cNvPr>
            <p:cNvPicPr/>
            <p:nvPr/>
          </p:nvPicPr>
          <p:blipFill>
            <a:blip r:embed="rId6" cstate="print"/>
            <a:stretch>
              <a:fillRect/>
            </a:stretch>
          </p:blipFill>
          <p:spPr>
            <a:xfrm>
              <a:off x="10518965" y="6035902"/>
              <a:ext cx="71031" cy="115735"/>
            </a:xfrm>
            <a:prstGeom prst="rect">
              <a:avLst/>
            </a:prstGeom>
          </p:spPr>
        </p:pic>
        <p:pic>
          <p:nvPicPr>
            <p:cNvPr id="17" name="object 13">
              <a:extLst>
                <a:ext uri="{FF2B5EF4-FFF2-40B4-BE49-F238E27FC236}">
                  <a16:creationId xmlns:a16="http://schemas.microsoft.com/office/drawing/2014/main" id="{3A2AC92F-8D0F-3FB4-AB41-7EDC9CA8E672}"/>
                </a:ext>
              </a:extLst>
            </p:cNvPr>
            <p:cNvPicPr/>
            <p:nvPr/>
          </p:nvPicPr>
          <p:blipFill>
            <a:blip r:embed="rId7" cstate="print"/>
            <a:stretch>
              <a:fillRect/>
            </a:stretch>
          </p:blipFill>
          <p:spPr>
            <a:xfrm>
              <a:off x="10613057" y="6034991"/>
              <a:ext cx="190657" cy="118228"/>
            </a:xfrm>
            <a:prstGeom prst="rect">
              <a:avLst/>
            </a:prstGeom>
          </p:spPr>
        </p:pic>
        <p:pic>
          <p:nvPicPr>
            <p:cNvPr id="18" name="object 14">
              <a:extLst>
                <a:ext uri="{FF2B5EF4-FFF2-40B4-BE49-F238E27FC236}">
                  <a16:creationId xmlns:a16="http://schemas.microsoft.com/office/drawing/2014/main" id="{7E37F3ED-FF34-1674-852C-E2F676B83D3A}"/>
                </a:ext>
              </a:extLst>
            </p:cNvPr>
            <p:cNvPicPr/>
            <p:nvPr/>
          </p:nvPicPr>
          <p:blipFill>
            <a:blip r:embed="rId8" cstate="print"/>
            <a:stretch>
              <a:fillRect/>
            </a:stretch>
          </p:blipFill>
          <p:spPr>
            <a:xfrm>
              <a:off x="10827508" y="6035352"/>
              <a:ext cx="93268" cy="117462"/>
            </a:xfrm>
            <a:prstGeom prst="rect">
              <a:avLst/>
            </a:prstGeom>
          </p:spPr>
        </p:pic>
        <p:pic>
          <p:nvPicPr>
            <p:cNvPr id="19" name="object 15">
              <a:extLst>
                <a:ext uri="{FF2B5EF4-FFF2-40B4-BE49-F238E27FC236}">
                  <a16:creationId xmlns:a16="http://schemas.microsoft.com/office/drawing/2014/main" id="{5607C476-6693-C880-4269-DE62CE59DA9E}"/>
                </a:ext>
              </a:extLst>
            </p:cNvPr>
            <p:cNvPicPr/>
            <p:nvPr/>
          </p:nvPicPr>
          <p:blipFill>
            <a:blip r:embed="rId9" cstate="print"/>
            <a:stretch>
              <a:fillRect/>
            </a:stretch>
          </p:blipFill>
          <p:spPr>
            <a:xfrm>
              <a:off x="10941095" y="6036038"/>
              <a:ext cx="86728" cy="116776"/>
            </a:xfrm>
            <a:prstGeom prst="rect">
              <a:avLst/>
            </a:prstGeom>
          </p:spPr>
        </p:pic>
        <p:pic>
          <p:nvPicPr>
            <p:cNvPr id="20" name="object 16">
              <a:extLst>
                <a:ext uri="{FF2B5EF4-FFF2-40B4-BE49-F238E27FC236}">
                  <a16:creationId xmlns:a16="http://schemas.microsoft.com/office/drawing/2014/main" id="{46BB216C-6C41-4B32-4F4C-4464B4405AF0}"/>
                </a:ext>
              </a:extLst>
            </p:cNvPr>
            <p:cNvPicPr/>
            <p:nvPr/>
          </p:nvPicPr>
          <p:blipFill>
            <a:blip r:embed="rId10" cstate="print"/>
            <a:stretch>
              <a:fillRect/>
            </a:stretch>
          </p:blipFill>
          <p:spPr>
            <a:xfrm>
              <a:off x="11048188" y="6035123"/>
              <a:ext cx="172477" cy="117690"/>
            </a:xfrm>
            <a:prstGeom prst="rect">
              <a:avLst/>
            </a:prstGeom>
          </p:spPr>
        </p:pic>
        <p:pic>
          <p:nvPicPr>
            <p:cNvPr id="21" name="object 17">
              <a:extLst>
                <a:ext uri="{FF2B5EF4-FFF2-40B4-BE49-F238E27FC236}">
                  <a16:creationId xmlns:a16="http://schemas.microsoft.com/office/drawing/2014/main" id="{3850255E-958B-3621-24C5-89886D39EF78}"/>
                </a:ext>
              </a:extLst>
            </p:cNvPr>
            <p:cNvPicPr/>
            <p:nvPr/>
          </p:nvPicPr>
          <p:blipFill>
            <a:blip r:embed="rId11" cstate="print"/>
            <a:stretch>
              <a:fillRect/>
            </a:stretch>
          </p:blipFill>
          <p:spPr>
            <a:xfrm>
              <a:off x="11241360" y="6036038"/>
              <a:ext cx="170746" cy="116776"/>
            </a:xfrm>
            <a:prstGeom prst="rect">
              <a:avLst/>
            </a:prstGeom>
          </p:spPr>
        </p:pic>
        <p:pic>
          <p:nvPicPr>
            <p:cNvPr id="22" name="object 18">
              <a:extLst>
                <a:ext uri="{FF2B5EF4-FFF2-40B4-BE49-F238E27FC236}">
                  <a16:creationId xmlns:a16="http://schemas.microsoft.com/office/drawing/2014/main" id="{EA11E5F5-87B3-FBA9-FCBE-61BF14D5D887}"/>
                </a:ext>
              </a:extLst>
            </p:cNvPr>
            <p:cNvPicPr/>
            <p:nvPr/>
          </p:nvPicPr>
          <p:blipFill>
            <a:blip r:embed="rId12" cstate="print"/>
            <a:stretch>
              <a:fillRect/>
            </a:stretch>
          </p:blipFill>
          <p:spPr>
            <a:xfrm>
              <a:off x="11442586" y="6034806"/>
              <a:ext cx="161450" cy="118413"/>
            </a:xfrm>
            <a:prstGeom prst="rect">
              <a:avLst/>
            </a:prstGeom>
          </p:spPr>
        </p:pic>
      </p:grpSp>
      <p:grpSp>
        <p:nvGrpSpPr>
          <p:cNvPr id="23" name="object 19">
            <a:extLst>
              <a:ext uri="{FF2B5EF4-FFF2-40B4-BE49-F238E27FC236}">
                <a16:creationId xmlns:a16="http://schemas.microsoft.com/office/drawing/2014/main" id="{B5F48470-4B20-0358-7A6A-FEF11A9FA7A1}"/>
              </a:ext>
            </a:extLst>
          </p:cNvPr>
          <p:cNvGrpSpPr/>
          <p:nvPr userDrawn="1"/>
        </p:nvGrpSpPr>
        <p:grpSpPr>
          <a:xfrm>
            <a:off x="9883303" y="5704701"/>
            <a:ext cx="564515" cy="559435"/>
            <a:chOff x="9883303" y="5704701"/>
            <a:chExt cx="564515" cy="559435"/>
          </a:xfrm>
        </p:grpSpPr>
        <p:sp>
          <p:nvSpPr>
            <p:cNvPr id="24" name="object 20">
              <a:extLst>
                <a:ext uri="{FF2B5EF4-FFF2-40B4-BE49-F238E27FC236}">
                  <a16:creationId xmlns:a16="http://schemas.microsoft.com/office/drawing/2014/main" id="{638DEFE7-4575-D760-0684-E5E604CF8738}"/>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5" name="object 21">
              <a:extLst>
                <a:ext uri="{FF2B5EF4-FFF2-40B4-BE49-F238E27FC236}">
                  <a16:creationId xmlns:a16="http://schemas.microsoft.com/office/drawing/2014/main" id="{E11C2312-FF92-A227-2ECA-59C780FE272D}"/>
                </a:ext>
              </a:extLst>
            </p:cNvPr>
            <p:cNvPicPr/>
            <p:nvPr/>
          </p:nvPicPr>
          <p:blipFill>
            <a:blip r:embed="rId13" cstate="print"/>
            <a:stretch>
              <a:fillRect/>
            </a:stretch>
          </p:blipFill>
          <p:spPr>
            <a:xfrm>
              <a:off x="10192574" y="6086944"/>
              <a:ext cx="235826" cy="177101"/>
            </a:xfrm>
            <a:prstGeom prst="rect">
              <a:avLst/>
            </a:prstGeom>
          </p:spPr>
        </p:pic>
        <p:sp>
          <p:nvSpPr>
            <p:cNvPr id="26" name="object 22">
              <a:extLst>
                <a:ext uri="{FF2B5EF4-FFF2-40B4-BE49-F238E27FC236}">
                  <a16:creationId xmlns:a16="http://schemas.microsoft.com/office/drawing/2014/main" id="{99BE91EC-C3D7-0238-9963-443AD99975CE}"/>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7" name="object 23">
            <a:extLst>
              <a:ext uri="{FF2B5EF4-FFF2-40B4-BE49-F238E27FC236}">
                <a16:creationId xmlns:a16="http://schemas.microsoft.com/office/drawing/2014/main" id="{5DA1A9BC-ED90-67B0-737E-9B2DB15D7999}"/>
              </a:ext>
            </a:extLst>
          </p:cNvPr>
          <p:cNvGrpSpPr/>
          <p:nvPr userDrawn="1"/>
        </p:nvGrpSpPr>
        <p:grpSpPr>
          <a:xfrm>
            <a:off x="11108519" y="226159"/>
            <a:ext cx="744220" cy="811530"/>
            <a:chOff x="11108519" y="226159"/>
            <a:chExt cx="744220" cy="811530"/>
          </a:xfrm>
        </p:grpSpPr>
        <p:sp>
          <p:nvSpPr>
            <p:cNvPr id="28" name="object 24">
              <a:extLst>
                <a:ext uri="{FF2B5EF4-FFF2-40B4-BE49-F238E27FC236}">
                  <a16:creationId xmlns:a16="http://schemas.microsoft.com/office/drawing/2014/main" id="{DA5A58CB-3526-6137-E648-40EA0ED30646}"/>
                </a:ext>
              </a:extLst>
            </p:cNvPr>
            <p:cNvSpPr/>
            <p:nvPr/>
          </p:nvSpPr>
          <p:spPr>
            <a:xfrm>
              <a:off x="11108519" y="226159"/>
              <a:ext cx="744220" cy="811530"/>
            </a:xfrm>
            <a:custGeom>
              <a:avLst/>
              <a:gdLst/>
              <a:ahLst/>
              <a:cxnLst/>
              <a:rect l="l" t="t" r="r" b="b"/>
              <a:pathLst>
                <a:path w="744220" h="811530">
                  <a:moveTo>
                    <a:pt x="371929" y="0"/>
                  </a:moveTo>
                  <a:lnTo>
                    <a:pt x="332555" y="5136"/>
                  </a:lnTo>
                  <a:lnTo>
                    <a:pt x="295249" y="20545"/>
                  </a:lnTo>
                  <a:lnTo>
                    <a:pt x="76695" y="146732"/>
                  </a:lnTo>
                  <a:lnTo>
                    <a:pt x="44689" y="171344"/>
                  </a:lnTo>
                  <a:lnTo>
                    <a:pt x="20550" y="202879"/>
                  </a:lnTo>
                  <a:lnTo>
                    <a:pt x="5309" y="239547"/>
                  </a:lnTo>
                  <a:lnTo>
                    <a:pt x="0" y="279561"/>
                  </a:lnTo>
                  <a:lnTo>
                    <a:pt x="0" y="531936"/>
                  </a:lnTo>
                  <a:lnTo>
                    <a:pt x="5309" y="571950"/>
                  </a:lnTo>
                  <a:lnTo>
                    <a:pt x="20550" y="608617"/>
                  </a:lnTo>
                  <a:lnTo>
                    <a:pt x="44689" y="640148"/>
                  </a:lnTo>
                  <a:lnTo>
                    <a:pt x="76695" y="664752"/>
                  </a:lnTo>
                  <a:lnTo>
                    <a:pt x="295249" y="790927"/>
                  </a:lnTo>
                  <a:lnTo>
                    <a:pt x="332555" y="806343"/>
                  </a:lnTo>
                  <a:lnTo>
                    <a:pt x="371929" y="811482"/>
                  </a:lnTo>
                  <a:lnTo>
                    <a:pt x="411306" y="806343"/>
                  </a:lnTo>
                  <a:lnTo>
                    <a:pt x="448627" y="790927"/>
                  </a:lnTo>
                  <a:lnTo>
                    <a:pt x="667169" y="664752"/>
                  </a:lnTo>
                  <a:lnTo>
                    <a:pt x="699167" y="640148"/>
                  </a:lnTo>
                  <a:lnTo>
                    <a:pt x="723303" y="608617"/>
                  </a:lnTo>
                  <a:lnTo>
                    <a:pt x="738542" y="571950"/>
                  </a:lnTo>
                  <a:lnTo>
                    <a:pt x="743851" y="531936"/>
                  </a:lnTo>
                  <a:lnTo>
                    <a:pt x="743851" y="279561"/>
                  </a:lnTo>
                  <a:lnTo>
                    <a:pt x="738542" y="239547"/>
                  </a:lnTo>
                  <a:lnTo>
                    <a:pt x="723303" y="202879"/>
                  </a:lnTo>
                  <a:lnTo>
                    <a:pt x="699167" y="171344"/>
                  </a:lnTo>
                  <a:lnTo>
                    <a:pt x="667169" y="146732"/>
                  </a:lnTo>
                  <a:lnTo>
                    <a:pt x="448627" y="20545"/>
                  </a:lnTo>
                  <a:lnTo>
                    <a:pt x="411306" y="5136"/>
                  </a:lnTo>
                  <a:lnTo>
                    <a:pt x="371929" y="0"/>
                  </a:lnTo>
                  <a:close/>
                </a:path>
              </a:pathLst>
            </a:custGeom>
            <a:solidFill>
              <a:srgbClr val="A1DAF8"/>
            </a:solidFill>
          </p:spPr>
          <p:txBody>
            <a:bodyPr wrap="square" lIns="0" tIns="0" rIns="0" bIns="0" rtlCol="0"/>
            <a:lstStyle/>
            <a:p>
              <a:endParaRPr/>
            </a:p>
          </p:txBody>
        </p:sp>
        <p:sp>
          <p:nvSpPr>
            <p:cNvPr id="29" name="object 25">
              <a:extLst>
                <a:ext uri="{FF2B5EF4-FFF2-40B4-BE49-F238E27FC236}">
                  <a16:creationId xmlns:a16="http://schemas.microsoft.com/office/drawing/2014/main" id="{3D5ABA5C-3D6A-F087-3C4E-0099DDEAF42F}"/>
                </a:ext>
              </a:extLst>
            </p:cNvPr>
            <p:cNvSpPr/>
            <p:nvPr/>
          </p:nvSpPr>
          <p:spPr>
            <a:xfrm>
              <a:off x="11190021" y="502517"/>
              <a:ext cx="586105" cy="260985"/>
            </a:xfrm>
            <a:custGeom>
              <a:avLst/>
              <a:gdLst/>
              <a:ahLst/>
              <a:cxnLst/>
              <a:rect l="l" t="t" r="r" b="b"/>
              <a:pathLst>
                <a:path w="586104" h="260984">
                  <a:moveTo>
                    <a:pt x="288709" y="0"/>
                  </a:moveTo>
                  <a:lnTo>
                    <a:pt x="246946" y="40493"/>
                  </a:lnTo>
                  <a:lnTo>
                    <a:pt x="226910" y="64820"/>
                  </a:lnTo>
                  <a:lnTo>
                    <a:pt x="221424" y="62458"/>
                  </a:lnTo>
                  <a:lnTo>
                    <a:pt x="209321" y="64973"/>
                  </a:lnTo>
                  <a:lnTo>
                    <a:pt x="202069" y="64719"/>
                  </a:lnTo>
                  <a:lnTo>
                    <a:pt x="194906" y="64770"/>
                  </a:lnTo>
                  <a:lnTo>
                    <a:pt x="143675" y="69851"/>
                  </a:lnTo>
                  <a:lnTo>
                    <a:pt x="93205" y="82067"/>
                  </a:lnTo>
                  <a:lnTo>
                    <a:pt x="44624" y="98414"/>
                  </a:lnTo>
                  <a:lnTo>
                    <a:pt x="11571" y="118023"/>
                  </a:lnTo>
                  <a:lnTo>
                    <a:pt x="0" y="128930"/>
                  </a:lnTo>
                  <a:lnTo>
                    <a:pt x="1054" y="134353"/>
                  </a:lnTo>
                  <a:lnTo>
                    <a:pt x="10287" y="140195"/>
                  </a:lnTo>
                  <a:lnTo>
                    <a:pt x="12661" y="141427"/>
                  </a:lnTo>
                  <a:lnTo>
                    <a:pt x="14973" y="143941"/>
                  </a:lnTo>
                  <a:lnTo>
                    <a:pt x="10668" y="143687"/>
                  </a:lnTo>
                  <a:lnTo>
                    <a:pt x="6197" y="144373"/>
                  </a:lnTo>
                  <a:lnTo>
                    <a:pt x="1549" y="145859"/>
                  </a:lnTo>
                  <a:lnTo>
                    <a:pt x="1549" y="149250"/>
                  </a:lnTo>
                  <a:lnTo>
                    <a:pt x="35306" y="169379"/>
                  </a:lnTo>
                  <a:lnTo>
                    <a:pt x="119227" y="193725"/>
                  </a:lnTo>
                  <a:lnTo>
                    <a:pt x="121462" y="195541"/>
                  </a:lnTo>
                  <a:lnTo>
                    <a:pt x="146342" y="233387"/>
                  </a:lnTo>
                  <a:lnTo>
                    <a:pt x="149999" y="236029"/>
                  </a:lnTo>
                  <a:lnTo>
                    <a:pt x="153187" y="233718"/>
                  </a:lnTo>
                  <a:lnTo>
                    <a:pt x="155028" y="230035"/>
                  </a:lnTo>
                  <a:lnTo>
                    <a:pt x="156184" y="219608"/>
                  </a:lnTo>
                  <a:lnTo>
                    <a:pt x="156095" y="212102"/>
                  </a:lnTo>
                  <a:lnTo>
                    <a:pt x="156387" y="204076"/>
                  </a:lnTo>
                  <a:lnTo>
                    <a:pt x="179260" y="208153"/>
                  </a:lnTo>
                  <a:lnTo>
                    <a:pt x="196378" y="210814"/>
                  </a:lnTo>
                  <a:lnTo>
                    <a:pt x="213534" y="212683"/>
                  </a:lnTo>
                  <a:lnTo>
                    <a:pt x="230724" y="213471"/>
                  </a:lnTo>
                  <a:lnTo>
                    <a:pt x="247942" y="212890"/>
                  </a:lnTo>
                  <a:lnTo>
                    <a:pt x="254381" y="212382"/>
                  </a:lnTo>
                  <a:lnTo>
                    <a:pt x="257810" y="213448"/>
                  </a:lnTo>
                  <a:lnTo>
                    <a:pt x="261937" y="225056"/>
                  </a:lnTo>
                  <a:lnTo>
                    <a:pt x="265061" y="228549"/>
                  </a:lnTo>
                  <a:lnTo>
                    <a:pt x="270814" y="237286"/>
                  </a:lnTo>
                  <a:lnTo>
                    <a:pt x="272554" y="237083"/>
                  </a:lnTo>
                  <a:lnTo>
                    <a:pt x="275920" y="230416"/>
                  </a:lnTo>
                  <a:lnTo>
                    <a:pt x="277418" y="228219"/>
                  </a:lnTo>
                  <a:lnTo>
                    <a:pt x="303199" y="255955"/>
                  </a:lnTo>
                  <a:lnTo>
                    <a:pt x="305892" y="260502"/>
                  </a:lnTo>
                  <a:lnTo>
                    <a:pt x="313664" y="253657"/>
                  </a:lnTo>
                  <a:lnTo>
                    <a:pt x="312712" y="248272"/>
                  </a:lnTo>
                  <a:lnTo>
                    <a:pt x="311670" y="238074"/>
                  </a:lnTo>
                  <a:lnTo>
                    <a:pt x="311480" y="232079"/>
                  </a:lnTo>
                  <a:lnTo>
                    <a:pt x="307213" y="222326"/>
                  </a:lnTo>
                  <a:lnTo>
                    <a:pt x="307797" y="217220"/>
                  </a:lnTo>
                  <a:lnTo>
                    <a:pt x="306463" y="210070"/>
                  </a:lnTo>
                  <a:lnTo>
                    <a:pt x="304939" y="208305"/>
                  </a:lnTo>
                  <a:lnTo>
                    <a:pt x="303733" y="205994"/>
                  </a:lnTo>
                  <a:lnTo>
                    <a:pt x="331470" y="201460"/>
                  </a:lnTo>
                  <a:lnTo>
                    <a:pt x="363232" y="197523"/>
                  </a:lnTo>
                  <a:lnTo>
                    <a:pt x="370774" y="197565"/>
                  </a:lnTo>
                  <a:lnTo>
                    <a:pt x="377801" y="199613"/>
                  </a:lnTo>
                  <a:lnTo>
                    <a:pt x="384515" y="203036"/>
                  </a:lnTo>
                  <a:lnTo>
                    <a:pt x="415753" y="222913"/>
                  </a:lnTo>
                  <a:lnTo>
                    <a:pt x="447548" y="242252"/>
                  </a:lnTo>
                  <a:lnTo>
                    <a:pt x="451878" y="239509"/>
                  </a:lnTo>
                  <a:lnTo>
                    <a:pt x="458509" y="211218"/>
                  </a:lnTo>
                  <a:lnTo>
                    <a:pt x="460029" y="201386"/>
                  </a:lnTo>
                  <a:lnTo>
                    <a:pt x="460159" y="191211"/>
                  </a:lnTo>
                  <a:lnTo>
                    <a:pt x="459905" y="187909"/>
                  </a:lnTo>
                  <a:lnTo>
                    <a:pt x="460654" y="184454"/>
                  </a:lnTo>
                  <a:lnTo>
                    <a:pt x="459803" y="179730"/>
                  </a:lnTo>
                  <a:lnTo>
                    <a:pt x="457746" y="178066"/>
                  </a:lnTo>
                  <a:lnTo>
                    <a:pt x="452526" y="176199"/>
                  </a:lnTo>
                  <a:lnTo>
                    <a:pt x="448678" y="175539"/>
                  </a:lnTo>
                  <a:lnTo>
                    <a:pt x="444906" y="174586"/>
                  </a:lnTo>
                  <a:lnTo>
                    <a:pt x="444855" y="171919"/>
                  </a:lnTo>
                  <a:lnTo>
                    <a:pt x="451523" y="170357"/>
                  </a:lnTo>
                  <a:lnTo>
                    <a:pt x="458165" y="168389"/>
                  </a:lnTo>
                  <a:lnTo>
                    <a:pt x="470179" y="166636"/>
                  </a:lnTo>
                  <a:lnTo>
                    <a:pt x="480910" y="167106"/>
                  </a:lnTo>
                  <a:lnTo>
                    <a:pt x="492626" y="168574"/>
                  </a:lnTo>
                  <a:lnTo>
                    <a:pt x="503958" y="171981"/>
                  </a:lnTo>
                  <a:lnTo>
                    <a:pt x="515047" y="176520"/>
                  </a:lnTo>
                  <a:lnTo>
                    <a:pt x="526034" y="181381"/>
                  </a:lnTo>
                  <a:lnTo>
                    <a:pt x="540425" y="186964"/>
                  </a:lnTo>
                  <a:lnTo>
                    <a:pt x="554980" y="191247"/>
                  </a:lnTo>
                  <a:lnTo>
                    <a:pt x="569750" y="194024"/>
                  </a:lnTo>
                  <a:lnTo>
                    <a:pt x="585216" y="195084"/>
                  </a:lnTo>
                  <a:lnTo>
                    <a:pt x="585787" y="194805"/>
                  </a:lnTo>
                  <a:lnTo>
                    <a:pt x="582853" y="178409"/>
                  </a:lnTo>
                  <a:lnTo>
                    <a:pt x="581190" y="170307"/>
                  </a:lnTo>
                  <a:lnTo>
                    <a:pt x="578993" y="159156"/>
                  </a:lnTo>
                  <a:lnTo>
                    <a:pt x="571614" y="159029"/>
                  </a:lnTo>
                  <a:lnTo>
                    <a:pt x="577659" y="155143"/>
                  </a:lnTo>
                  <a:lnTo>
                    <a:pt x="575208" y="150888"/>
                  </a:lnTo>
                  <a:lnTo>
                    <a:pt x="572008" y="132207"/>
                  </a:lnTo>
                  <a:lnTo>
                    <a:pt x="573227" y="119964"/>
                  </a:lnTo>
                  <a:lnTo>
                    <a:pt x="576478" y="114935"/>
                  </a:lnTo>
                  <a:lnTo>
                    <a:pt x="580136" y="105994"/>
                  </a:lnTo>
                  <a:lnTo>
                    <a:pt x="580402" y="102666"/>
                  </a:lnTo>
                  <a:lnTo>
                    <a:pt x="577761" y="101053"/>
                  </a:lnTo>
                  <a:lnTo>
                    <a:pt x="578485" y="97332"/>
                  </a:lnTo>
                  <a:lnTo>
                    <a:pt x="579602" y="94132"/>
                  </a:lnTo>
                  <a:lnTo>
                    <a:pt x="579894" y="83299"/>
                  </a:lnTo>
                  <a:lnTo>
                    <a:pt x="579501" y="75679"/>
                  </a:lnTo>
                  <a:lnTo>
                    <a:pt x="579678" y="63334"/>
                  </a:lnTo>
                  <a:lnTo>
                    <a:pt x="578078" y="61772"/>
                  </a:lnTo>
                  <a:lnTo>
                    <a:pt x="574382" y="62230"/>
                  </a:lnTo>
                  <a:lnTo>
                    <a:pt x="562754" y="64543"/>
                  </a:lnTo>
                  <a:lnTo>
                    <a:pt x="520166" y="86499"/>
                  </a:lnTo>
                  <a:lnTo>
                    <a:pt x="515670" y="90576"/>
                  </a:lnTo>
                  <a:lnTo>
                    <a:pt x="503621" y="99233"/>
                  </a:lnTo>
                  <a:lnTo>
                    <a:pt x="490893" y="104276"/>
                  </a:lnTo>
                  <a:lnTo>
                    <a:pt x="477583" y="106285"/>
                  </a:lnTo>
                  <a:lnTo>
                    <a:pt x="463791" y="105841"/>
                  </a:lnTo>
                  <a:lnTo>
                    <a:pt x="452628" y="104838"/>
                  </a:lnTo>
                  <a:lnTo>
                    <a:pt x="452475" y="103378"/>
                  </a:lnTo>
                  <a:lnTo>
                    <a:pt x="458939" y="101257"/>
                  </a:lnTo>
                  <a:lnTo>
                    <a:pt x="463486" y="99199"/>
                  </a:lnTo>
                  <a:lnTo>
                    <a:pt x="465874" y="97282"/>
                  </a:lnTo>
                  <a:lnTo>
                    <a:pt x="465201" y="94615"/>
                  </a:lnTo>
                  <a:lnTo>
                    <a:pt x="464070" y="91516"/>
                  </a:lnTo>
                  <a:lnTo>
                    <a:pt x="458228" y="89852"/>
                  </a:lnTo>
                  <a:lnTo>
                    <a:pt x="447408" y="88976"/>
                  </a:lnTo>
                  <a:lnTo>
                    <a:pt x="444207" y="90805"/>
                  </a:lnTo>
                  <a:lnTo>
                    <a:pt x="434736" y="94844"/>
                  </a:lnTo>
                  <a:lnTo>
                    <a:pt x="425149" y="96043"/>
                  </a:lnTo>
                  <a:lnTo>
                    <a:pt x="415456" y="95309"/>
                  </a:lnTo>
                  <a:lnTo>
                    <a:pt x="328447" y="79502"/>
                  </a:lnTo>
                  <a:lnTo>
                    <a:pt x="322465" y="77889"/>
                  </a:lnTo>
                  <a:lnTo>
                    <a:pt x="316585" y="75653"/>
                  </a:lnTo>
                  <a:lnTo>
                    <a:pt x="338594" y="68224"/>
                  </a:lnTo>
                  <a:lnTo>
                    <a:pt x="338251" y="61798"/>
                  </a:lnTo>
                  <a:lnTo>
                    <a:pt x="334860" y="59283"/>
                  </a:lnTo>
                  <a:lnTo>
                    <a:pt x="327710" y="52235"/>
                  </a:lnTo>
                  <a:lnTo>
                    <a:pt x="319481" y="40627"/>
                  </a:lnTo>
                  <a:lnTo>
                    <a:pt x="318528" y="39789"/>
                  </a:lnTo>
                  <a:lnTo>
                    <a:pt x="315252" y="41960"/>
                  </a:lnTo>
                  <a:lnTo>
                    <a:pt x="313817" y="42227"/>
                  </a:lnTo>
                  <a:lnTo>
                    <a:pt x="312039" y="41554"/>
                  </a:lnTo>
                  <a:lnTo>
                    <a:pt x="316204" y="37503"/>
                  </a:lnTo>
                  <a:lnTo>
                    <a:pt x="297218" y="9169"/>
                  </a:lnTo>
                  <a:lnTo>
                    <a:pt x="292265" y="11353"/>
                  </a:lnTo>
                  <a:lnTo>
                    <a:pt x="292938" y="7607"/>
                  </a:lnTo>
                  <a:lnTo>
                    <a:pt x="293077" y="5499"/>
                  </a:lnTo>
                  <a:lnTo>
                    <a:pt x="293700" y="1968"/>
                  </a:lnTo>
                  <a:lnTo>
                    <a:pt x="291477" y="533"/>
                  </a:lnTo>
                  <a:lnTo>
                    <a:pt x="288709" y="0"/>
                  </a:lnTo>
                  <a:close/>
                </a:path>
              </a:pathLst>
            </a:custGeom>
            <a:solidFill>
              <a:srgbClr val="FFFFFF"/>
            </a:solidFill>
          </p:spPr>
          <p:txBody>
            <a:bodyPr wrap="square" lIns="0" tIns="0" rIns="0" bIns="0" rtlCol="0"/>
            <a:lstStyle/>
            <a:p>
              <a:endParaRPr/>
            </a:p>
          </p:txBody>
        </p:sp>
      </p:grpSp>
      <p:grpSp>
        <p:nvGrpSpPr>
          <p:cNvPr id="30" name="object 26">
            <a:extLst>
              <a:ext uri="{FF2B5EF4-FFF2-40B4-BE49-F238E27FC236}">
                <a16:creationId xmlns:a16="http://schemas.microsoft.com/office/drawing/2014/main" id="{4509DBC6-EABD-AAEE-189C-4C88FB98BDBA}"/>
              </a:ext>
            </a:extLst>
          </p:cNvPr>
          <p:cNvGrpSpPr/>
          <p:nvPr userDrawn="1"/>
        </p:nvGrpSpPr>
        <p:grpSpPr>
          <a:xfrm>
            <a:off x="1500250" y="1843900"/>
            <a:ext cx="9163685" cy="1812289"/>
            <a:chOff x="1500250" y="1843900"/>
            <a:chExt cx="9163685" cy="1812289"/>
          </a:xfrm>
        </p:grpSpPr>
        <p:sp>
          <p:nvSpPr>
            <p:cNvPr id="31" name="object 27">
              <a:extLst>
                <a:ext uri="{FF2B5EF4-FFF2-40B4-BE49-F238E27FC236}">
                  <a16:creationId xmlns:a16="http://schemas.microsoft.com/office/drawing/2014/main" id="{8A58F43D-EC0E-D904-4DEE-4104D7ADC1B8}"/>
                </a:ext>
              </a:extLst>
            </p:cNvPr>
            <p:cNvSpPr/>
            <p:nvPr/>
          </p:nvSpPr>
          <p:spPr>
            <a:xfrm>
              <a:off x="2505646" y="3397643"/>
              <a:ext cx="7153275" cy="258445"/>
            </a:xfrm>
            <a:custGeom>
              <a:avLst/>
              <a:gdLst/>
              <a:ahLst/>
              <a:cxnLst/>
              <a:rect l="l" t="t" r="r" b="b"/>
              <a:pathLst>
                <a:path w="7153275" h="258445">
                  <a:moveTo>
                    <a:pt x="258368" y="129184"/>
                  </a:moveTo>
                  <a:lnTo>
                    <a:pt x="129184" y="0"/>
                  </a:lnTo>
                  <a:lnTo>
                    <a:pt x="0" y="129184"/>
                  </a:lnTo>
                  <a:lnTo>
                    <a:pt x="129184" y="258368"/>
                  </a:lnTo>
                  <a:lnTo>
                    <a:pt x="258368" y="129184"/>
                  </a:lnTo>
                  <a:close/>
                </a:path>
                <a:path w="7153275" h="258445">
                  <a:moveTo>
                    <a:pt x="2544102" y="129184"/>
                  </a:moveTo>
                  <a:lnTo>
                    <a:pt x="2414917" y="0"/>
                  </a:lnTo>
                  <a:lnTo>
                    <a:pt x="2285733" y="129184"/>
                  </a:lnTo>
                  <a:lnTo>
                    <a:pt x="2414917" y="258368"/>
                  </a:lnTo>
                  <a:lnTo>
                    <a:pt x="2544102" y="129184"/>
                  </a:lnTo>
                  <a:close/>
                </a:path>
                <a:path w="7153275" h="258445">
                  <a:moveTo>
                    <a:pt x="4854702" y="129184"/>
                  </a:moveTo>
                  <a:lnTo>
                    <a:pt x="4725517" y="0"/>
                  </a:lnTo>
                  <a:lnTo>
                    <a:pt x="4596333" y="129184"/>
                  </a:lnTo>
                  <a:lnTo>
                    <a:pt x="4725517" y="258368"/>
                  </a:lnTo>
                  <a:lnTo>
                    <a:pt x="4854702" y="129184"/>
                  </a:lnTo>
                  <a:close/>
                </a:path>
                <a:path w="7153275" h="258445">
                  <a:moveTo>
                    <a:pt x="7152868" y="129184"/>
                  </a:moveTo>
                  <a:lnTo>
                    <a:pt x="7023684" y="0"/>
                  </a:lnTo>
                  <a:lnTo>
                    <a:pt x="6894500" y="129184"/>
                  </a:lnTo>
                  <a:lnTo>
                    <a:pt x="7023684" y="258368"/>
                  </a:lnTo>
                  <a:lnTo>
                    <a:pt x="7152868" y="129184"/>
                  </a:lnTo>
                  <a:close/>
                </a:path>
              </a:pathLst>
            </a:custGeom>
            <a:solidFill>
              <a:srgbClr val="A1DAF7"/>
            </a:solidFill>
          </p:spPr>
          <p:txBody>
            <a:bodyPr wrap="square" lIns="0" tIns="0" rIns="0" bIns="0" rtlCol="0"/>
            <a:lstStyle/>
            <a:p>
              <a:endParaRPr/>
            </a:p>
          </p:txBody>
        </p:sp>
        <p:pic>
          <p:nvPicPr>
            <p:cNvPr id="32" name="object 28">
              <a:extLst>
                <a:ext uri="{FF2B5EF4-FFF2-40B4-BE49-F238E27FC236}">
                  <a16:creationId xmlns:a16="http://schemas.microsoft.com/office/drawing/2014/main" id="{1E6B48AC-F0FA-D1EB-E9BE-02F90C8D6198}"/>
                </a:ext>
              </a:extLst>
            </p:cNvPr>
            <p:cNvPicPr/>
            <p:nvPr/>
          </p:nvPicPr>
          <p:blipFill>
            <a:blip r:embed="rId14" cstate="print"/>
            <a:stretch>
              <a:fillRect/>
            </a:stretch>
          </p:blipFill>
          <p:spPr>
            <a:xfrm>
              <a:off x="1506283" y="1849932"/>
              <a:ext cx="2257107" cy="1671027"/>
            </a:xfrm>
            <a:prstGeom prst="rect">
              <a:avLst/>
            </a:prstGeom>
          </p:spPr>
        </p:pic>
        <p:sp>
          <p:nvSpPr>
            <p:cNvPr id="33" name="object 29">
              <a:extLst>
                <a:ext uri="{FF2B5EF4-FFF2-40B4-BE49-F238E27FC236}">
                  <a16:creationId xmlns:a16="http://schemas.microsoft.com/office/drawing/2014/main" id="{2A0AADB9-876C-04F2-CEDD-110920652E3E}"/>
                </a:ext>
              </a:extLst>
            </p:cNvPr>
            <p:cNvSpPr/>
            <p:nvPr/>
          </p:nvSpPr>
          <p:spPr>
            <a:xfrm>
              <a:off x="1506283" y="1849932"/>
              <a:ext cx="2257425" cy="1671320"/>
            </a:xfrm>
            <a:custGeom>
              <a:avLst/>
              <a:gdLst/>
              <a:ahLst/>
              <a:cxnLst/>
              <a:rect l="l" t="t" r="r" b="b"/>
              <a:pathLst>
                <a:path w="2257425" h="1671320">
                  <a:moveTo>
                    <a:pt x="0" y="1671027"/>
                  </a:moveTo>
                  <a:lnTo>
                    <a:pt x="2257107" y="1671027"/>
                  </a:lnTo>
                  <a:lnTo>
                    <a:pt x="2257107" y="0"/>
                  </a:lnTo>
                  <a:lnTo>
                    <a:pt x="0" y="0"/>
                  </a:lnTo>
                  <a:lnTo>
                    <a:pt x="0" y="1671027"/>
                  </a:lnTo>
                  <a:close/>
                </a:path>
              </a:pathLst>
            </a:custGeom>
            <a:ln w="11722">
              <a:solidFill>
                <a:srgbClr val="A1DAF7"/>
              </a:solidFill>
            </a:ln>
          </p:spPr>
          <p:txBody>
            <a:bodyPr wrap="square" lIns="0" tIns="0" rIns="0" bIns="0" rtlCol="0"/>
            <a:lstStyle/>
            <a:p>
              <a:endParaRPr/>
            </a:p>
          </p:txBody>
        </p:sp>
        <p:pic>
          <p:nvPicPr>
            <p:cNvPr id="34" name="object 30">
              <a:extLst>
                <a:ext uri="{FF2B5EF4-FFF2-40B4-BE49-F238E27FC236}">
                  <a16:creationId xmlns:a16="http://schemas.microsoft.com/office/drawing/2014/main" id="{E76102D4-D3EC-17A0-0BF7-9A4695BBD7B1}"/>
                </a:ext>
              </a:extLst>
            </p:cNvPr>
            <p:cNvPicPr/>
            <p:nvPr/>
          </p:nvPicPr>
          <p:blipFill>
            <a:blip r:embed="rId15" cstate="print"/>
            <a:stretch>
              <a:fillRect/>
            </a:stretch>
          </p:blipFill>
          <p:spPr>
            <a:xfrm>
              <a:off x="8400783" y="1849932"/>
              <a:ext cx="2257107" cy="1671027"/>
            </a:xfrm>
            <a:prstGeom prst="rect">
              <a:avLst/>
            </a:prstGeom>
          </p:spPr>
        </p:pic>
        <p:sp>
          <p:nvSpPr>
            <p:cNvPr id="35" name="object 31">
              <a:extLst>
                <a:ext uri="{FF2B5EF4-FFF2-40B4-BE49-F238E27FC236}">
                  <a16:creationId xmlns:a16="http://schemas.microsoft.com/office/drawing/2014/main" id="{69D16FC7-E6AB-18F4-D147-436CFFC05683}"/>
                </a:ext>
              </a:extLst>
            </p:cNvPr>
            <p:cNvSpPr/>
            <p:nvPr/>
          </p:nvSpPr>
          <p:spPr>
            <a:xfrm>
              <a:off x="8400783" y="1849932"/>
              <a:ext cx="2257425" cy="1671320"/>
            </a:xfrm>
            <a:custGeom>
              <a:avLst/>
              <a:gdLst/>
              <a:ahLst/>
              <a:cxnLst/>
              <a:rect l="l" t="t" r="r" b="b"/>
              <a:pathLst>
                <a:path w="2257425" h="1671320">
                  <a:moveTo>
                    <a:pt x="0" y="1671027"/>
                  </a:moveTo>
                  <a:lnTo>
                    <a:pt x="2257107" y="1671027"/>
                  </a:lnTo>
                  <a:lnTo>
                    <a:pt x="2257107" y="0"/>
                  </a:lnTo>
                  <a:lnTo>
                    <a:pt x="0" y="0"/>
                  </a:lnTo>
                  <a:lnTo>
                    <a:pt x="0" y="1671027"/>
                  </a:lnTo>
                  <a:close/>
                </a:path>
              </a:pathLst>
            </a:custGeom>
            <a:ln w="11722">
              <a:solidFill>
                <a:srgbClr val="A1DAF7"/>
              </a:solidFill>
            </a:ln>
          </p:spPr>
          <p:txBody>
            <a:bodyPr wrap="square" lIns="0" tIns="0" rIns="0" bIns="0" rtlCol="0"/>
            <a:lstStyle/>
            <a:p>
              <a:endParaRPr/>
            </a:p>
          </p:txBody>
        </p:sp>
      </p:grpSp>
      <p:sp>
        <p:nvSpPr>
          <p:cNvPr id="36" name="object 32">
            <a:extLst>
              <a:ext uri="{FF2B5EF4-FFF2-40B4-BE49-F238E27FC236}">
                <a16:creationId xmlns:a16="http://schemas.microsoft.com/office/drawing/2014/main" id="{B804AE68-AAF4-E6C4-684A-6F2840F3BDE6}"/>
              </a:ext>
            </a:extLst>
          </p:cNvPr>
          <p:cNvSpPr txBox="1"/>
          <p:nvPr userDrawn="1"/>
        </p:nvSpPr>
        <p:spPr>
          <a:xfrm>
            <a:off x="1921377" y="3627897"/>
            <a:ext cx="1464310" cy="954405"/>
          </a:xfrm>
          <a:prstGeom prst="rect">
            <a:avLst/>
          </a:prstGeom>
        </p:spPr>
        <p:txBody>
          <a:bodyPr vert="horz" wrap="square" lIns="0" tIns="16510" rIns="0" bIns="0" rtlCol="0">
            <a:spAutoFit/>
          </a:bodyPr>
          <a:lstStyle/>
          <a:p>
            <a:pPr algn="ctr">
              <a:lnSpc>
                <a:spcPct val="100000"/>
              </a:lnSpc>
              <a:spcBef>
                <a:spcPts val="130"/>
              </a:spcBef>
            </a:pPr>
            <a:r>
              <a:rPr sz="2000" spc="-10" dirty="0">
                <a:solidFill>
                  <a:srgbClr val="4A4A49"/>
                </a:solidFill>
                <a:latin typeface="Roboto Condensed"/>
                <a:cs typeface="Roboto Condensed"/>
              </a:rPr>
              <a:t>Alain</a:t>
            </a:r>
            <a:endParaRPr sz="2000" dirty="0">
              <a:latin typeface="Roboto Condensed"/>
              <a:cs typeface="Roboto Condensed"/>
            </a:endParaRPr>
          </a:p>
          <a:p>
            <a:pPr algn="ctr">
              <a:lnSpc>
                <a:spcPct val="100000"/>
              </a:lnSpc>
              <a:spcBef>
                <a:spcPts val="35"/>
              </a:spcBef>
            </a:pPr>
            <a:r>
              <a:rPr sz="2000" b="1" spc="-10" dirty="0">
                <a:solidFill>
                  <a:srgbClr val="4A4A49"/>
                </a:solidFill>
                <a:latin typeface="Roboto Condensed"/>
                <a:cs typeface="Roboto Condensed"/>
              </a:rPr>
              <a:t>SCHONBRODT</a:t>
            </a:r>
            <a:endParaRPr sz="2000" dirty="0">
              <a:latin typeface="Roboto Condensed"/>
              <a:cs typeface="Roboto Condensed"/>
            </a:endParaRPr>
          </a:p>
          <a:p>
            <a:pPr marL="635" algn="ctr">
              <a:lnSpc>
                <a:spcPct val="100000"/>
              </a:lnSpc>
              <a:spcBef>
                <a:spcPts val="465"/>
              </a:spcBef>
            </a:pPr>
            <a:r>
              <a:rPr sz="1650" i="1" spc="-10" dirty="0">
                <a:solidFill>
                  <a:srgbClr val="4A4A49"/>
                </a:solidFill>
                <a:latin typeface="Roboto Condensed"/>
                <a:cs typeface="Roboto Condensed"/>
              </a:rPr>
              <a:t>Hargimont</a:t>
            </a:r>
            <a:endParaRPr sz="1650" dirty="0">
              <a:latin typeface="Roboto Condensed"/>
              <a:cs typeface="Roboto Condensed"/>
            </a:endParaRPr>
          </a:p>
        </p:txBody>
      </p:sp>
      <p:grpSp>
        <p:nvGrpSpPr>
          <p:cNvPr id="37" name="object 33">
            <a:extLst>
              <a:ext uri="{FF2B5EF4-FFF2-40B4-BE49-F238E27FC236}">
                <a16:creationId xmlns:a16="http://schemas.microsoft.com/office/drawing/2014/main" id="{A3C79356-E0A4-1D3E-EAC8-F8A4343686D5}"/>
              </a:ext>
            </a:extLst>
          </p:cNvPr>
          <p:cNvGrpSpPr/>
          <p:nvPr userDrawn="1"/>
        </p:nvGrpSpPr>
        <p:grpSpPr>
          <a:xfrm>
            <a:off x="3786155" y="1844071"/>
            <a:ext cx="4567555" cy="1682750"/>
            <a:chOff x="3786155" y="1844071"/>
            <a:chExt cx="4567555" cy="1682750"/>
          </a:xfrm>
        </p:grpSpPr>
        <p:pic>
          <p:nvPicPr>
            <p:cNvPr id="38" name="object 34">
              <a:extLst>
                <a:ext uri="{FF2B5EF4-FFF2-40B4-BE49-F238E27FC236}">
                  <a16:creationId xmlns:a16="http://schemas.microsoft.com/office/drawing/2014/main" id="{DC10A149-E423-B51B-62CC-896FF681741A}"/>
                </a:ext>
              </a:extLst>
            </p:cNvPr>
            <p:cNvPicPr/>
            <p:nvPr/>
          </p:nvPicPr>
          <p:blipFill>
            <a:blip r:embed="rId16" cstate="print"/>
            <a:stretch>
              <a:fillRect/>
            </a:stretch>
          </p:blipFill>
          <p:spPr>
            <a:xfrm>
              <a:off x="6090196" y="1849932"/>
              <a:ext cx="2251232" cy="1671027"/>
            </a:xfrm>
            <a:prstGeom prst="rect">
              <a:avLst/>
            </a:prstGeom>
          </p:spPr>
        </p:pic>
        <p:sp>
          <p:nvSpPr>
            <p:cNvPr id="39" name="object 35">
              <a:extLst>
                <a:ext uri="{FF2B5EF4-FFF2-40B4-BE49-F238E27FC236}">
                  <a16:creationId xmlns:a16="http://schemas.microsoft.com/office/drawing/2014/main" id="{DDFF6603-B692-BBD5-B5DD-D4057A98DCFE}"/>
                </a:ext>
              </a:extLst>
            </p:cNvPr>
            <p:cNvSpPr/>
            <p:nvPr/>
          </p:nvSpPr>
          <p:spPr>
            <a:xfrm>
              <a:off x="6090183" y="1849932"/>
              <a:ext cx="2257425" cy="1671320"/>
            </a:xfrm>
            <a:custGeom>
              <a:avLst/>
              <a:gdLst/>
              <a:ahLst/>
              <a:cxnLst/>
              <a:rect l="l" t="t" r="r" b="b"/>
              <a:pathLst>
                <a:path w="2257425" h="1671320">
                  <a:moveTo>
                    <a:pt x="0" y="1671027"/>
                  </a:moveTo>
                  <a:lnTo>
                    <a:pt x="2257107" y="1671027"/>
                  </a:lnTo>
                  <a:lnTo>
                    <a:pt x="2257107" y="0"/>
                  </a:lnTo>
                  <a:lnTo>
                    <a:pt x="0" y="0"/>
                  </a:lnTo>
                  <a:lnTo>
                    <a:pt x="0" y="1671027"/>
                  </a:lnTo>
                  <a:close/>
                </a:path>
              </a:pathLst>
            </a:custGeom>
            <a:ln w="11722">
              <a:solidFill>
                <a:srgbClr val="A1DAF7"/>
              </a:solidFill>
            </a:ln>
          </p:spPr>
          <p:txBody>
            <a:bodyPr wrap="square" lIns="0" tIns="0" rIns="0" bIns="0" rtlCol="0"/>
            <a:lstStyle/>
            <a:p>
              <a:endParaRPr/>
            </a:p>
          </p:txBody>
        </p:sp>
        <p:pic>
          <p:nvPicPr>
            <p:cNvPr id="40" name="object 36">
              <a:extLst>
                <a:ext uri="{FF2B5EF4-FFF2-40B4-BE49-F238E27FC236}">
                  <a16:creationId xmlns:a16="http://schemas.microsoft.com/office/drawing/2014/main" id="{4AEDA303-BDEA-83E9-F43C-A0BE4D36732A}"/>
                </a:ext>
              </a:extLst>
            </p:cNvPr>
            <p:cNvPicPr/>
            <p:nvPr/>
          </p:nvPicPr>
          <p:blipFill>
            <a:blip r:embed="rId17" cstate="print"/>
            <a:stretch>
              <a:fillRect/>
            </a:stretch>
          </p:blipFill>
          <p:spPr>
            <a:xfrm>
              <a:off x="3792016" y="1849932"/>
              <a:ext cx="2257107" cy="1671027"/>
            </a:xfrm>
            <a:prstGeom prst="rect">
              <a:avLst/>
            </a:prstGeom>
          </p:spPr>
        </p:pic>
        <p:sp>
          <p:nvSpPr>
            <p:cNvPr id="41" name="object 37">
              <a:extLst>
                <a:ext uri="{FF2B5EF4-FFF2-40B4-BE49-F238E27FC236}">
                  <a16:creationId xmlns:a16="http://schemas.microsoft.com/office/drawing/2014/main" id="{621FFEB4-2183-2C09-5A47-A0632D293FA8}"/>
                </a:ext>
              </a:extLst>
            </p:cNvPr>
            <p:cNvSpPr/>
            <p:nvPr/>
          </p:nvSpPr>
          <p:spPr>
            <a:xfrm>
              <a:off x="3792016" y="1849932"/>
              <a:ext cx="2257425" cy="1671320"/>
            </a:xfrm>
            <a:custGeom>
              <a:avLst/>
              <a:gdLst/>
              <a:ahLst/>
              <a:cxnLst/>
              <a:rect l="l" t="t" r="r" b="b"/>
              <a:pathLst>
                <a:path w="2257425" h="1671320">
                  <a:moveTo>
                    <a:pt x="0" y="1671027"/>
                  </a:moveTo>
                  <a:lnTo>
                    <a:pt x="2257107" y="1671027"/>
                  </a:lnTo>
                  <a:lnTo>
                    <a:pt x="2257107" y="0"/>
                  </a:lnTo>
                  <a:lnTo>
                    <a:pt x="0" y="0"/>
                  </a:lnTo>
                  <a:lnTo>
                    <a:pt x="0" y="1671027"/>
                  </a:lnTo>
                  <a:close/>
                </a:path>
              </a:pathLst>
            </a:custGeom>
            <a:ln w="11722">
              <a:solidFill>
                <a:srgbClr val="A1DAF7"/>
              </a:solidFill>
            </a:ln>
          </p:spPr>
          <p:txBody>
            <a:bodyPr wrap="square" lIns="0" tIns="0" rIns="0" bIns="0" rtlCol="0"/>
            <a:lstStyle/>
            <a:p>
              <a:endParaRPr/>
            </a:p>
          </p:txBody>
        </p:sp>
      </p:grpSp>
      <p:sp>
        <p:nvSpPr>
          <p:cNvPr id="42" name="object 38">
            <a:extLst>
              <a:ext uri="{FF2B5EF4-FFF2-40B4-BE49-F238E27FC236}">
                <a16:creationId xmlns:a16="http://schemas.microsoft.com/office/drawing/2014/main" id="{365067AE-7F4F-7277-280C-9E01FD913361}"/>
              </a:ext>
            </a:extLst>
          </p:cNvPr>
          <p:cNvSpPr txBox="1"/>
          <p:nvPr userDrawn="1"/>
        </p:nvSpPr>
        <p:spPr>
          <a:xfrm>
            <a:off x="6628989" y="3627897"/>
            <a:ext cx="1179830" cy="954405"/>
          </a:xfrm>
          <a:prstGeom prst="rect">
            <a:avLst/>
          </a:prstGeom>
        </p:spPr>
        <p:txBody>
          <a:bodyPr vert="horz" wrap="square" lIns="0" tIns="16510" rIns="0" bIns="0" rtlCol="0">
            <a:spAutoFit/>
          </a:bodyPr>
          <a:lstStyle/>
          <a:p>
            <a:pPr algn="ctr">
              <a:lnSpc>
                <a:spcPct val="100000"/>
              </a:lnSpc>
              <a:spcBef>
                <a:spcPts val="130"/>
              </a:spcBef>
            </a:pPr>
            <a:r>
              <a:rPr sz="2000" spc="-10" dirty="0">
                <a:solidFill>
                  <a:srgbClr val="4A4A49"/>
                </a:solidFill>
                <a:latin typeface="Roboto Condensed"/>
                <a:cs typeface="Roboto Condensed"/>
              </a:rPr>
              <a:t>Olivier</a:t>
            </a:r>
            <a:endParaRPr sz="2000">
              <a:latin typeface="Roboto Condensed"/>
              <a:cs typeface="Roboto Condensed"/>
            </a:endParaRPr>
          </a:p>
          <a:p>
            <a:pPr algn="ctr">
              <a:lnSpc>
                <a:spcPct val="100000"/>
              </a:lnSpc>
              <a:spcBef>
                <a:spcPts val="35"/>
              </a:spcBef>
            </a:pPr>
            <a:r>
              <a:rPr sz="2000" b="1" spc="-10" dirty="0">
                <a:solidFill>
                  <a:srgbClr val="4A4A49"/>
                </a:solidFill>
                <a:latin typeface="Roboto Condensed"/>
                <a:cs typeface="Roboto Condensed"/>
              </a:rPr>
              <a:t>MATHONET</a:t>
            </a:r>
            <a:endParaRPr sz="2000">
              <a:latin typeface="Roboto Condensed"/>
              <a:cs typeface="Roboto Condensed"/>
            </a:endParaRPr>
          </a:p>
          <a:p>
            <a:pPr marL="635" algn="ctr">
              <a:lnSpc>
                <a:spcPct val="100000"/>
              </a:lnSpc>
              <a:spcBef>
                <a:spcPts val="465"/>
              </a:spcBef>
            </a:pPr>
            <a:r>
              <a:rPr sz="1650" i="1" spc="-10" dirty="0">
                <a:solidFill>
                  <a:srgbClr val="4A4A49"/>
                </a:solidFill>
                <a:latin typeface="Roboto Condensed"/>
                <a:cs typeface="Roboto Condensed"/>
              </a:rPr>
              <a:t>Malmedy</a:t>
            </a:r>
            <a:endParaRPr sz="1650">
              <a:latin typeface="Roboto Condensed"/>
              <a:cs typeface="Roboto Condensed"/>
            </a:endParaRPr>
          </a:p>
        </p:txBody>
      </p:sp>
      <p:sp>
        <p:nvSpPr>
          <p:cNvPr id="43" name="object 39">
            <a:extLst>
              <a:ext uri="{FF2B5EF4-FFF2-40B4-BE49-F238E27FC236}">
                <a16:creationId xmlns:a16="http://schemas.microsoft.com/office/drawing/2014/main" id="{73606ABF-9147-C2DD-2C93-B35858738B68}"/>
              </a:ext>
            </a:extLst>
          </p:cNvPr>
          <p:cNvSpPr txBox="1"/>
          <p:nvPr userDrawn="1"/>
        </p:nvSpPr>
        <p:spPr>
          <a:xfrm>
            <a:off x="4406820" y="3627897"/>
            <a:ext cx="1033144" cy="954405"/>
          </a:xfrm>
          <a:prstGeom prst="rect">
            <a:avLst/>
          </a:prstGeom>
        </p:spPr>
        <p:txBody>
          <a:bodyPr vert="horz" wrap="square" lIns="0" tIns="16510" rIns="0" bIns="0" rtlCol="0">
            <a:spAutoFit/>
          </a:bodyPr>
          <a:lstStyle/>
          <a:p>
            <a:pPr algn="ctr">
              <a:lnSpc>
                <a:spcPct val="100000"/>
              </a:lnSpc>
              <a:spcBef>
                <a:spcPts val="130"/>
              </a:spcBef>
            </a:pPr>
            <a:r>
              <a:rPr sz="2000" spc="-10" dirty="0">
                <a:solidFill>
                  <a:srgbClr val="4A4A49"/>
                </a:solidFill>
                <a:latin typeface="Roboto Condensed"/>
                <a:cs typeface="Roboto Condensed"/>
              </a:rPr>
              <a:t>Angélique</a:t>
            </a:r>
            <a:endParaRPr sz="2000">
              <a:latin typeface="Roboto Condensed"/>
              <a:cs typeface="Roboto Condensed"/>
            </a:endParaRPr>
          </a:p>
          <a:p>
            <a:pPr algn="ctr">
              <a:lnSpc>
                <a:spcPct val="100000"/>
              </a:lnSpc>
              <a:spcBef>
                <a:spcPts val="35"/>
              </a:spcBef>
            </a:pPr>
            <a:r>
              <a:rPr sz="2000" b="1" spc="-10" dirty="0">
                <a:solidFill>
                  <a:srgbClr val="4A4A49"/>
                </a:solidFill>
                <a:latin typeface="Roboto Condensed"/>
                <a:cs typeface="Roboto Condensed"/>
              </a:rPr>
              <a:t>GILLET</a:t>
            </a:r>
            <a:endParaRPr sz="2000">
              <a:latin typeface="Roboto Condensed"/>
              <a:cs typeface="Roboto Condensed"/>
            </a:endParaRPr>
          </a:p>
          <a:p>
            <a:pPr algn="ctr">
              <a:lnSpc>
                <a:spcPct val="100000"/>
              </a:lnSpc>
              <a:spcBef>
                <a:spcPts val="465"/>
              </a:spcBef>
            </a:pPr>
            <a:r>
              <a:rPr sz="1650" i="1" spc="-10" dirty="0">
                <a:solidFill>
                  <a:srgbClr val="4A4A49"/>
                </a:solidFill>
                <a:latin typeface="Roboto Condensed"/>
                <a:cs typeface="Roboto Condensed"/>
              </a:rPr>
              <a:t>Paliseul</a:t>
            </a:r>
            <a:endParaRPr sz="1650">
              <a:latin typeface="Roboto Condensed"/>
              <a:cs typeface="Roboto Condensed"/>
            </a:endParaRPr>
          </a:p>
        </p:txBody>
      </p:sp>
      <p:sp>
        <p:nvSpPr>
          <p:cNvPr id="44" name="object 40">
            <a:extLst>
              <a:ext uri="{FF2B5EF4-FFF2-40B4-BE49-F238E27FC236}">
                <a16:creationId xmlns:a16="http://schemas.microsoft.com/office/drawing/2014/main" id="{F89729B0-4D28-06F3-D192-EAF2C0498EF2}"/>
              </a:ext>
            </a:extLst>
          </p:cNvPr>
          <p:cNvSpPr txBox="1"/>
          <p:nvPr userDrawn="1"/>
        </p:nvSpPr>
        <p:spPr>
          <a:xfrm>
            <a:off x="9112797" y="3627897"/>
            <a:ext cx="838200" cy="954405"/>
          </a:xfrm>
          <a:prstGeom prst="rect">
            <a:avLst/>
          </a:prstGeom>
        </p:spPr>
        <p:txBody>
          <a:bodyPr vert="horz" wrap="square" lIns="0" tIns="16510" rIns="0" bIns="0" rtlCol="0">
            <a:spAutoFit/>
          </a:bodyPr>
          <a:lstStyle/>
          <a:p>
            <a:pPr marL="66040">
              <a:lnSpc>
                <a:spcPct val="100000"/>
              </a:lnSpc>
              <a:spcBef>
                <a:spcPts val="130"/>
              </a:spcBef>
            </a:pPr>
            <a:r>
              <a:rPr sz="2000" spc="-10" dirty="0">
                <a:solidFill>
                  <a:srgbClr val="4A4A49"/>
                </a:solidFill>
                <a:latin typeface="Roboto Condensed"/>
                <a:cs typeface="Roboto Condensed"/>
              </a:rPr>
              <a:t>Thierry</a:t>
            </a:r>
            <a:endParaRPr sz="2000" dirty="0">
              <a:latin typeface="Roboto Condensed"/>
              <a:cs typeface="Roboto Condensed"/>
            </a:endParaRPr>
          </a:p>
          <a:p>
            <a:pPr marL="210820">
              <a:lnSpc>
                <a:spcPct val="100000"/>
              </a:lnSpc>
              <a:spcBef>
                <a:spcPts val="35"/>
              </a:spcBef>
            </a:pPr>
            <a:r>
              <a:rPr sz="2000" b="1" spc="-25" dirty="0">
                <a:solidFill>
                  <a:srgbClr val="4A4A49"/>
                </a:solidFill>
                <a:latin typeface="Roboto Condensed"/>
                <a:cs typeface="Roboto Condensed"/>
              </a:rPr>
              <a:t>BAY</a:t>
            </a:r>
            <a:endParaRPr sz="2000" dirty="0">
              <a:latin typeface="Roboto Condensed"/>
              <a:cs typeface="Roboto Condensed"/>
            </a:endParaRPr>
          </a:p>
          <a:p>
            <a:pPr marL="12700">
              <a:lnSpc>
                <a:spcPct val="100000"/>
              </a:lnSpc>
              <a:spcBef>
                <a:spcPts val="465"/>
              </a:spcBef>
            </a:pPr>
            <a:r>
              <a:rPr sz="1650" i="1" spc="-10" dirty="0">
                <a:solidFill>
                  <a:srgbClr val="4A4A49"/>
                </a:solidFill>
                <a:latin typeface="Roboto Condensed"/>
                <a:cs typeface="Roboto Condensed"/>
              </a:rPr>
              <a:t>Mouscron</a:t>
            </a:r>
            <a:endParaRPr sz="1650" dirty="0">
              <a:latin typeface="Roboto Condensed"/>
              <a:cs typeface="Roboto Condensed"/>
            </a:endParaRPr>
          </a:p>
        </p:txBody>
      </p:sp>
    </p:spTree>
    <p:extLst>
      <p:ext uri="{BB962C8B-B14F-4D97-AF65-F5344CB8AC3E}">
        <p14:creationId xmlns:p14="http://schemas.microsoft.com/office/powerpoint/2010/main" val="1850418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rci Aquacultur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486A2169-F510-42A1-8A25-4E1EA002AF0D}"/>
              </a:ext>
            </a:extLst>
          </p:cNvPr>
          <p:cNvSpPr>
            <a:spLocks noGrp="1"/>
          </p:cNvSpPr>
          <p:nvPr>
            <p:ph type="dt" sz="half" idx="10"/>
          </p:nvPr>
        </p:nvSpPr>
        <p:spPr/>
        <p:txBody>
          <a:bodyPr/>
          <a:lstStyle/>
          <a:p>
            <a:fld id="{E80AFB39-3136-4FAF-913B-294D89DE73F9}"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23E148B-D0F1-4228-A14B-E9FFEB5E8D15}"/>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7F2390D-C99C-43E7-9395-B1A1EE372AE0}"/>
              </a:ext>
            </a:extLst>
          </p:cNvPr>
          <p:cNvSpPr>
            <a:spLocks noGrp="1"/>
          </p:cNvSpPr>
          <p:nvPr>
            <p:ph type="sldNum" sz="quarter" idx="12"/>
          </p:nvPr>
        </p:nvSpPr>
        <p:spPr/>
        <p:txBody>
          <a:bodyPr/>
          <a:lstStyle/>
          <a:p>
            <a:fld id="{6DCCFF28-29C7-4A47-9A2B-4A1869D0A5DB}" type="slidenum">
              <a:rPr lang="fr-BE" smtClean="0"/>
              <a:t>‹N°›</a:t>
            </a:fld>
            <a:endParaRPr lang="fr-BE"/>
          </a:p>
        </p:txBody>
      </p:sp>
      <p:grpSp>
        <p:nvGrpSpPr>
          <p:cNvPr id="6" name="object 2">
            <a:extLst>
              <a:ext uri="{FF2B5EF4-FFF2-40B4-BE49-F238E27FC236}">
                <a16:creationId xmlns:a16="http://schemas.microsoft.com/office/drawing/2014/main" id="{EBDD2748-9A4D-41A0-861E-030E9002592C}"/>
              </a:ext>
            </a:extLst>
          </p:cNvPr>
          <p:cNvGrpSpPr/>
          <p:nvPr userDrawn="1"/>
        </p:nvGrpSpPr>
        <p:grpSpPr>
          <a:xfrm>
            <a:off x="8394" y="203"/>
            <a:ext cx="12179300" cy="6858000"/>
            <a:chOff x="8394" y="203"/>
            <a:chExt cx="12179300" cy="6858000"/>
          </a:xfrm>
        </p:grpSpPr>
        <p:sp>
          <p:nvSpPr>
            <p:cNvPr id="7" name="object 3">
              <a:extLst>
                <a:ext uri="{FF2B5EF4-FFF2-40B4-BE49-F238E27FC236}">
                  <a16:creationId xmlns:a16="http://schemas.microsoft.com/office/drawing/2014/main" id="{7A58A5A1-D4E9-4DA5-9885-0DF2AA9F2686}"/>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A1DAF8"/>
            </a:solidFill>
          </p:spPr>
          <p:txBody>
            <a:bodyPr wrap="square" lIns="0" tIns="0" rIns="0" bIns="0" rtlCol="0"/>
            <a:lstStyle/>
            <a:p>
              <a:endParaRPr/>
            </a:p>
          </p:txBody>
        </p:sp>
        <p:sp>
          <p:nvSpPr>
            <p:cNvPr id="8" name="object 4">
              <a:extLst>
                <a:ext uri="{FF2B5EF4-FFF2-40B4-BE49-F238E27FC236}">
                  <a16:creationId xmlns:a16="http://schemas.microsoft.com/office/drawing/2014/main" id="{A64E716B-62D9-47DF-9CCD-85A1B36BE4CE}"/>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A508584F-0B37-4901-BE51-0AF59FA67DCA}"/>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6">
              <a:extLst>
                <a:ext uri="{FF2B5EF4-FFF2-40B4-BE49-F238E27FC236}">
                  <a16:creationId xmlns:a16="http://schemas.microsoft.com/office/drawing/2014/main" id="{B8053399-CCE7-475F-9EA7-A9563E04DCC0}"/>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7">
              <a:extLst>
                <a:ext uri="{FF2B5EF4-FFF2-40B4-BE49-F238E27FC236}">
                  <a16:creationId xmlns:a16="http://schemas.microsoft.com/office/drawing/2014/main" id="{20956D95-746B-44D1-9CA8-CADF6DF1BDE0}"/>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8">
              <a:extLst>
                <a:ext uri="{FF2B5EF4-FFF2-40B4-BE49-F238E27FC236}">
                  <a16:creationId xmlns:a16="http://schemas.microsoft.com/office/drawing/2014/main" id="{75CEE9C7-9B09-4A8C-8332-DAA2002257DA}"/>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9">
              <a:extLst>
                <a:ext uri="{FF2B5EF4-FFF2-40B4-BE49-F238E27FC236}">
                  <a16:creationId xmlns:a16="http://schemas.microsoft.com/office/drawing/2014/main" id="{3A3A9178-EBF6-4BD5-ABAD-5B7D91B762AA}"/>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10">
              <a:extLst>
                <a:ext uri="{FF2B5EF4-FFF2-40B4-BE49-F238E27FC236}">
                  <a16:creationId xmlns:a16="http://schemas.microsoft.com/office/drawing/2014/main" id="{73D3165A-73AE-499E-B79C-AA18E4DFF8A3}"/>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37727976-F18F-4D64-8854-B2701640C927}"/>
                </a:ext>
              </a:extLst>
            </p:cNvPr>
            <p:cNvSpPr/>
            <p:nvPr/>
          </p:nvSpPr>
          <p:spPr>
            <a:xfrm>
              <a:off x="1686382" y="3554044"/>
              <a:ext cx="291465" cy="1447800"/>
            </a:xfrm>
            <a:custGeom>
              <a:avLst/>
              <a:gdLst/>
              <a:ahLst/>
              <a:cxnLst/>
              <a:rect l="l" t="t" r="r" b="b"/>
              <a:pathLst>
                <a:path w="291464" h="1447800">
                  <a:moveTo>
                    <a:pt x="118173" y="444119"/>
                  </a:moveTo>
                  <a:lnTo>
                    <a:pt x="117856" y="443382"/>
                  </a:lnTo>
                  <a:lnTo>
                    <a:pt x="117309" y="442849"/>
                  </a:lnTo>
                  <a:lnTo>
                    <a:pt x="116827" y="442302"/>
                  </a:lnTo>
                  <a:lnTo>
                    <a:pt x="116065" y="441972"/>
                  </a:lnTo>
                  <a:lnTo>
                    <a:pt x="114490" y="441972"/>
                  </a:lnTo>
                  <a:lnTo>
                    <a:pt x="113728" y="442302"/>
                  </a:lnTo>
                  <a:lnTo>
                    <a:pt x="113245" y="442849"/>
                  </a:lnTo>
                  <a:lnTo>
                    <a:pt x="112687" y="443382"/>
                  </a:lnTo>
                  <a:lnTo>
                    <a:pt x="112433" y="444119"/>
                  </a:lnTo>
                  <a:lnTo>
                    <a:pt x="112433" y="445668"/>
                  </a:lnTo>
                  <a:lnTo>
                    <a:pt x="112699" y="446392"/>
                  </a:lnTo>
                  <a:lnTo>
                    <a:pt x="113245" y="446963"/>
                  </a:lnTo>
                  <a:lnTo>
                    <a:pt x="113728" y="447509"/>
                  </a:lnTo>
                  <a:lnTo>
                    <a:pt x="114490" y="447802"/>
                  </a:lnTo>
                  <a:lnTo>
                    <a:pt x="116065" y="447802"/>
                  </a:lnTo>
                  <a:lnTo>
                    <a:pt x="116827" y="447509"/>
                  </a:lnTo>
                  <a:lnTo>
                    <a:pt x="117309" y="446963"/>
                  </a:lnTo>
                  <a:lnTo>
                    <a:pt x="117856" y="446392"/>
                  </a:lnTo>
                  <a:lnTo>
                    <a:pt x="118173" y="445668"/>
                  </a:lnTo>
                  <a:lnTo>
                    <a:pt x="118173" y="444119"/>
                  </a:lnTo>
                  <a:close/>
                </a:path>
                <a:path w="291464" h="1447800">
                  <a:moveTo>
                    <a:pt x="159956" y="662381"/>
                  </a:moveTo>
                  <a:lnTo>
                    <a:pt x="159359" y="661784"/>
                  </a:lnTo>
                  <a:lnTo>
                    <a:pt x="154101" y="656577"/>
                  </a:lnTo>
                  <a:lnTo>
                    <a:pt x="154101" y="665632"/>
                  </a:lnTo>
                  <a:lnTo>
                    <a:pt x="154101" y="674966"/>
                  </a:lnTo>
                  <a:lnTo>
                    <a:pt x="150304" y="678764"/>
                  </a:lnTo>
                  <a:lnTo>
                    <a:pt x="140919" y="678764"/>
                  </a:lnTo>
                  <a:lnTo>
                    <a:pt x="137121" y="674966"/>
                  </a:lnTo>
                  <a:lnTo>
                    <a:pt x="137121" y="665632"/>
                  </a:lnTo>
                  <a:lnTo>
                    <a:pt x="140919" y="661784"/>
                  </a:lnTo>
                  <a:lnTo>
                    <a:pt x="150304" y="661784"/>
                  </a:lnTo>
                  <a:lnTo>
                    <a:pt x="154101" y="665632"/>
                  </a:lnTo>
                  <a:lnTo>
                    <a:pt x="154101" y="656577"/>
                  </a:lnTo>
                  <a:lnTo>
                    <a:pt x="153504" y="655980"/>
                  </a:lnTo>
                  <a:lnTo>
                    <a:pt x="137706" y="655980"/>
                  </a:lnTo>
                  <a:lnTo>
                    <a:pt x="131305" y="662381"/>
                  </a:lnTo>
                  <a:lnTo>
                    <a:pt x="131419" y="678281"/>
                  </a:lnTo>
                  <a:lnTo>
                    <a:pt x="137706" y="684631"/>
                  </a:lnTo>
                  <a:lnTo>
                    <a:pt x="153504" y="684631"/>
                  </a:lnTo>
                  <a:lnTo>
                    <a:pt x="159359" y="678764"/>
                  </a:lnTo>
                  <a:lnTo>
                    <a:pt x="159842" y="678281"/>
                  </a:lnTo>
                  <a:lnTo>
                    <a:pt x="159956" y="662381"/>
                  </a:lnTo>
                  <a:close/>
                </a:path>
                <a:path w="291464" h="1447800">
                  <a:moveTo>
                    <a:pt x="168376" y="443280"/>
                  </a:moveTo>
                  <a:lnTo>
                    <a:pt x="167068" y="441972"/>
                  </a:lnTo>
                  <a:lnTo>
                    <a:pt x="124142" y="441972"/>
                  </a:lnTo>
                  <a:lnTo>
                    <a:pt x="122847" y="443280"/>
                  </a:lnTo>
                  <a:lnTo>
                    <a:pt x="122847" y="446481"/>
                  </a:lnTo>
                  <a:lnTo>
                    <a:pt x="124142" y="447802"/>
                  </a:lnTo>
                  <a:lnTo>
                    <a:pt x="167068" y="447802"/>
                  </a:lnTo>
                  <a:lnTo>
                    <a:pt x="168376" y="446481"/>
                  </a:lnTo>
                  <a:lnTo>
                    <a:pt x="168376" y="443280"/>
                  </a:lnTo>
                  <a:close/>
                </a:path>
                <a:path w="291464" h="1447800">
                  <a:moveTo>
                    <a:pt x="242163" y="430695"/>
                  </a:moveTo>
                  <a:lnTo>
                    <a:pt x="225666" y="412762"/>
                  </a:lnTo>
                  <a:lnTo>
                    <a:pt x="225666" y="432701"/>
                  </a:lnTo>
                  <a:lnTo>
                    <a:pt x="225666" y="458089"/>
                  </a:lnTo>
                  <a:lnTo>
                    <a:pt x="225666" y="463892"/>
                  </a:lnTo>
                  <a:lnTo>
                    <a:pt x="225666" y="646264"/>
                  </a:lnTo>
                  <a:lnTo>
                    <a:pt x="225666" y="652068"/>
                  </a:lnTo>
                  <a:lnTo>
                    <a:pt x="225666" y="683107"/>
                  </a:lnTo>
                  <a:lnTo>
                    <a:pt x="221818" y="687019"/>
                  </a:lnTo>
                  <a:lnTo>
                    <a:pt x="69456" y="687019"/>
                  </a:lnTo>
                  <a:lnTo>
                    <a:pt x="65544" y="683107"/>
                  </a:lnTo>
                  <a:lnTo>
                    <a:pt x="65544" y="652068"/>
                  </a:lnTo>
                  <a:lnTo>
                    <a:pt x="225666" y="652068"/>
                  </a:lnTo>
                  <a:lnTo>
                    <a:pt x="225666" y="646264"/>
                  </a:lnTo>
                  <a:lnTo>
                    <a:pt x="65544" y="646264"/>
                  </a:lnTo>
                  <a:lnTo>
                    <a:pt x="65544" y="463892"/>
                  </a:lnTo>
                  <a:lnTo>
                    <a:pt x="225666" y="463892"/>
                  </a:lnTo>
                  <a:lnTo>
                    <a:pt x="225666" y="458089"/>
                  </a:lnTo>
                  <a:lnTo>
                    <a:pt x="65544" y="458089"/>
                  </a:lnTo>
                  <a:lnTo>
                    <a:pt x="65544" y="432701"/>
                  </a:lnTo>
                  <a:lnTo>
                    <a:pt x="69456" y="428790"/>
                  </a:lnTo>
                  <a:lnTo>
                    <a:pt x="221818" y="428790"/>
                  </a:lnTo>
                  <a:lnTo>
                    <a:pt x="225666" y="432701"/>
                  </a:lnTo>
                  <a:lnTo>
                    <a:pt x="225666" y="412762"/>
                  </a:lnTo>
                  <a:lnTo>
                    <a:pt x="223227" y="412267"/>
                  </a:lnTo>
                  <a:lnTo>
                    <a:pt x="68046" y="412267"/>
                  </a:lnTo>
                  <a:lnTo>
                    <a:pt x="60655" y="413727"/>
                  </a:lnTo>
                  <a:lnTo>
                    <a:pt x="54597" y="417677"/>
                  </a:lnTo>
                  <a:lnTo>
                    <a:pt x="50495" y="423545"/>
                  </a:lnTo>
                  <a:lnTo>
                    <a:pt x="48996" y="430695"/>
                  </a:lnTo>
                  <a:lnTo>
                    <a:pt x="48996" y="685114"/>
                  </a:lnTo>
                  <a:lnTo>
                    <a:pt x="50495" y="692277"/>
                  </a:lnTo>
                  <a:lnTo>
                    <a:pt x="54597" y="698131"/>
                  </a:lnTo>
                  <a:lnTo>
                    <a:pt x="60655" y="702094"/>
                  </a:lnTo>
                  <a:lnTo>
                    <a:pt x="68046" y="703541"/>
                  </a:lnTo>
                  <a:lnTo>
                    <a:pt x="223227" y="703541"/>
                  </a:lnTo>
                  <a:lnTo>
                    <a:pt x="242163" y="685114"/>
                  </a:lnTo>
                  <a:lnTo>
                    <a:pt x="242163" y="652068"/>
                  </a:lnTo>
                  <a:lnTo>
                    <a:pt x="242163" y="646264"/>
                  </a:lnTo>
                  <a:lnTo>
                    <a:pt x="242163" y="463892"/>
                  </a:lnTo>
                  <a:lnTo>
                    <a:pt x="242163" y="458089"/>
                  </a:lnTo>
                  <a:lnTo>
                    <a:pt x="242163" y="430695"/>
                  </a:lnTo>
                  <a:close/>
                </a:path>
                <a:path w="291464" h="1447800">
                  <a:moveTo>
                    <a:pt x="291261" y="1302054"/>
                  </a:moveTo>
                  <a:lnTo>
                    <a:pt x="290385" y="1296606"/>
                  </a:lnTo>
                  <a:lnTo>
                    <a:pt x="283857" y="1255966"/>
                  </a:lnTo>
                  <a:lnTo>
                    <a:pt x="270598" y="1230299"/>
                  </a:lnTo>
                  <a:lnTo>
                    <a:pt x="270598" y="1307541"/>
                  </a:lnTo>
                  <a:lnTo>
                    <a:pt x="269836" y="1314831"/>
                  </a:lnTo>
                  <a:lnTo>
                    <a:pt x="247827" y="1373454"/>
                  </a:lnTo>
                  <a:lnTo>
                    <a:pt x="200215" y="1414322"/>
                  </a:lnTo>
                  <a:lnTo>
                    <a:pt x="179819" y="1424279"/>
                  </a:lnTo>
                  <a:lnTo>
                    <a:pt x="191719" y="1404886"/>
                  </a:lnTo>
                  <a:lnTo>
                    <a:pt x="201256" y="1385938"/>
                  </a:lnTo>
                  <a:lnTo>
                    <a:pt x="208572" y="1364068"/>
                  </a:lnTo>
                  <a:lnTo>
                    <a:pt x="213537" y="1339837"/>
                  </a:lnTo>
                  <a:lnTo>
                    <a:pt x="216001" y="1313802"/>
                  </a:lnTo>
                  <a:lnTo>
                    <a:pt x="216281" y="1307541"/>
                  </a:lnTo>
                  <a:lnTo>
                    <a:pt x="270598" y="1307541"/>
                  </a:lnTo>
                  <a:lnTo>
                    <a:pt x="270598" y="1230299"/>
                  </a:lnTo>
                  <a:lnTo>
                    <a:pt x="270535" y="1296606"/>
                  </a:lnTo>
                  <a:lnTo>
                    <a:pt x="216217" y="1296606"/>
                  </a:lnTo>
                  <a:lnTo>
                    <a:pt x="215950" y="1290307"/>
                  </a:lnTo>
                  <a:lnTo>
                    <a:pt x="213474" y="1264170"/>
                  </a:lnTo>
                  <a:lnTo>
                    <a:pt x="208495" y="1239926"/>
                  </a:lnTo>
                  <a:lnTo>
                    <a:pt x="205917" y="1232268"/>
                  </a:lnTo>
                  <a:lnTo>
                    <a:pt x="205917" y="1296555"/>
                  </a:lnTo>
                  <a:lnTo>
                    <a:pt x="205917" y="1307490"/>
                  </a:lnTo>
                  <a:lnTo>
                    <a:pt x="201028" y="1350822"/>
                  </a:lnTo>
                  <a:lnTo>
                    <a:pt x="177838" y="1406982"/>
                  </a:lnTo>
                  <a:lnTo>
                    <a:pt x="151053" y="1428191"/>
                  </a:lnTo>
                  <a:lnTo>
                    <a:pt x="151053" y="1307490"/>
                  </a:lnTo>
                  <a:lnTo>
                    <a:pt x="205917" y="1307490"/>
                  </a:lnTo>
                  <a:lnTo>
                    <a:pt x="205917" y="1296555"/>
                  </a:lnTo>
                  <a:lnTo>
                    <a:pt x="150952" y="1296555"/>
                  </a:lnTo>
                  <a:lnTo>
                    <a:pt x="151053" y="1175905"/>
                  </a:lnTo>
                  <a:lnTo>
                    <a:pt x="191427" y="1221879"/>
                  </a:lnTo>
                  <a:lnTo>
                    <a:pt x="205549" y="1289278"/>
                  </a:lnTo>
                  <a:lnTo>
                    <a:pt x="205917" y="1296555"/>
                  </a:lnTo>
                  <a:lnTo>
                    <a:pt x="205917" y="1232268"/>
                  </a:lnTo>
                  <a:lnTo>
                    <a:pt x="201142" y="1218069"/>
                  </a:lnTo>
                  <a:lnTo>
                    <a:pt x="191566" y="1199184"/>
                  </a:lnTo>
                  <a:lnTo>
                    <a:pt x="179755" y="1179918"/>
                  </a:lnTo>
                  <a:lnTo>
                    <a:pt x="200164" y="1189850"/>
                  </a:lnTo>
                  <a:lnTo>
                    <a:pt x="247815" y="1230668"/>
                  </a:lnTo>
                  <a:lnTo>
                    <a:pt x="269786" y="1289278"/>
                  </a:lnTo>
                  <a:lnTo>
                    <a:pt x="270535" y="1296606"/>
                  </a:lnTo>
                  <a:lnTo>
                    <a:pt x="270535" y="1230185"/>
                  </a:lnTo>
                  <a:lnTo>
                    <a:pt x="263207" y="1215986"/>
                  </a:lnTo>
                  <a:lnTo>
                    <a:pt x="231711" y="1184478"/>
                  </a:lnTo>
                  <a:lnTo>
                    <a:pt x="222872" y="1179918"/>
                  </a:lnTo>
                  <a:lnTo>
                    <a:pt x="215099" y="1175905"/>
                  </a:lnTo>
                  <a:lnTo>
                    <a:pt x="191719" y="1163840"/>
                  </a:lnTo>
                  <a:lnTo>
                    <a:pt x="145630" y="1156423"/>
                  </a:lnTo>
                  <a:lnTo>
                    <a:pt x="140093" y="1157325"/>
                  </a:lnTo>
                  <a:lnTo>
                    <a:pt x="140093" y="1175905"/>
                  </a:lnTo>
                  <a:lnTo>
                    <a:pt x="140093" y="1296555"/>
                  </a:lnTo>
                  <a:lnTo>
                    <a:pt x="140093" y="1307490"/>
                  </a:lnTo>
                  <a:lnTo>
                    <a:pt x="140093" y="1428153"/>
                  </a:lnTo>
                  <a:lnTo>
                    <a:pt x="133134" y="1424139"/>
                  </a:lnTo>
                  <a:lnTo>
                    <a:pt x="130225" y="1422463"/>
                  </a:lnTo>
                  <a:lnTo>
                    <a:pt x="113372" y="1406804"/>
                  </a:lnTo>
                  <a:lnTo>
                    <a:pt x="111442" y="1403324"/>
                  </a:lnTo>
                  <a:lnTo>
                    <a:pt x="111442" y="1424139"/>
                  </a:lnTo>
                  <a:lnTo>
                    <a:pt x="64528" y="1396784"/>
                  </a:lnTo>
                  <a:lnTo>
                    <a:pt x="28714" y="1345628"/>
                  </a:lnTo>
                  <a:lnTo>
                    <a:pt x="20675" y="1307490"/>
                  </a:lnTo>
                  <a:lnTo>
                    <a:pt x="74980" y="1307490"/>
                  </a:lnTo>
                  <a:lnTo>
                    <a:pt x="75311" y="1313802"/>
                  </a:lnTo>
                  <a:lnTo>
                    <a:pt x="77749" y="1339900"/>
                  </a:lnTo>
                  <a:lnTo>
                    <a:pt x="82715" y="1364157"/>
                  </a:lnTo>
                  <a:lnTo>
                    <a:pt x="90055" y="1386014"/>
                  </a:lnTo>
                  <a:lnTo>
                    <a:pt x="99606" y="1404937"/>
                  </a:lnTo>
                  <a:lnTo>
                    <a:pt x="111442" y="1424139"/>
                  </a:lnTo>
                  <a:lnTo>
                    <a:pt x="111442" y="1403324"/>
                  </a:lnTo>
                  <a:lnTo>
                    <a:pt x="99745" y="1382179"/>
                  </a:lnTo>
                  <a:lnTo>
                    <a:pt x="90182" y="1350683"/>
                  </a:lnTo>
                  <a:lnTo>
                    <a:pt x="85623" y="1314831"/>
                  </a:lnTo>
                  <a:lnTo>
                    <a:pt x="85534" y="1313802"/>
                  </a:lnTo>
                  <a:lnTo>
                    <a:pt x="85242" y="1307490"/>
                  </a:lnTo>
                  <a:lnTo>
                    <a:pt x="140093" y="1307490"/>
                  </a:lnTo>
                  <a:lnTo>
                    <a:pt x="140093" y="1296555"/>
                  </a:lnTo>
                  <a:lnTo>
                    <a:pt x="85242" y="1296555"/>
                  </a:lnTo>
                  <a:lnTo>
                    <a:pt x="85534" y="1290307"/>
                  </a:lnTo>
                  <a:lnTo>
                    <a:pt x="99745" y="1221714"/>
                  </a:lnTo>
                  <a:lnTo>
                    <a:pt x="130276" y="1181544"/>
                  </a:lnTo>
                  <a:lnTo>
                    <a:pt x="133311" y="1179804"/>
                  </a:lnTo>
                  <a:lnTo>
                    <a:pt x="140093" y="1175905"/>
                  </a:lnTo>
                  <a:lnTo>
                    <a:pt x="140093" y="1157325"/>
                  </a:lnTo>
                  <a:lnTo>
                    <a:pt x="111391" y="1161935"/>
                  </a:lnTo>
                  <a:lnTo>
                    <a:pt x="111391" y="1179804"/>
                  </a:lnTo>
                  <a:lnTo>
                    <a:pt x="99479" y="1199235"/>
                  </a:lnTo>
                  <a:lnTo>
                    <a:pt x="82651" y="1239939"/>
                  </a:lnTo>
                  <a:lnTo>
                    <a:pt x="75196" y="1290307"/>
                  </a:lnTo>
                  <a:lnTo>
                    <a:pt x="74930" y="1296555"/>
                  </a:lnTo>
                  <a:lnTo>
                    <a:pt x="20675" y="1296555"/>
                  </a:lnTo>
                  <a:lnTo>
                    <a:pt x="28702" y="1258455"/>
                  </a:lnTo>
                  <a:lnTo>
                    <a:pt x="64465" y="1207300"/>
                  </a:lnTo>
                  <a:lnTo>
                    <a:pt x="111391" y="1179804"/>
                  </a:lnTo>
                  <a:lnTo>
                    <a:pt x="111391" y="1161935"/>
                  </a:lnTo>
                  <a:lnTo>
                    <a:pt x="59537" y="1184478"/>
                  </a:lnTo>
                  <a:lnTo>
                    <a:pt x="28041" y="1215986"/>
                  </a:lnTo>
                  <a:lnTo>
                    <a:pt x="7404" y="1255966"/>
                  </a:lnTo>
                  <a:lnTo>
                    <a:pt x="0" y="1302054"/>
                  </a:lnTo>
                  <a:lnTo>
                    <a:pt x="7404" y="1348143"/>
                  </a:lnTo>
                  <a:lnTo>
                    <a:pt x="28041" y="1388135"/>
                  </a:lnTo>
                  <a:lnTo>
                    <a:pt x="59537" y="1419644"/>
                  </a:lnTo>
                  <a:lnTo>
                    <a:pt x="99529" y="1440281"/>
                  </a:lnTo>
                  <a:lnTo>
                    <a:pt x="145630" y="1447698"/>
                  </a:lnTo>
                  <a:lnTo>
                    <a:pt x="191719" y="1440281"/>
                  </a:lnTo>
                  <a:lnTo>
                    <a:pt x="215150" y="1428191"/>
                  </a:lnTo>
                  <a:lnTo>
                    <a:pt x="222719" y="1424279"/>
                  </a:lnTo>
                  <a:lnTo>
                    <a:pt x="231711" y="1419644"/>
                  </a:lnTo>
                  <a:lnTo>
                    <a:pt x="263207" y="1388135"/>
                  </a:lnTo>
                  <a:lnTo>
                    <a:pt x="283857" y="1348143"/>
                  </a:lnTo>
                  <a:lnTo>
                    <a:pt x="290385" y="1307541"/>
                  </a:lnTo>
                  <a:lnTo>
                    <a:pt x="291261" y="1302054"/>
                  </a:lnTo>
                  <a:close/>
                </a:path>
                <a:path w="291464" h="1447800">
                  <a:moveTo>
                    <a:pt x="291261" y="244335"/>
                  </a:moveTo>
                  <a:lnTo>
                    <a:pt x="289534" y="234670"/>
                  </a:lnTo>
                  <a:lnTo>
                    <a:pt x="283997" y="226237"/>
                  </a:lnTo>
                  <a:lnTo>
                    <a:pt x="272491" y="214731"/>
                  </a:lnTo>
                  <a:lnTo>
                    <a:pt x="272491" y="242303"/>
                  </a:lnTo>
                  <a:lnTo>
                    <a:pt x="272173" y="246265"/>
                  </a:lnTo>
                  <a:lnTo>
                    <a:pt x="239776" y="269265"/>
                  </a:lnTo>
                  <a:lnTo>
                    <a:pt x="229362" y="271081"/>
                  </a:lnTo>
                  <a:lnTo>
                    <a:pt x="227571" y="271081"/>
                  </a:lnTo>
                  <a:lnTo>
                    <a:pt x="178841" y="260223"/>
                  </a:lnTo>
                  <a:lnTo>
                    <a:pt x="138760" y="238760"/>
                  </a:lnTo>
                  <a:lnTo>
                    <a:pt x="91643" y="199593"/>
                  </a:lnTo>
                  <a:lnTo>
                    <a:pt x="52374" y="155498"/>
                  </a:lnTo>
                  <a:lnTo>
                    <a:pt x="29883" y="119354"/>
                  </a:lnTo>
                  <a:lnTo>
                    <a:pt x="20294" y="61010"/>
                  </a:lnTo>
                  <a:lnTo>
                    <a:pt x="20828" y="56349"/>
                  </a:lnTo>
                  <a:lnTo>
                    <a:pt x="43789" y="20320"/>
                  </a:lnTo>
                  <a:lnTo>
                    <a:pt x="45580" y="19507"/>
                  </a:lnTo>
                  <a:lnTo>
                    <a:pt x="48882" y="19507"/>
                  </a:lnTo>
                  <a:lnTo>
                    <a:pt x="50241" y="20053"/>
                  </a:lnTo>
                  <a:lnTo>
                    <a:pt x="97612" y="67475"/>
                  </a:lnTo>
                  <a:lnTo>
                    <a:pt x="97345" y="71437"/>
                  </a:lnTo>
                  <a:lnTo>
                    <a:pt x="63423" y="105295"/>
                  </a:lnTo>
                  <a:lnTo>
                    <a:pt x="67284" y="111887"/>
                  </a:lnTo>
                  <a:lnTo>
                    <a:pt x="68694" y="114249"/>
                  </a:lnTo>
                  <a:lnTo>
                    <a:pt x="71729" y="119773"/>
                  </a:lnTo>
                  <a:lnTo>
                    <a:pt x="72161" y="120484"/>
                  </a:lnTo>
                  <a:lnTo>
                    <a:pt x="99085" y="161594"/>
                  </a:lnTo>
                  <a:lnTo>
                    <a:pt x="129705" y="192227"/>
                  </a:lnTo>
                  <a:lnTo>
                    <a:pt x="170751" y="219125"/>
                  </a:lnTo>
                  <a:lnTo>
                    <a:pt x="173901" y="220865"/>
                  </a:lnTo>
                  <a:lnTo>
                    <a:pt x="179438" y="224015"/>
                  </a:lnTo>
                  <a:lnTo>
                    <a:pt x="186004" y="227863"/>
                  </a:lnTo>
                  <a:lnTo>
                    <a:pt x="210413" y="203454"/>
                  </a:lnTo>
                  <a:lnTo>
                    <a:pt x="219811" y="194056"/>
                  </a:lnTo>
                  <a:lnTo>
                    <a:pt x="223989" y="193789"/>
                  </a:lnTo>
                  <a:lnTo>
                    <a:pt x="272491" y="242303"/>
                  </a:lnTo>
                  <a:lnTo>
                    <a:pt x="272491" y="214731"/>
                  </a:lnTo>
                  <a:lnTo>
                    <a:pt x="251574" y="193789"/>
                  </a:lnTo>
                  <a:lnTo>
                    <a:pt x="235216" y="177457"/>
                  </a:lnTo>
                  <a:lnTo>
                    <a:pt x="228981" y="174853"/>
                  </a:lnTo>
                  <a:lnTo>
                    <a:pt x="215188" y="174853"/>
                  </a:lnTo>
                  <a:lnTo>
                    <a:pt x="208521" y="177673"/>
                  </a:lnTo>
                  <a:lnTo>
                    <a:pt x="182740" y="203454"/>
                  </a:lnTo>
                  <a:lnTo>
                    <a:pt x="181991" y="202958"/>
                  </a:lnTo>
                  <a:lnTo>
                    <a:pt x="142189" y="177152"/>
                  </a:lnTo>
                  <a:lnTo>
                    <a:pt x="114109" y="149110"/>
                  </a:lnTo>
                  <a:lnTo>
                    <a:pt x="88709" y="110096"/>
                  </a:lnTo>
                  <a:lnTo>
                    <a:pt x="87845" y="108496"/>
                  </a:lnTo>
                  <a:lnTo>
                    <a:pt x="108572" y="87820"/>
                  </a:lnTo>
                  <a:lnTo>
                    <a:pt x="114363" y="79184"/>
                  </a:lnTo>
                  <a:lnTo>
                    <a:pt x="116395" y="69443"/>
                  </a:lnTo>
                  <a:lnTo>
                    <a:pt x="114655" y="59778"/>
                  </a:lnTo>
                  <a:lnTo>
                    <a:pt x="109118" y="51358"/>
                  </a:lnTo>
                  <a:lnTo>
                    <a:pt x="77266" y="19507"/>
                  </a:lnTo>
                  <a:lnTo>
                    <a:pt x="64998" y="7239"/>
                  </a:lnTo>
                  <a:lnTo>
                    <a:pt x="60388" y="2578"/>
                  </a:lnTo>
                  <a:lnTo>
                    <a:pt x="54102" y="0"/>
                  </a:lnTo>
                  <a:lnTo>
                    <a:pt x="40373" y="0"/>
                  </a:lnTo>
                  <a:lnTo>
                    <a:pt x="33642" y="2794"/>
                  </a:lnTo>
                  <a:lnTo>
                    <a:pt x="28587" y="7835"/>
                  </a:lnTo>
                  <a:lnTo>
                    <a:pt x="14274" y="22275"/>
                  </a:lnTo>
                  <a:lnTo>
                    <a:pt x="14808" y="22872"/>
                  </a:lnTo>
                  <a:lnTo>
                    <a:pt x="11125" y="27965"/>
                  </a:lnTo>
                  <a:lnTo>
                    <a:pt x="7975" y="33642"/>
                  </a:lnTo>
                  <a:lnTo>
                    <a:pt x="3149" y="46316"/>
                  </a:lnTo>
                  <a:lnTo>
                    <a:pt x="1574" y="52552"/>
                  </a:lnTo>
                  <a:lnTo>
                    <a:pt x="914" y="58762"/>
                  </a:lnTo>
                  <a:lnTo>
                    <a:pt x="1905" y="95173"/>
                  </a:lnTo>
                  <a:lnTo>
                    <a:pt x="14427" y="131813"/>
                  </a:lnTo>
                  <a:lnTo>
                    <a:pt x="39420" y="170573"/>
                  </a:lnTo>
                  <a:lnTo>
                    <a:pt x="77812" y="213372"/>
                  </a:lnTo>
                  <a:lnTo>
                    <a:pt x="129006" y="255689"/>
                  </a:lnTo>
                  <a:lnTo>
                    <a:pt x="172935" y="278892"/>
                  </a:lnTo>
                  <a:lnTo>
                    <a:pt x="226860" y="290639"/>
                  </a:lnTo>
                  <a:lnTo>
                    <a:pt x="230174" y="290639"/>
                  </a:lnTo>
                  <a:lnTo>
                    <a:pt x="232181" y="290423"/>
                  </a:lnTo>
                  <a:lnTo>
                    <a:pt x="232562" y="290398"/>
                  </a:lnTo>
                  <a:lnTo>
                    <a:pt x="268376" y="276453"/>
                  </a:lnTo>
                  <a:lnTo>
                    <a:pt x="268909" y="276910"/>
                  </a:lnTo>
                  <a:lnTo>
                    <a:pt x="269379" y="276453"/>
                  </a:lnTo>
                  <a:lnTo>
                    <a:pt x="274878" y="271081"/>
                  </a:lnTo>
                  <a:lnTo>
                    <a:pt x="283451" y="262699"/>
                  </a:lnTo>
                  <a:lnTo>
                    <a:pt x="289217" y="254076"/>
                  </a:lnTo>
                  <a:lnTo>
                    <a:pt x="291261" y="244335"/>
                  </a:lnTo>
                  <a:close/>
                </a:path>
                <a:path w="291464" h="1447800">
                  <a:moveTo>
                    <a:pt x="291274" y="852360"/>
                  </a:moveTo>
                  <a:lnTo>
                    <a:pt x="290842" y="850239"/>
                  </a:lnTo>
                  <a:lnTo>
                    <a:pt x="289394" y="843076"/>
                  </a:lnTo>
                  <a:lnTo>
                    <a:pt x="289128" y="841768"/>
                  </a:lnTo>
                  <a:lnTo>
                    <a:pt x="283286" y="833120"/>
                  </a:lnTo>
                  <a:lnTo>
                    <a:pt x="274624" y="827303"/>
                  </a:lnTo>
                  <a:lnTo>
                    <a:pt x="273316" y="827049"/>
                  </a:lnTo>
                  <a:lnTo>
                    <a:pt x="273316" y="1012723"/>
                  </a:lnTo>
                  <a:lnTo>
                    <a:pt x="269189" y="1016876"/>
                  </a:lnTo>
                  <a:lnTo>
                    <a:pt x="22034" y="1016876"/>
                  </a:lnTo>
                  <a:lnTo>
                    <a:pt x="17907" y="1012723"/>
                  </a:lnTo>
                  <a:lnTo>
                    <a:pt x="18008" y="850938"/>
                  </a:lnTo>
                  <a:lnTo>
                    <a:pt x="18122" y="850239"/>
                  </a:lnTo>
                  <a:lnTo>
                    <a:pt x="107162" y="927887"/>
                  </a:lnTo>
                  <a:lnTo>
                    <a:pt x="54965" y="976769"/>
                  </a:lnTo>
                  <a:lnTo>
                    <a:pt x="53174" y="978509"/>
                  </a:lnTo>
                  <a:lnTo>
                    <a:pt x="53073" y="981379"/>
                  </a:lnTo>
                  <a:lnTo>
                    <a:pt x="54813" y="983234"/>
                  </a:lnTo>
                  <a:lnTo>
                    <a:pt x="55676" y="984211"/>
                  </a:lnTo>
                  <a:lnTo>
                    <a:pt x="56921" y="984669"/>
                  </a:lnTo>
                  <a:lnTo>
                    <a:pt x="59258" y="984669"/>
                  </a:lnTo>
                  <a:lnTo>
                    <a:pt x="60388" y="984262"/>
                  </a:lnTo>
                  <a:lnTo>
                    <a:pt x="61264" y="983386"/>
                  </a:lnTo>
                  <a:lnTo>
                    <a:pt x="113677" y="934288"/>
                  </a:lnTo>
                  <a:lnTo>
                    <a:pt x="113893" y="934123"/>
                  </a:lnTo>
                  <a:lnTo>
                    <a:pt x="114058" y="933881"/>
                  </a:lnTo>
                  <a:lnTo>
                    <a:pt x="133489" y="950861"/>
                  </a:lnTo>
                  <a:lnTo>
                    <a:pt x="139560" y="952842"/>
                  </a:lnTo>
                  <a:lnTo>
                    <a:pt x="151663" y="952842"/>
                  </a:lnTo>
                  <a:lnTo>
                    <a:pt x="157734" y="950861"/>
                  </a:lnTo>
                  <a:lnTo>
                    <a:pt x="164376" y="945032"/>
                  </a:lnTo>
                  <a:lnTo>
                    <a:pt x="177215" y="933856"/>
                  </a:lnTo>
                  <a:lnTo>
                    <a:pt x="177330" y="934021"/>
                  </a:lnTo>
                  <a:lnTo>
                    <a:pt x="230886" y="984262"/>
                  </a:lnTo>
                  <a:lnTo>
                    <a:pt x="231965" y="984669"/>
                  </a:lnTo>
                  <a:lnTo>
                    <a:pt x="234302" y="984669"/>
                  </a:lnTo>
                  <a:lnTo>
                    <a:pt x="235546" y="984211"/>
                  </a:lnTo>
                  <a:lnTo>
                    <a:pt x="236410" y="983234"/>
                  </a:lnTo>
                  <a:lnTo>
                    <a:pt x="238150" y="981379"/>
                  </a:lnTo>
                  <a:lnTo>
                    <a:pt x="238048" y="978509"/>
                  </a:lnTo>
                  <a:lnTo>
                    <a:pt x="236245" y="976769"/>
                  </a:lnTo>
                  <a:lnTo>
                    <a:pt x="190423" y="933856"/>
                  </a:lnTo>
                  <a:lnTo>
                    <a:pt x="184048" y="927887"/>
                  </a:lnTo>
                  <a:lnTo>
                    <a:pt x="273100" y="850239"/>
                  </a:lnTo>
                  <a:lnTo>
                    <a:pt x="273265" y="850938"/>
                  </a:lnTo>
                  <a:lnTo>
                    <a:pt x="273316" y="1012723"/>
                  </a:lnTo>
                  <a:lnTo>
                    <a:pt x="273316" y="827049"/>
                  </a:lnTo>
                  <a:lnTo>
                    <a:pt x="266903" y="825754"/>
                  </a:lnTo>
                  <a:lnTo>
                    <a:pt x="266903" y="843559"/>
                  </a:lnTo>
                  <a:lnTo>
                    <a:pt x="150520" y="945032"/>
                  </a:lnTo>
                  <a:lnTo>
                    <a:pt x="140754" y="945032"/>
                  </a:lnTo>
                  <a:lnTo>
                    <a:pt x="127965" y="933881"/>
                  </a:lnTo>
                  <a:lnTo>
                    <a:pt x="32080" y="850239"/>
                  </a:lnTo>
                  <a:lnTo>
                    <a:pt x="24422" y="843559"/>
                  </a:lnTo>
                  <a:lnTo>
                    <a:pt x="25285" y="843292"/>
                  </a:lnTo>
                  <a:lnTo>
                    <a:pt x="26212" y="843076"/>
                  </a:lnTo>
                  <a:lnTo>
                    <a:pt x="265061" y="843076"/>
                  </a:lnTo>
                  <a:lnTo>
                    <a:pt x="265988" y="843292"/>
                  </a:lnTo>
                  <a:lnTo>
                    <a:pt x="266903" y="843559"/>
                  </a:lnTo>
                  <a:lnTo>
                    <a:pt x="266903" y="825754"/>
                  </a:lnTo>
                  <a:lnTo>
                    <a:pt x="264033" y="825169"/>
                  </a:lnTo>
                  <a:lnTo>
                    <a:pt x="27139" y="825169"/>
                  </a:lnTo>
                  <a:lnTo>
                    <a:pt x="16573" y="827303"/>
                  </a:lnTo>
                  <a:lnTo>
                    <a:pt x="7950" y="833120"/>
                  </a:lnTo>
                  <a:lnTo>
                    <a:pt x="2133" y="841768"/>
                  </a:lnTo>
                  <a:lnTo>
                    <a:pt x="0" y="852360"/>
                  </a:lnTo>
                  <a:lnTo>
                    <a:pt x="0" y="1007592"/>
                  </a:lnTo>
                  <a:lnTo>
                    <a:pt x="2133" y="1018159"/>
                  </a:lnTo>
                  <a:lnTo>
                    <a:pt x="7950" y="1026807"/>
                  </a:lnTo>
                  <a:lnTo>
                    <a:pt x="16573" y="1032637"/>
                  </a:lnTo>
                  <a:lnTo>
                    <a:pt x="27139" y="1034783"/>
                  </a:lnTo>
                  <a:lnTo>
                    <a:pt x="264033" y="1034783"/>
                  </a:lnTo>
                  <a:lnTo>
                    <a:pt x="291274" y="1007592"/>
                  </a:lnTo>
                  <a:lnTo>
                    <a:pt x="291274" y="852360"/>
                  </a:lnTo>
                  <a:close/>
                </a:path>
              </a:pathLst>
            </a:custGeom>
            <a:solidFill>
              <a:srgbClr val="19313B"/>
            </a:solidFill>
          </p:spPr>
          <p:txBody>
            <a:bodyPr wrap="square" lIns="0" tIns="0" rIns="0" bIns="0" rtlCol="0"/>
            <a:lstStyle/>
            <a:p>
              <a:endParaRPr/>
            </a:p>
          </p:txBody>
        </p:sp>
        <p:sp>
          <p:nvSpPr>
            <p:cNvPr id="16" name="object 12">
              <a:extLst>
                <a:ext uri="{FF2B5EF4-FFF2-40B4-BE49-F238E27FC236}">
                  <a16:creationId xmlns:a16="http://schemas.microsoft.com/office/drawing/2014/main" id="{A5209C13-8C15-416C-8A88-1B662AD7E8FF}"/>
                </a:ext>
              </a:extLst>
            </p:cNvPr>
            <p:cNvSpPr/>
            <p:nvPr/>
          </p:nvSpPr>
          <p:spPr>
            <a:xfrm>
              <a:off x="1042865" y="3573546"/>
              <a:ext cx="0" cy="1409065"/>
            </a:xfrm>
            <a:custGeom>
              <a:avLst/>
              <a:gdLst/>
              <a:ahLst/>
              <a:cxnLst/>
              <a:rect l="l" t="t" r="r" b="b"/>
              <a:pathLst>
                <a:path h="1409064">
                  <a:moveTo>
                    <a:pt x="0" y="0"/>
                  </a:moveTo>
                  <a:lnTo>
                    <a:pt x="0" y="1408671"/>
                  </a:lnTo>
                </a:path>
              </a:pathLst>
            </a:custGeom>
            <a:ln w="12700">
              <a:solidFill>
                <a:srgbClr val="19313B"/>
              </a:solidFill>
            </a:ln>
          </p:spPr>
          <p:txBody>
            <a:bodyPr wrap="square" lIns="0" tIns="0" rIns="0" bIns="0" rtlCol="0"/>
            <a:lstStyle/>
            <a:p>
              <a:endParaRPr/>
            </a:p>
          </p:txBody>
        </p:sp>
        <p:sp>
          <p:nvSpPr>
            <p:cNvPr id="17" name="object 13">
              <a:extLst>
                <a:ext uri="{FF2B5EF4-FFF2-40B4-BE49-F238E27FC236}">
                  <a16:creationId xmlns:a16="http://schemas.microsoft.com/office/drawing/2014/main" id="{F6A4346C-1511-49E7-99D6-DBF57F84B05D}"/>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310" y="87866"/>
                  </a:lnTo>
                  <a:lnTo>
                    <a:pt x="89446" y="103957"/>
                  </a:lnTo>
                  <a:lnTo>
                    <a:pt x="85458" y="123659"/>
                  </a:lnTo>
                  <a:lnTo>
                    <a:pt x="89446" y="143360"/>
                  </a:lnTo>
                  <a:lnTo>
                    <a:pt x="100329" y="159473"/>
                  </a:lnTo>
                  <a:lnTo>
                    <a:pt x="116405" y="170322"/>
                  </a:lnTo>
                  <a:lnTo>
                    <a:pt x="136080" y="174307"/>
                  </a:lnTo>
                  <a:lnTo>
                    <a:pt x="155777" y="170322"/>
                  </a:lnTo>
                  <a:lnTo>
                    <a:pt x="171850" y="159473"/>
                  </a:lnTo>
                  <a:lnTo>
                    <a:pt x="136017" y="159461"/>
                  </a:lnTo>
                  <a:lnTo>
                    <a:pt x="122153" y="156655"/>
                  </a:lnTo>
                  <a:lnTo>
                    <a:pt x="110767" y="148972"/>
                  </a:lnTo>
                  <a:lnTo>
                    <a:pt x="103085" y="137587"/>
                  </a:lnTo>
                  <a:lnTo>
                    <a:pt x="100266" y="123659"/>
                  </a:lnTo>
                  <a:lnTo>
                    <a:pt x="103085" y="109761"/>
                  </a:lnTo>
                  <a:lnTo>
                    <a:pt x="110767" y="98391"/>
                  </a:lnTo>
                  <a:lnTo>
                    <a:pt x="122153" y="90714"/>
                  </a:lnTo>
                  <a:lnTo>
                    <a:pt x="136080" y="87896"/>
                  </a:lnTo>
                  <a:lnTo>
                    <a:pt x="171870"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9" y="159461"/>
                  </a:lnTo>
                  <a:lnTo>
                    <a:pt x="182722" y="143360"/>
                  </a:lnTo>
                  <a:lnTo>
                    <a:pt x="186702" y="123659"/>
                  </a:lnTo>
                  <a:lnTo>
                    <a:pt x="182714" y="103957"/>
                  </a:lnTo>
                  <a:lnTo>
                    <a:pt x="171870" y="87896"/>
                  </a:lnTo>
                  <a:close/>
                </a:path>
              </a:pathLst>
            </a:custGeom>
            <a:solidFill>
              <a:srgbClr val="19313B"/>
            </a:solidFill>
          </p:spPr>
          <p:txBody>
            <a:bodyPr wrap="square" lIns="0" tIns="0" rIns="0" bIns="0" rtlCol="0"/>
            <a:lstStyle/>
            <a:p>
              <a:endParaRPr/>
            </a:p>
          </p:txBody>
        </p:sp>
      </p:grpSp>
      <p:sp>
        <p:nvSpPr>
          <p:cNvPr id="18" name="object 14">
            <a:extLst>
              <a:ext uri="{FF2B5EF4-FFF2-40B4-BE49-F238E27FC236}">
                <a16:creationId xmlns:a16="http://schemas.microsoft.com/office/drawing/2014/main" id="{D1A4F284-764A-4A7A-BB79-76B6853A2E82}"/>
              </a:ext>
            </a:extLst>
          </p:cNvPr>
          <p:cNvSpPr txBox="1"/>
          <p:nvPr userDrawn="1"/>
        </p:nvSpPr>
        <p:spPr>
          <a:xfrm>
            <a:off x="2687299" y="1827208"/>
            <a:ext cx="2001520" cy="299720"/>
          </a:xfrm>
          <a:prstGeom prst="rect">
            <a:avLst/>
          </a:prstGeom>
        </p:spPr>
        <p:txBody>
          <a:bodyPr vert="horz" wrap="square" lIns="0" tIns="12700" rIns="0" bIns="0" rtlCol="0">
            <a:spAutoFit/>
          </a:bodyPr>
          <a:lstStyle/>
          <a:p>
            <a:pPr marL="12700">
              <a:lnSpc>
                <a:spcPct val="100000"/>
              </a:lnSpc>
              <a:spcBef>
                <a:spcPts val="100"/>
              </a:spcBef>
            </a:pPr>
            <a:r>
              <a:rPr sz="1800" b="1" i="1" dirty="0">
                <a:solidFill>
                  <a:srgbClr val="19313B"/>
                </a:solidFill>
                <a:latin typeface="Calibri"/>
                <a:cs typeface="Calibri"/>
              </a:rPr>
              <a:t>Benoît</a:t>
            </a:r>
            <a:r>
              <a:rPr sz="1800" b="1" i="1" spc="-55" dirty="0">
                <a:solidFill>
                  <a:srgbClr val="19313B"/>
                </a:solidFill>
                <a:latin typeface="Calibri"/>
                <a:cs typeface="Calibri"/>
              </a:rPr>
              <a:t> </a:t>
            </a:r>
            <a:r>
              <a:rPr sz="1800" b="1" i="1" spc="70" dirty="0">
                <a:solidFill>
                  <a:srgbClr val="19313B"/>
                </a:solidFill>
                <a:latin typeface="Calibri"/>
                <a:cs typeface="Calibri"/>
              </a:rPr>
              <a:t>THOMASSEN</a:t>
            </a:r>
            <a:endParaRPr sz="1800">
              <a:latin typeface="Calibri"/>
              <a:cs typeface="Calibri"/>
            </a:endParaRPr>
          </a:p>
        </p:txBody>
      </p:sp>
      <p:sp>
        <p:nvSpPr>
          <p:cNvPr id="19" name="object 15">
            <a:extLst>
              <a:ext uri="{FF2B5EF4-FFF2-40B4-BE49-F238E27FC236}">
                <a16:creationId xmlns:a16="http://schemas.microsoft.com/office/drawing/2014/main" id="{3CFD4B3C-5CDA-47AA-949E-5D1249DE1DBC}"/>
              </a:ext>
            </a:extLst>
          </p:cNvPr>
          <p:cNvSpPr txBox="1"/>
          <p:nvPr userDrawn="1"/>
        </p:nvSpPr>
        <p:spPr>
          <a:xfrm>
            <a:off x="2687299" y="2276788"/>
            <a:ext cx="2452370" cy="254000"/>
          </a:xfrm>
          <a:prstGeom prst="rect">
            <a:avLst/>
          </a:prstGeom>
        </p:spPr>
        <p:txBody>
          <a:bodyPr vert="horz" wrap="square" lIns="0" tIns="12700" rIns="0" bIns="0" rtlCol="0">
            <a:spAutoFit/>
          </a:bodyPr>
          <a:lstStyle/>
          <a:p>
            <a:pPr marL="12700">
              <a:lnSpc>
                <a:spcPct val="100000"/>
              </a:lnSpc>
              <a:spcBef>
                <a:spcPts val="100"/>
              </a:spcBef>
            </a:pPr>
            <a:r>
              <a:rPr sz="1500" i="1" spc="-5" dirty="0">
                <a:solidFill>
                  <a:srgbClr val="19313B"/>
                </a:solidFill>
                <a:latin typeface="Calibri"/>
                <a:cs typeface="Calibri"/>
              </a:rPr>
              <a:t>Chargé</a:t>
            </a:r>
            <a:r>
              <a:rPr sz="1500" i="1" spc="-35" dirty="0">
                <a:solidFill>
                  <a:srgbClr val="19313B"/>
                </a:solidFill>
                <a:latin typeface="Calibri"/>
                <a:cs typeface="Calibri"/>
              </a:rPr>
              <a:t> </a:t>
            </a:r>
            <a:r>
              <a:rPr sz="1500" i="1" spc="-5" dirty="0">
                <a:solidFill>
                  <a:srgbClr val="19313B"/>
                </a:solidFill>
                <a:latin typeface="Calibri"/>
                <a:cs typeface="Calibri"/>
              </a:rPr>
              <a:t>de</a:t>
            </a:r>
            <a:r>
              <a:rPr sz="1500" i="1" spc="-30" dirty="0">
                <a:solidFill>
                  <a:srgbClr val="19313B"/>
                </a:solidFill>
                <a:latin typeface="Calibri"/>
                <a:cs typeface="Calibri"/>
              </a:rPr>
              <a:t> </a:t>
            </a:r>
            <a:r>
              <a:rPr sz="1500" i="1" dirty="0">
                <a:solidFill>
                  <a:srgbClr val="19313B"/>
                </a:solidFill>
                <a:latin typeface="Calibri"/>
                <a:cs typeface="Calibri"/>
              </a:rPr>
              <a:t>mission</a:t>
            </a:r>
            <a:r>
              <a:rPr sz="1500" i="1" spc="-30" dirty="0">
                <a:solidFill>
                  <a:srgbClr val="19313B"/>
                </a:solidFill>
                <a:latin typeface="Calibri"/>
                <a:cs typeface="Calibri"/>
              </a:rPr>
              <a:t> </a:t>
            </a:r>
            <a:r>
              <a:rPr sz="1500" i="1" spc="-5" dirty="0">
                <a:solidFill>
                  <a:srgbClr val="19313B"/>
                </a:solidFill>
                <a:latin typeface="Calibri"/>
                <a:cs typeface="Calibri"/>
              </a:rPr>
              <a:t>aquaculture,</a:t>
            </a:r>
            <a:endParaRPr sz="1500">
              <a:latin typeface="Calibri"/>
              <a:cs typeface="Calibri"/>
            </a:endParaRPr>
          </a:p>
        </p:txBody>
      </p:sp>
      <p:sp>
        <p:nvSpPr>
          <p:cNvPr id="20" name="object 16">
            <a:extLst>
              <a:ext uri="{FF2B5EF4-FFF2-40B4-BE49-F238E27FC236}">
                <a16:creationId xmlns:a16="http://schemas.microsoft.com/office/drawing/2014/main" id="{D02E2508-6097-41D9-8BF4-63041CAEBC07}"/>
              </a:ext>
            </a:extLst>
          </p:cNvPr>
          <p:cNvSpPr txBox="1"/>
          <p:nvPr userDrawn="1"/>
        </p:nvSpPr>
        <p:spPr>
          <a:xfrm>
            <a:off x="2146742" y="3427469"/>
            <a:ext cx="3828415" cy="1561465"/>
          </a:xfrm>
          <a:prstGeom prst="rect">
            <a:avLst/>
          </a:prstGeom>
        </p:spPr>
        <p:txBody>
          <a:bodyPr vert="horz" wrap="square" lIns="0" tIns="152400" rIns="0" bIns="0" rtlCol="0">
            <a:spAutoFit/>
          </a:bodyPr>
          <a:lstStyle/>
          <a:p>
            <a:pPr marL="12700">
              <a:lnSpc>
                <a:spcPct val="100000"/>
              </a:lnSpc>
              <a:spcBef>
                <a:spcPts val="1200"/>
              </a:spcBef>
            </a:pPr>
            <a:r>
              <a:rPr sz="1600" dirty="0">
                <a:solidFill>
                  <a:srgbClr val="19313B"/>
                </a:solidFill>
                <a:latin typeface="Calibri"/>
                <a:cs typeface="Calibri"/>
              </a:rPr>
              <a:t>081</a:t>
            </a:r>
            <a:r>
              <a:rPr sz="1600" spc="-30" dirty="0">
                <a:solidFill>
                  <a:srgbClr val="19313B"/>
                </a:solidFill>
                <a:latin typeface="Calibri"/>
                <a:cs typeface="Calibri"/>
              </a:rPr>
              <a:t> </a:t>
            </a:r>
            <a:r>
              <a:rPr sz="1600" dirty="0">
                <a:solidFill>
                  <a:srgbClr val="19313B"/>
                </a:solidFill>
                <a:latin typeface="Calibri"/>
                <a:cs typeface="Calibri"/>
              </a:rPr>
              <a:t>240</a:t>
            </a:r>
            <a:r>
              <a:rPr sz="1600" spc="-30" dirty="0">
                <a:solidFill>
                  <a:srgbClr val="19313B"/>
                </a:solidFill>
                <a:latin typeface="Calibri"/>
                <a:cs typeface="Calibri"/>
              </a:rPr>
              <a:t> </a:t>
            </a:r>
            <a:r>
              <a:rPr sz="1600" dirty="0">
                <a:solidFill>
                  <a:srgbClr val="19313B"/>
                </a:solidFill>
                <a:latin typeface="Calibri"/>
                <a:cs typeface="Calibri"/>
              </a:rPr>
              <a:t>438</a:t>
            </a:r>
            <a:endParaRPr sz="1600" dirty="0">
              <a:latin typeface="Calibri"/>
              <a:cs typeface="Calibri"/>
            </a:endParaRPr>
          </a:p>
          <a:p>
            <a:pPr marL="12700">
              <a:lnSpc>
                <a:spcPct val="100000"/>
              </a:lnSpc>
              <a:spcBef>
                <a:spcPts val="1105"/>
              </a:spcBef>
            </a:pPr>
            <a:r>
              <a:rPr sz="1600" dirty="0">
                <a:solidFill>
                  <a:srgbClr val="19313B"/>
                </a:solidFill>
                <a:latin typeface="Calibri"/>
                <a:cs typeface="Calibri"/>
              </a:rPr>
              <a:t>0472</a:t>
            </a:r>
            <a:r>
              <a:rPr sz="1600" spc="-25" dirty="0">
                <a:solidFill>
                  <a:srgbClr val="19313B"/>
                </a:solidFill>
                <a:latin typeface="Calibri"/>
                <a:cs typeface="Calibri"/>
              </a:rPr>
              <a:t> </a:t>
            </a:r>
            <a:r>
              <a:rPr sz="1600" dirty="0">
                <a:solidFill>
                  <a:srgbClr val="19313B"/>
                </a:solidFill>
                <a:latin typeface="Calibri"/>
                <a:cs typeface="Calibri"/>
              </a:rPr>
              <a:t>88</a:t>
            </a:r>
            <a:r>
              <a:rPr sz="1600" spc="-20" dirty="0">
                <a:solidFill>
                  <a:srgbClr val="19313B"/>
                </a:solidFill>
                <a:latin typeface="Calibri"/>
                <a:cs typeface="Calibri"/>
              </a:rPr>
              <a:t> </a:t>
            </a:r>
            <a:r>
              <a:rPr sz="1600" dirty="0">
                <a:solidFill>
                  <a:srgbClr val="19313B"/>
                </a:solidFill>
                <a:latin typeface="Calibri"/>
                <a:cs typeface="Calibri"/>
              </a:rPr>
              <a:t>06</a:t>
            </a:r>
            <a:r>
              <a:rPr sz="1600" spc="-25" dirty="0">
                <a:solidFill>
                  <a:srgbClr val="19313B"/>
                </a:solidFill>
                <a:latin typeface="Calibri"/>
                <a:cs typeface="Calibri"/>
              </a:rPr>
              <a:t> </a:t>
            </a:r>
            <a:r>
              <a:rPr sz="1600" dirty="0">
                <a:solidFill>
                  <a:srgbClr val="19313B"/>
                </a:solidFill>
                <a:latin typeface="Calibri"/>
                <a:cs typeface="Calibri"/>
              </a:rPr>
              <a:t>59</a:t>
            </a:r>
            <a:endParaRPr sz="1600" dirty="0">
              <a:latin typeface="Calibri"/>
              <a:cs typeface="Calibri"/>
            </a:endParaRPr>
          </a:p>
          <a:p>
            <a:pPr marL="12700" marR="5080">
              <a:lnSpc>
                <a:spcPct val="157400"/>
              </a:lnSpc>
            </a:pPr>
            <a:r>
              <a:rPr sz="1600" spc="-10" dirty="0">
                <a:solidFill>
                  <a:srgbClr val="19313B"/>
                </a:solidFill>
                <a:latin typeface="Calibri"/>
                <a:cs typeface="Calibri"/>
                <a:hlinkClick r:id="rId4">
                  <a:extLst>
                    <a:ext uri="{A12FA001-AC4F-418D-AE19-62706E023703}">
                      <ahyp:hlinkClr xmlns:ahyp="http://schemas.microsoft.com/office/drawing/2018/hyperlinkcolor" val="tx"/>
                    </a:ext>
                  </a:extLst>
                </a:hlinkClick>
              </a:rPr>
              <a:t>benoit.thomassen@collegedesproducteurs.be </a:t>
            </a:r>
            <a:r>
              <a:rPr sz="1600" spc="-350" dirty="0">
                <a:solidFill>
                  <a:srgbClr val="19313B"/>
                </a:solidFill>
                <a:latin typeface="Calibri"/>
                <a:cs typeface="Calibri"/>
              </a:rPr>
              <a:t> </a:t>
            </a:r>
            <a:r>
              <a:rPr sz="1600" spc="-10" dirty="0">
                <a:solidFill>
                  <a:srgbClr val="19313B"/>
                </a:solidFill>
                <a:latin typeface="Calibri"/>
                <a:cs typeface="Calibri"/>
                <a:hlinkClick r:id="rId5">
                  <a:extLst>
                    <a:ext uri="{A12FA001-AC4F-418D-AE19-62706E023703}">
                      <ahyp:hlinkClr xmlns:ahyp="http://schemas.microsoft.com/office/drawing/2018/hyperlinkcolor" val="tx"/>
                    </a:ext>
                  </a:extLst>
                </a:hlinkClick>
              </a:rPr>
              <a:t>www.collegedesproducteurs.be</a:t>
            </a:r>
            <a:endParaRPr sz="1600" dirty="0">
              <a:solidFill>
                <a:srgbClr val="19313B"/>
              </a:solidFill>
              <a:latin typeface="Calibri"/>
              <a:cs typeface="Calibri"/>
            </a:endParaRPr>
          </a:p>
        </p:txBody>
      </p:sp>
      <p:sp>
        <p:nvSpPr>
          <p:cNvPr id="21" name="object 17">
            <a:extLst>
              <a:ext uri="{FF2B5EF4-FFF2-40B4-BE49-F238E27FC236}">
                <a16:creationId xmlns:a16="http://schemas.microsoft.com/office/drawing/2014/main" id="{6E45F5A2-9D6F-4B50-993A-2731775969BE}"/>
              </a:ext>
            </a:extLst>
          </p:cNvPr>
          <p:cNvSpPr txBox="1"/>
          <p:nvPr userDrawn="1"/>
        </p:nvSpPr>
        <p:spPr>
          <a:xfrm>
            <a:off x="1334005" y="5550722"/>
            <a:ext cx="4041775" cy="452120"/>
          </a:xfrm>
          <a:prstGeom prst="rect">
            <a:avLst/>
          </a:prstGeom>
        </p:spPr>
        <p:txBody>
          <a:bodyPr vert="horz" wrap="square" lIns="0" tIns="12700" rIns="0" bIns="0" rtlCol="0">
            <a:spAutoFit/>
          </a:bodyPr>
          <a:lstStyle/>
          <a:p>
            <a:pPr marL="12700" marR="5080">
              <a:lnSpc>
                <a:spcPct val="100000"/>
              </a:lnSpc>
              <a:spcBef>
                <a:spcPts val="100"/>
              </a:spcBef>
            </a:pPr>
            <a:r>
              <a:rPr sz="1400" spc="-10" dirty="0">
                <a:solidFill>
                  <a:srgbClr val="19313B"/>
                </a:solidFill>
                <a:latin typeface="Calibri"/>
                <a:cs typeface="Calibri"/>
              </a:rPr>
              <a:t>Avenue Comte </a:t>
            </a:r>
            <a:r>
              <a:rPr sz="1400" spc="-5" dirty="0">
                <a:solidFill>
                  <a:srgbClr val="19313B"/>
                </a:solidFill>
                <a:latin typeface="Calibri"/>
                <a:cs typeface="Calibri"/>
              </a:rPr>
              <a:t>de Smet de </a:t>
            </a:r>
            <a:r>
              <a:rPr sz="1400" spc="-10" dirty="0">
                <a:solidFill>
                  <a:srgbClr val="19313B"/>
                </a:solidFill>
                <a:latin typeface="Calibri"/>
                <a:cs typeface="Calibri"/>
              </a:rPr>
              <a:t>Nayer </a:t>
            </a:r>
            <a:r>
              <a:rPr sz="1400" dirty="0">
                <a:solidFill>
                  <a:srgbClr val="19313B"/>
                </a:solidFill>
                <a:latin typeface="Calibri"/>
                <a:cs typeface="Calibri"/>
              </a:rPr>
              <a:t>14 - 5000 Namur </a:t>
            </a:r>
            <a:r>
              <a:rPr sz="1400" spc="5" dirty="0">
                <a:solidFill>
                  <a:srgbClr val="19313B"/>
                </a:solidFill>
                <a:latin typeface="Calibri"/>
                <a:cs typeface="Calibri"/>
              </a:rPr>
              <a:t> </a:t>
            </a:r>
            <a:r>
              <a:rPr sz="1400" dirty="0">
                <a:solidFill>
                  <a:srgbClr val="19313B"/>
                </a:solidFill>
                <a:latin typeface="Calibri"/>
                <a:cs typeface="Calibri"/>
              </a:rPr>
              <a:t>081/24</a:t>
            </a:r>
            <a:r>
              <a:rPr sz="1400" spc="-5" dirty="0">
                <a:solidFill>
                  <a:srgbClr val="19313B"/>
                </a:solidFill>
                <a:latin typeface="Calibri"/>
                <a:cs typeface="Calibri"/>
              </a:rPr>
              <a:t> </a:t>
            </a:r>
            <a:r>
              <a:rPr sz="1400" dirty="0">
                <a:solidFill>
                  <a:srgbClr val="19313B"/>
                </a:solidFill>
                <a:latin typeface="Calibri"/>
                <a:cs typeface="Calibri"/>
              </a:rPr>
              <a:t>04 30</a:t>
            </a:r>
            <a:r>
              <a:rPr sz="1400" spc="-5" dirty="0">
                <a:solidFill>
                  <a:srgbClr val="19313B"/>
                </a:solidFill>
                <a:latin typeface="Calibri"/>
                <a:cs typeface="Calibri"/>
              </a:rPr>
              <a:t> </a:t>
            </a:r>
            <a:r>
              <a:rPr sz="1400" dirty="0">
                <a:solidFill>
                  <a:srgbClr val="19313B"/>
                </a:solidFill>
                <a:latin typeface="Calibri"/>
                <a:cs typeface="Calibri"/>
              </a:rPr>
              <a:t>-</a:t>
            </a:r>
            <a:r>
              <a:rPr sz="1400" spc="-5" dirty="0">
                <a:solidFill>
                  <a:srgbClr val="19313B"/>
                </a:solidFill>
                <a:latin typeface="Calibri"/>
                <a:cs typeface="Calibri"/>
              </a:rPr>
              <a:t> </a:t>
            </a:r>
            <a:r>
              <a:rPr sz="1400" spc="-10" dirty="0">
                <a:solidFill>
                  <a:srgbClr val="19313B"/>
                </a:solidFill>
                <a:latin typeface="Calibri"/>
                <a:cs typeface="Calibri"/>
                <a:hlinkClick r:id="rId6">
                  <a:extLst>
                    <a:ext uri="{A12FA001-AC4F-418D-AE19-62706E023703}">
                      <ahyp:hlinkClr xmlns:ahyp="http://schemas.microsoft.com/office/drawing/2018/hyperlinkcolor" val="tx"/>
                    </a:ext>
                  </a:extLst>
                </a:hlinkClick>
              </a:rPr>
              <a:t>info.socopro@collegedesproducteurs.be</a:t>
            </a:r>
            <a:endParaRPr sz="1400" dirty="0">
              <a:solidFill>
                <a:srgbClr val="19313B"/>
              </a:solidFill>
              <a:latin typeface="Calibri"/>
              <a:cs typeface="Calibri"/>
            </a:endParaRPr>
          </a:p>
        </p:txBody>
      </p:sp>
      <p:grpSp>
        <p:nvGrpSpPr>
          <p:cNvPr id="22" name="object 18">
            <a:extLst>
              <a:ext uri="{FF2B5EF4-FFF2-40B4-BE49-F238E27FC236}">
                <a16:creationId xmlns:a16="http://schemas.microsoft.com/office/drawing/2014/main" id="{6DEACD85-DA50-44B6-A7B4-D1FCFE4AA1D3}"/>
              </a:ext>
            </a:extLst>
          </p:cNvPr>
          <p:cNvGrpSpPr/>
          <p:nvPr userDrawn="1"/>
        </p:nvGrpSpPr>
        <p:grpSpPr>
          <a:xfrm>
            <a:off x="1247736" y="1584007"/>
            <a:ext cx="8734425" cy="3860165"/>
            <a:chOff x="1247736" y="1584007"/>
            <a:chExt cx="8734425" cy="3860165"/>
          </a:xfrm>
        </p:grpSpPr>
        <p:pic>
          <p:nvPicPr>
            <p:cNvPr id="23" name="object 19">
              <a:extLst>
                <a:ext uri="{FF2B5EF4-FFF2-40B4-BE49-F238E27FC236}">
                  <a16:creationId xmlns:a16="http://schemas.microsoft.com/office/drawing/2014/main" id="{959CD8AE-C651-47EA-8A3E-8CE8FB3FFCC4}"/>
                </a:ext>
              </a:extLst>
            </p:cNvPr>
            <p:cNvPicPr/>
            <p:nvPr/>
          </p:nvPicPr>
          <p:blipFill>
            <a:blip r:embed="rId7" cstate="email">
              <a:extLst>
                <a:ext uri="{28A0092B-C50C-407E-A947-70E740481C1C}">
                  <a14:useLocalDpi xmlns:a14="http://schemas.microsoft.com/office/drawing/2010/main"/>
                </a:ext>
              </a:extLst>
            </a:blip>
            <a:stretch>
              <a:fillRect/>
            </a:stretch>
          </p:blipFill>
          <p:spPr>
            <a:xfrm>
              <a:off x="1247736" y="1584007"/>
              <a:ext cx="1259992" cy="1259992"/>
            </a:xfrm>
            <a:prstGeom prst="rect">
              <a:avLst/>
            </a:prstGeom>
          </p:spPr>
        </p:pic>
        <p:pic>
          <p:nvPicPr>
            <p:cNvPr id="24" name="object 20">
              <a:extLst>
                <a:ext uri="{FF2B5EF4-FFF2-40B4-BE49-F238E27FC236}">
                  <a16:creationId xmlns:a16="http://schemas.microsoft.com/office/drawing/2014/main" id="{9AF5A77A-CFE1-47E1-8184-702EA77BC077}"/>
                </a:ext>
              </a:extLst>
            </p:cNvPr>
            <p:cNvPicPr/>
            <p:nvPr/>
          </p:nvPicPr>
          <p:blipFill>
            <a:blip r:embed="rId8"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25" name="object 21">
              <a:extLst>
                <a:ext uri="{FF2B5EF4-FFF2-40B4-BE49-F238E27FC236}">
                  <a16:creationId xmlns:a16="http://schemas.microsoft.com/office/drawing/2014/main" id="{B1148866-2A3D-40D0-97D6-DFDE170E75C1}"/>
                </a:ext>
              </a:extLst>
            </p:cNvPr>
            <p:cNvSpPr/>
            <p:nvPr/>
          </p:nvSpPr>
          <p:spPr>
            <a:xfrm>
              <a:off x="9091028" y="5045074"/>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26" name="object 22">
              <a:extLst>
                <a:ext uri="{FF2B5EF4-FFF2-40B4-BE49-F238E27FC236}">
                  <a16:creationId xmlns:a16="http://schemas.microsoft.com/office/drawing/2014/main" id="{039D2A8D-A970-4ABD-A080-8CEAC1FBE6BB}"/>
                </a:ext>
              </a:extLst>
            </p:cNvPr>
            <p:cNvPicPr/>
            <p:nvPr/>
          </p:nvPicPr>
          <p:blipFill>
            <a:blip r:embed="rId9"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27" name="object 23">
              <a:extLst>
                <a:ext uri="{FF2B5EF4-FFF2-40B4-BE49-F238E27FC236}">
                  <a16:creationId xmlns:a16="http://schemas.microsoft.com/office/drawing/2014/main" id="{67DB75A9-2E4F-4D66-902A-52A60781A234}"/>
                </a:ext>
              </a:extLst>
            </p:cNvPr>
            <p:cNvPicPr/>
            <p:nvPr/>
          </p:nvPicPr>
          <p:blipFill>
            <a:blip r:embed="rId10" cstate="email">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28" name="object 24">
              <a:extLst>
                <a:ext uri="{FF2B5EF4-FFF2-40B4-BE49-F238E27FC236}">
                  <a16:creationId xmlns:a16="http://schemas.microsoft.com/office/drawing/2014/main" id="{E0E28DE7-1015-4DD3-965A-52876015479B}"/>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29" name="object 25">
              <a:extLst>
                <a:ext uri="{FF2B5EF4-FFF2-40B4-BE49-F238E27FC236}">
                  <a16:creationId xmlns:a16="http://schemas.microsoft.com/office/drawing/2014/main" id="{0320B9B0-D79E-4EFC-8C9E-6BF729B06893}"/>
                </a:ext>
              </a:extLst>
            </p:cNvPr>
            <p:cNvPicPr/>
            <p:nvPr/>
          </p:nvPicPr>
          <p:blipFill>
            <a:blip r:embed="rId12" cstate="email">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grpSp>
      <p:grpSp>
        <p:nvGrpSpPr>
          <p:cNvPr id="32" name="object 28">
            <a:extLst>
              <a:ext uri="{FF2B5EF4-FFF2-40B4-BE49-F238E27FC236}">
                <a16:creationId xmlns:a16="http://schemas.microsoft.com/office/drawing/2014/main" id="{AD9774A9-5E70-4165-AE60-9C89694B16BF}"/>
              </a:ext>
            </a:extLst>
          </p:cNvPr>
          <p:cNvGrpSpPr/>
          <p:nvPr userDrawn="1"/>
        </p:nvGrpSpPr>
        <p:grpSpPr>
          <a:xfrm>
            <a:off x="8933879" y="5286420"/>
            <a:ext cx="1329055" cy="160020"/>
            <a:chOff x="8933879" y="5286420"/>
            <a:chExt cx="1329055" cy="160020"/>
          </a:xfrm>
        </p:grpSpPr>
        <p:pic>
          <p:nvPicPr>
            <p:cNvPr id="33" name="object 29">
              <a:extLst>
                <a:ext uri="{FF2B5EF4-FFF2-40B4-BE49-F238E27FC236}">
                  <a16:creationId xmlns:a16="http://schemas.microsoft.com/office/drawing/2014/main" id="{2B3CD5EC-5F47-4533-8B99-EDF1A4D2DA41}"/>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933879" y="5286420"/>
              <a:ext cx="255512" cy="159652"/>
            </a:xfrm>
            <a:prstGeom prst="rect">
              <a:avLst/>
            </a:prstGeom>
          </p:spPr>
        </p:pic>
        <p:pic>
          <p:nvPicPr>
            <p:cNvPr id="34" name="object 30">
              <a:extLst>
                <a:ext uri="{FF2B5EF4-FFF2-40B4-BE49-F238E27FC236}">
                  <a16:creationId xmlns:a16="http://schemas.microsoft.com/office/drawing/2014/main" id="{0DDDC6D1-2C05-4C70-BC06-E48756721192}"/>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35" name="object 31">
              <a:extLst>
                <a:ext uri="{FF2B5EF4-FFF2-40B4-BE49-F238E27FC236}">
                  <a16:creationId xmlns:a16="http://schemas.microsoft.com/office/drawing/2014/main" id="{5D4B176E-F15E-4CA8-A54F-2AB507F44017}"/>
                </a:ext>
              </a:extLst>
            </p:cNvPr>
            <p:cNvPicPr/>
            <p:nvPr/>
          </p:nvPicPr>
          <p:blipFill>
            <a:blip r:embed="rId15" cstate="email">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36" name="object 32">
              <a:extLst>
                <a:ext uri="{FF2B5EF4-FFF2-40B4-BE49-F238E27FC236}">
                  <a16:creationId xmlns:a16="http://schemas.microsoft.com/office/drawing/2014/main" id="{A2C94385-0792-4F97-930D-AD08E4CED6AD}"/>
                </a:ext>
              </a:extLst>
            </p:cNvPr>
            <p:cNvPicPr/>
            <p:nvPr/>
          </p:nvPicPr>
          <p:blipFill>
            <a:blip r:embed="rId16" cstate="screen">
              <a:extLst>
                <a:ext uri="{28A0092B-C50C-407E-A947-70E740481C1C}">
                  <a14:useLocalDpi xmlns:a14="http://schemas.microsoft.com/office/drawing/2010/main"/>
                </a:ext>
              </a:extLst>
            </a:blip>
            <a:stretch>
              <a:fillRect/>
            </a:stretch>
          </p:blipFill>
          <p:spPr>
            <a:xfrm>
              <a:off x="9517158" y="5286670"/>
              <a:ext cx="231449" cy="158902"/>
            </a:xfrm>
            <a:prstGeom prst="rect">
              <a:avLst/>
            </a:prstGeom>
          </p:spPr>
        </p:pic>
        <p:pic>
          <p:nvPicPr>
            <p:cNvPr id="37" name="object 33">
              <a:extLst>
                <a:ext uri="{FF2B5EF4-FFF2-40B4-BE49-F238E27FC236}">
                  <a16:creationId xmlns:a16="http://schemas.microsoft.com/office/drawing/2014/main" id="{59111710-BEDE-4072-ABE9-79C4785BE7C1}"/>
                </a:ext>
              </a:extLst>
            </p:cNvPr>
            <p:cNvPicPr/>
            <p:nvPr/>
          </p:nvPicPr>
          <p:blipFill>
            <a:blip r:embed="rId17" cstate="email">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38" name="object 34">
              <a:extLst>
                <a:ext uri="{FF2B5EF4-FFF2-40B4-BE49-F238E27FC236}">
                  <a16:creationId xmlns:a16="http://schemas.microsoft.com/office/drawing/2014/main" id="{FA8839D4-D321-4A75-B1C0-D671E128C5CF}"/>
                </a:ext>
              </a:extLst>
            </p:cNvPr>
            <p:cNvPicPr/>
            <p:nvPr/>
          </p:nvPicPr>
          <p:blipFill>
            <a:blip r:embed="rId18" cstate="email">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39" name="object 35">
              <a:extLst>
                <a:ext uri="{FF2B5EF4-FFF2-40B4-BE49-F238E27FC236}">
                  <a16:creationId xmlns:a16="http://schemas.microsoft.com/office/drawing/2014/main" id="{87DFFA18-FC93-40F1-9505-A2404F4F260B}"/>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grpSp>
      <p:grpSp>
        <p:nvGrpSpPr>
          <p:cNvPr id="40" name="object 36">
            <a:extLst>
              <a:ext uri="{FF2B5EF4-FFF2-40B4-BE49-F238E27FC236}">
                <a16:creationId xmlns:a16="http://schemas.microsoft.com/office/drawing/2014/main" id="{844CD507-1440-4C54-83F2-1A64835A67A8}"/>
              </a:ext>
            </a:extLst>
          </p:cNvPr>
          <p:cNvGrpSpPr/>
          <p:nvPr userDrawn="1"/>
        </p:nvGrpSpPr>
        <p:grpSpPr>
          <a:xfrm>
            <a:off x="7954876" y="4840461"/>
            <a:ext cx="757555" cy="757555"/>
            <a:chOff x="7954876" y="4840461"/>
            <a:chExt cx="757555" cy="757555"/>
          </a:xfrm>
        </p:grpSpPr>
        <p:sp>
          <p:nvSpPr>
            <p:cNvPr id="41" name="object 37">
              <a:extLst>
                <a:ext uri="{FF2B5EF4-FFF2-40B4-BE49-F238E27FC236}">
                  <a16:creationId xmlns:a16="http://schemas.microsoft.com/office/drawing/2014/main" id="{B6FAFB28-BE4F-4623-A6B3-D10C4C2FE70C}"/>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42" name="object 38">
              <a:extLst>
                <a:ext uri="{FF2B5EF4-FFF2-40B4-BE49-F238E27FC236}">
                  <a16:creationId xmlns:a16="http://schemas.microsoft.com/office/drawing/2014/main" id="{36390580-1A63-4624-9528-A2F4FB8D0BE4}"/>
                </a:ext>
              </a:extLst>
            </p:cNvPr>
            <p:cNvSpPr/>
            <p:nvPr/>
          </p:nvSpPr>
          <p:spPr>
            <a:xfrm>
              <a:off x="8070769"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43" name="object 39">
              <a:extLst>
                <a:ext uri="{FF2B5EF4-FFF2-40B4-BE49-F238E27FC236}">
                  <a16:creationId xmlns:a16="http://schemas.microsoft.com/office/drawing/2014/main" id="{1368D78E-4ED8-4779-8201-AEC00FF1DD3E}"/>
                </a:ext>
              </a:extLst>
            </p:cNvPr>
            <p:cNvPicPr/>
            <p:nvPr/>
          </p:nvPicPr>
          <p:blipFill>
            <a:blip r:embed="rId20" cstate="email">
              <a:extLst>
                <a:ext uri="{28A0092B-C50C-407E-A947-70E740481C1C}">
                  <a14:useLocalDpi xmlns:a14="http://schemas.microsoft.com/office/drawing/2010/main"/>
                </a:ext>
              </a:extLst>
            </a:blip>
            <a:stretch>
              <a:fillRect/>
            </a:stretch>
          </p:blipFill>
          <p:spPr>
            <a:xfrm>
              <a:off x="8003793" y="5118404"/>
              <a:ext cx="708088" cy="477316"/>
            </a:xfrm>
            <a:prstGeom prst="rect">
              <a:avLst/>
            </a:prstGeom>
          </p:spPr>
        </p:pic>
        <p:sp>
          <p:nvSpPr>
            <p:cNvPr id="44" name="object 40">
              <a:extLst>
                <a:ext uri="{FF2B5EF4-FFF2-40B4-BE49-F238E27FC236}">
                  <a16:creationId xmlns:a16="http://schemas.microsoft.com/office/drawing/2014/main" id="{D4766FF8-3815-414F-AE25-9A8944C2E4FE}"/>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45" name="object 25">
            <a:extLst>
              <a:ext uri="{FF2B5EF4-FFF2-40B4-BE49-F238E27FC236}">
                <a16:creationId xmlns:a16="http://schemas.microsoft.com/office/drawing/2014/main" id="{41924BC3-45BA-4E4D-A1DB-E65424DD7282}"/>
              </a:ext>
            </a:extLst>
          </p:cNvPr>
          <p:cNvSpPr txBox="1">
            <a:spLocks noGrp="1"/>
          </p:cNvSpPr>
          <p:nvPr>
            <p:ph type="title"/>
          </p:nvPr>
        </p:nvSpPr>
        <p:spPr>
          <a:xfrm>
            <a:off x="7260707" y="1408399"/>
            <a:ext cx="3746500" cy="1671320"/>
          </a:xfrm>
          <a:prstGeom prst="rect">
            <a:avLst/>
          </a:prstGeom>
        </p:spPr>
        <p:txBody>
          <a:bodyPr vert="horz" wrap="square" lIns="0" tIns="12700" rIns="0" bIns="0" rtlCol="0">
            <a:spAutoFit/>
          </a:bodyPr>
          <a:lstStyle>
            <a:lvl1pPr>
              <a:defRPr sz="10800" b="1">
                <a:solidFill>
                  <a:srgbClr val="19313B"/>
                </a:solidFill>
                <a:latin typeface="+mn-lt"/>
              </a:defRPr>
            </a:lvl1pPr>
          </a:lstStyle>
          <a:p>
            <a:pPr marL="12700">
              <a:lnSpc>
                <a:spcPct val="100000"/>
              </a:lnSpc>
              <a:spcBef>
                <a:spcPts val="100"/>
              </a:spcBef>
            </a:pPr>
            <a:r>
              <a:rPr spc="-25" dirty="0"/>
              <a:t>MERCI</a:t>
            </a:r>
          </a:p>
        </p:txBody>
      </p:sp>
      <p:sp>
        <p:nvSpPr>
          <p:cNvPr id="46" name="Espace réservé du contenu 48">
            <a:extLst>
              <a:ext uri="{FF2B5EF4-FFF2-40B4-BE49-F238E27FC236}">
                <a16:creationId xmlns:a16="http://schemas.microsoft.com/office/drawing/2014/main" id="{8E21F9E8-155F-4EA0-98C5-8A45C05D2AE4}"/>
              </a:ext>
            </a:extLst>
          </p:cNvPr>
          <p:cNvSpPr>
            <a:spLocks noGrp="1"/>
          </p:cNvSpPr>
          <p:nvPr>
            <p:ph sz="quarter" idx="13" hasCustomPrompt="1"/>
          </p:nvPr>
        </p:nvSpPr>
        <p:spPr>
          <a:xfrm>
            <a:off x="7249757" y="2746815"/>
            <a:ext cx="3746500" cy="895350"/>
          </a:xfrm>
          <a:prstGeom prst="rect">
            <a:avLst/>
          </a:prstGeom>
        </p:spPr>
        <p:txBody>
          <a:bodyPr/>
          <a:lstStyle>
            <a:lvl1pPr marL="0" indent="0" algn="l">
              <a:buNone/>
              <a:defRPr sz="3300" b="1">
                <a:solidFill>
                  <a:srgbClr val="19313B"/>
                </a:solidFill>
              </a:defRPr>
            </a:lvl1pPr>
            <a:lvl2pPr marL="457200" indent="0" algn="l">
              <a:buNone/>
              <a:defRPr sz="3600" b="1"/>
            </a:lvl2pPr>
            <a:lvl3pPr marL="914400" indent="0" algn="l">
              <a:buNone/>
              <a:defRPr sz="3600" b="1"/>
            </a:lvl3pPr>
            <a:lvl4pPr marL="1371600" indent="0" algn="l">
              <a:buNone/>
              <a:defRPr sz="3600" b="1"/>
            </a:lvl4pPr>
            <a:lvl5pPr marL="1828800" indent="0" algn="l">
              <a:buNone/>
              <a:defRPr sz="3600" b="1"/>
            </a:lvl5pPr>
          </a:lstStyle>
          <a:p>
            <a:pPr lvl="0"/>
            <a:r>
              <a:rPr lang="fr-FR" dirty="0"/>
              <a:t>Pour votre attention</a:t>
            </a:r>
            <a:endParaRPr lang="fr-BE" dirty="0"/>
          </a:p>
        </p:txBody>
      </p:sp>
      <p:pic>
        <p:nvPicPr>
          <p:cNvPr id="30" name="Image 29" descr="Une image contenant texte, capture d’écran, Visage humain, Publicité en ligne&#10;&#10;Description générée automatiquement">
            <a:extLst>
              <a:ext uri="{FF2B5EF4-FFF2-40B4-BE49-F238E27FC236}">
                <a16:creationId xmlns:a16="http://schemas.microsoft.com/office/drawing/2014/main" id="{1272DE57-9AE4-7678-B4BF-47FA70373991}"/>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0072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D09A8DE2-74AA-16BF-8269-725505A5413A}"/>
              </a:ext>
            </a:extLst>
          </p:cNvPr>
          <p:cNvSpPr/>
          <p:nvPr userDrawn="1"/>
        </p:nvSpPr>
        <p:spPr>
          <a:xfrm>
            <a:off x="0" y="0"/>
            <a:ext cx="12192000" cy="6858215"/>
          </a:xfrm>
          <a:custGeom>
            <a:avLst/>
            <a:gdLst/>
            <a:ahLst/>
            <a:cxnLst/>
            <a:rect l="l" t="t" r="r" b="b"/>
            <a:pathLst>
              <a:path w="12192000" h="6165215">
                <a:moveTo>
                  <a:pt x="12192000" y="0"/>
                </a:moveTo>
                <a:lnTo>
                  <a:pt x="0" y="0"/>
                </a:lnTo>
                <a:lnTo>
                  <a:pt x="0" y="6164999"/>
                </a:lnTo>
                <a:lnTo>
                  <a:pt x="12192000" y="6164999"/>
                </a:lnTo>
                <a:lnTo>
                  <a:pt x="12192000" y="0"/>
                </a:lnTo>
                <a:close/>
              </a:path>
            </a:pathLst>
          </a:custGeom>
          <a:solidFill>
            <a:srgbClr val="19313B"/>
          </a:solidFill>
        </p:spPr>
        <p:txBody>
          <a:bodyPr wrap="square" lIns="0" tIns="0" rIns="0" bIns="0" rtlCol="0"/>
          <a:lstStyle/>
          <a:p>
            <a:endParaRPr dirty="0"/>
          </a:p>
        </p:txBody>
      </p:sp>
      <p:sp>
        <p:nvSpPr>
          <p:cNvPr id="2" name="Titre 1">
            <a:extLst>
              <a:ext uri="{FF2B5EF4-FFF2-40B4-BE49-F238E27FC236}">
                <a16:creationId xmlns:a16="http://schemas.microsoft.com/office/drawing/2014/main" id="{67B1C56E-CB14-0BE9-C1F1-715556E5488E}"/>
              </a:ext>
            </a:extLst>
          </p:cNvPr>
          <p:cNvSpPr>
            <a:spLocks noGrp="1"/>
          </p:cNvSpPr>
          <p:nvPr>
            <p:ph type="title" hasCustomPrompt="1"/>
          </p:nvPr>
        </p:nvSpPr>
        <p:spPr>
          <a:xfrm>
            <a:off x="838200" y="3429000"/>
            <a:ext cx="10515600" cy="557416"/>
          </a:xfrm>
          <a:prstGeom prst="rect">
            <a:avLst/>
          </a:prstGeom>
        </p:spPr>
        <p:txBody>
          <a:bodyPr/>
          <a:lstStyle>
            <a:lvl1pPr>
              <a:defRPr b="1">
                <a:solidFill>
                  <a:schemeClr val="bg1"/>
                </a:solidFill>
                <a:latin typeface="+mn-lt"/>
              </a:defRPr>
            </a:lvl1pPr>
          </a:lstStyle>
          <a:p>
            <a:r>
              <a:rPr lang="fr-FR" dirty="0"/>
              <a:t>PRESENTATION</a:t>
            </a:r>
            <a:endParaRPr lang="fr-BE" dirty="0"/>
          </a:p>
        </p:txBody>
      </p:sp>
      <p:sp>
        <p:nvSpPr>
          <p:cNvPr id="3" name="Espace réservé de la date 2">
            <a:extLst>
              <a:ext uri="{FF2B5EF4-FFF2-40B4-BE49-F238E27FC236}">
                <a16:creationId xmlns:a16="http://schemas.microsoft.com/office/drawing/2014/main" id="{E6983E41-3AB3-6D7F-2998-7B312FB9503C}"/>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E0B2733-5F0D-C45B-F54B-DAA8743D08D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0956789F-6874-1011-AF53-DE66705CF51B}"/>
              </a:ext>
            </a:extLst>
          </p:cNvPr>
          <p:cNvSpPr>
            <a:spLocks noGrp="1"/>
          </p:cNvSpPr>
          <p:nvPr>
            <p:ph type="sldNum" sz="quarter" idx="12"/>
          </p:nvPr>
        </p:nvSpPr>
        <p:spPr/>
        <p:txBody>
          <a:bodyPr/>
          <a:lstStyle/>
          <a:p>
            <a:fld id="{85165E1B-B741-4CA0-A2B4-09E1473EC40F}" type="slidenum">
              <a:rPr lang="fr-BE" smtClean="0"/>
              <a:t>‹N°›</a:t>
            </a:fld>
            <a:endParaRPr lang="fr-BE"/>
          </a:p>
        </p:txBody>
      </p:sp>
      <p:sp>
        <p:nvSpPr>
          <p:cNvPr id="17" name="object 2">
            <a:extLst>
              <a:ext uri="{FF2B5EF4-FFF2-40B4-BE49-F238E27FC236}">
                <a16:creationId xmlns:a16="http://schemas.microsoft.com/office/drawing/2014/main" id="{3159473B-DD93-9356-6FD6-8A0653846806}"/>
              </a:ext>
            </a:extLst>
          </p:cNvPr>
          <p:cNvSpPr/>
          <p:nvPr userDrawn="1"/>
        </p:nvSpPr>
        <p:spPr>
          <a:xfrm>
            <a:off x="838200" y="3269400"/>
            <a:ext cx="4514850" cy="45719"/>
          </a:xfrm>
          <a:custGeom>
            <a:avLst/>
            <a:gdLst/>
            <a:ahLst/>
            <a:cxnLst/>
            <a:rect l="l" t="t" r="r" b="b"/>
            <a:pathLst>
              <a:path w="2363470" h="3770629">
                <a:moveTo>
                  <a:pt x="2363304" y="0"/>
                </a:moveTo>
                <a:lnTo>
                  <a:pt x="0" y="0"/>
                </a:lnTo>
                <a:lnTo>
                  <a:pt x="0" y="3770515"/>
                </a:lnTo>
                <a:lnTo>
                  <a:pt x="2363304" y="3770515"/>
                </a:lnTo>
                <a:lnTo>
                  <a:pt x="2363304" y="0"/>
                </a:lnTo>
                <a:close/>
              </a:path>
            </a:pathLst>
          </a:custGeom>
          <a:solidFill>
            <a:srgbClr val="F8AD2D"/>
          </a:solidFill>
        </p:spPr>
        <p:txBody>
          <a:bodyPr wrap="square" lIns="0" tIns="0" rIns="0" bIns="0" rtlCol="0"/>
          <a:lstStyle/>
          <a:p>
            <a:endParaRPr/>
          </a:p>
        </p:txBody>
      </p:sp>
      <p:pic>
        <p:nvPicPr>
          <p:cNvPr id="23" name="Image 22" descr="Une image contenant Police, Graphique, texte, logo&#10;&#10;Le contenu généré par l’IA peut être incorrect.">
            <a:extLst>
              <a:ext uri="{FF2B5EF4-FFF2-40B4-BE49-F238E27FC236}">
                <a16:creationId xmlns:a16="http://schemas.microsoft.com/office/drawing/2014/main" id="{4917EE39-4F27-BA9D-EC3B-1DCE9A0196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41274" y="816949"/>
            <a:ext cx="3909451" cy="1279865"/>
          </a:xfrm>
          <a:prstGeom prst="rect">
            <a:avLst/>
          </a:prstGeom>
        </p:spPr>
      </p:pic>
      <p:sp>
        <p:nvSpPr>
          <p:cNvPr id="24" name="Espace réservé du contenu 42">
            <a:extLst>
              <a:ext uri="{FF2B5EF4-FFF2-40B4-BE49-F238E27FC236}">
                <a16:creationId xmlns:a16="http://schemas.microsoft.com/office/drawing/2014/main" id="{A5FA2091-6CE7-83AA-229F-3AE5882072CE}"/>
              </a:ext>
            </a:extLst>
          </p:cNvPr>
          <p:cNvSpPr>
            <a:spLocks noGrp="1"/>
          </p:cNvSpPr>
          <p:nvPr>
            <p:ph sz="quarter" idx="13" hasCustomPrompt="1"/>
          </p:nvPr>
        </p:nvSpPr>
        <p:spPr>
          <a:xfrm>
            <a:off x="794871" y="4090221"/>
            <a:ext cx="5301128" cy="660797"/>
          </a:xfrm>
          <a:prstGeom prst="rect">
            <a:avLst/>
          </a:prstGeom>
        </p:spPr>
        <p:txBody>
          <a:bodyPr/>
          <a:lstStyle>
            <a:lvl1pPr marL="0" indent="0">
              <a:buNone/>
              <a:defRPr sz="3600">
                <a:solidFill>
                  <a:srgbClr val="F7A423"/>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Modifier les styles</a:t>
            </a:r>
          </a:p>
        </p:txBody>
      </p:sp>
    </p:spTree>
    <p:extLst>
      <p:ext uri="{BB962C8B-B14F-4D97-AF65-F5344CB8AC3E}">
        <p14:creationId xmlns:p14="http://schemas.microsoft.com/office/powerpoint/2010/main" val="1993977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sposition AVICOLE 1">
    <p:spTree>
      <p:nvGrpSpPr>
        <p:cNvPr id="1" name=""/>
        <p:cNvGrpSpPr/>
        <p:nvPr/>
      </p:nvGrpSpPr>
      <p:grpSpPr>
        <a:xfrm>
          <a:off x="0" y="0"/>
          <a:ext cx="0" cy="0"/>
          <a:chOff x="0" y="0"/>
          <a:chExt cx="0" cy="0"/>
        </a:xfrm>
      </p:grpSpPr>
      <p:sp>
        <p:nvSpPr>
          <p:cNvPr id="3" name="Espace réservé de la date 4">
            <a:extLst>
              <a:ext uri="{FF2B5EF4-FFF2-40B4-BE49-F238E27FC236}">
                <a16:creationId xmlns:a16="http://schemas.microsoft.com/office/drawing/2014/main" id="{3A7E42B5-8CC7-4803-B624-C6982AC0C013}"/>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4" name="Espace réservé du pied de page 5">
            <a:extLst>
              <a:ext uri="{FF2B5EF4-FFF2-40B4-BE49-F238E27FC236}">
                <a16:creationId xmlns:a16="http://schemas.microsoft.com/office/drawing/2014/main" id="{802B658A-C8DF-4B7B-A9F3-248B8944206A}"/>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5" name="Espace réservé du numéro de diapositive 6">
            <a:extLst>
              <a:ext uri="{FF2B5EF4-FFF2-40B4-BE49-F238E27FC236}">
                <a16:creationId xmlns:a16="http://schemas.microsoft.com/office/drawing/2014/main" id="{316B8ECC-2F26-4A20-B822-08EE70F998B7}"/>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dirty="0"/>
          </a:p>
        </p:txBody>
      </p:sp>
      <p:sp>
        <p:nvSpPr>
          <p:cNvPr id="6" name="object 2">
            <a:extLst>
              <a:ext uri="{FF2B5EF4-FFF2-40B4-BE49-F238E27FC236}">
                <a16:creationId xmlns:a16="http://schemas.microsoft.com/office/drawing/2014/main" id="{EDFF7927-185B-4769-A7B5-6CA44AAF23AF}"/>
              </a:ext>
            </a:extLst>
          </p:cNvPr>
          <p:cNvSpPr txBox="1">
            <a:spLocks noGrp="1"/>
          </p:cNvSpPr>
          <p:nvPr>
            <p:ph type="title" hasCustomPrompt="1"/>
          </p:nvPr>
        </p:nvSpPr>
        <p:spPr>
          <a:xfrm>
            <a:off x="1842619" y="643972"/>
            <a:ext cx="9372644"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05" dirty="0"/>
              <a:t>AVICOLE</a:t>
            </a:r>
            <a:r>
              <a:rPr sz="4400" spc="45" dirty="0"/>
              <a:t> </a:t>
            </a:r>
            <a:r>
              <a:rPr sz="4400" dirty="0"/>
              <a:t>&amp;</a:t>
            </a:r>
            <a:r>
              <a:rPr sz="4400" spc="50" dirty="0"/>
              <a:t> </a:t>
            </a:r>
            <a:r>
              <a:rPr sz="4400" spc="165" dirty="0"/>
              <a:t>CUNICOLE</a:t>
            </a:r>
            <a:endParaRPr sz="4400" dirty="0"/>
          </a:p>
        </p:txBody>
      </p:sp>
      <p:grpSp>
        <p:nvGrpSpPr>
          <p:cNvPr id="7" name="object 3">
            <a:extLst>
              <a:ext uri="{FF2B5EF4-FFF2-40B4-BE49-F238E27FC236}">
                <a16:creationId xmlns:a16="http://schemas.microsoft.com/office/drawing/2014/main" id="{AC47FD51-2794-4312-99C4-69D71766336A}"/>
              </a:ext>
            </a:extLst>
          </p:cNvPr>
          <p:cNvGrpSpPr/>
          <p:nvPr userDrawn="1"/>
        </p:nvGrpSpPr>
        <p:grpSpPr>
          <a:xfrm>
            <a:off x="8394" y="203"/>
            <a:ext cx="12179300" cy="1421765"/>
            <a:chOff x="8394" y="203"/>
            <a:chExt cx="12179300" cy="1421765"/>
          </a:xfrm>
        </p:grpSpPr>
        <p:sp>
          <p:nvSpPr>
            <p:cNvPr id="8" name="object 4">
              <a:extLst>
                <a:ext uri="{FF2B5EF4-FFF2-40B4-BE49-F238E27FC236}">
                  <a16:creationId xmlns:a16="http://schemas.microsoft.com/office/drawing/2014/main" id="{09ABD527-CC6B-455C-B225-B742A8B78AD9}"/>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34493750-38E9-4E48-9215-84F83B186FDC}"/>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A3C607DE-11CA-4C0E-8667-CE07AC0EC025}"/>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EDEC0C42-A1EE-467B-B16A-2BE10DCD8503}"/>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45D6CE8B-DD5B-4C94-B135-AEE7DFE106B5}"/>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A8C70B17-C3CE-49F8-9FC8-FFABECF78AFF}"/>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190FD433-5CE7-487A-BF75-F41D83835094}"/>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8A88BF99-F793-4734-BC90-459A517FA591}"/>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EFD745CF-09B3-4A81-88F4-FDD038F60D73}"/>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9D6C6CCC-92B6-4BE1-963F-1162BCEBB08D}"/>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72097307-D5FE-45D7-A47E-9784C0F85B35}"/>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DB7C2B1F-030E-4396-9E0D-B1A11D450B6B}"/>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C694BBD7-7BE3-4E3C-8A28-D4A3A6859C6D}"/>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700CDCE3-16DE-4039-BB4D-B3F5FFF09680}"/>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49A0852E-76FB-4794-85A5-B21BA09021D1}"/>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5EF2A696-2593-4E79-BF96-D9A2720651C3}"/>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02CAE0AE-083A-48B1-B6E4-8A75D93BBE44}"/>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C4CB5923-4B49-48FF-A205-508B62D1853D}"/>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E0C85EA1-4D75-4A38-8D30-A270807A912A}"/>
                </a:ext>
              </a:extLst>
            </p:cNvPr>
            <p:cNvSpPr/>
            <p:nvPr/>
          </p:nvSpPr>
          <p:spPr>
            <a:xfrm>
              <a:off x="457194" y="400354"/>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59581"/>
            </a:solidFill>
          </p:spPr>
          <p:txBody>
            <a:bodyPr wrap="square" lIns="0" tIns="0" rIns="0" bIns="0" rtlCol="0"/>
            <a:lstStyle/>
            <a:p>
              <a:endParaRPr/>
            </a:p>
          </p:txBody>
        </p:sp>
        <p:sp>
          <p:nvSpPr>
            <p:cNvPr id="27" name="object 23">
              <a:extLst>
                <a:ext uri="{FF2B5EF4-FFF2-40B4-BE49-F238E27FC236}">
                  <a16:creationId xmlns:a16="http://schemas.microsoft.com/office/drawing/2014/main" id="{276C53E4-6873-4CF8-A5E1-73D73ECBC5EA}"/>
                </a:ext>
              </a:extLst>
            </p:cNvPr>
            <p:cNvSpPr/>
            <p:nvPr/>
          </p:nvSpPr>
          <p:spPr>
            <a:xfrm>
              <a:off x="693652" y="614188"/>
              <a:ext cx="457200" cy="593090"/>
            </a:xfrm>
            <a:custGeom>
              <a:avLst/>
              <a:gdLst/>
              <a:ahLst/>
              <a:cxnLst/>
              <a:rect l="l" t="t" r="r" b="b"/>
              <a:pathLst>
                <a:path w="457200" h="593090">
                  <a:moveTo>
                    <a:pt x="379757" y="580390"/>
                  </a:moveTo>
                  <a:lnTo>
                    <a:pt x="343317" y="580390"/>
                  </a:lnTo>
                  <a:lnTo>
                    <a:pt x="349207" y="581660"/>
                  </a:lnTo>
                  <a:lnTo>
                    <a:pt x="356611" y="582930"/>
                  </a:lnTo>
                  <a:lnTo>
                    <a:pt x="363934" y="585470"/>
                  </a:lnTo>
                  <a:lnTo>
                    <a:pt x="375270" y="588010"/>
                  </a:lnTo>
                  <a:lnTo>
                    <a:pt x="380515" y="593090"/>
                  </a:lnTo>
                  <a:lnTo>
                    <a:pt x="380667" y="582930"/>
                  </a:lnTo>
                  <a:lnTo>
                    <a:pt x="379757" y="580390"/>
                  </a:lnTo>
                  <a:close/>
                </a:path>
                <a:path w="457200" h="593090">
                  <a:moveTo>
                    <a:pt x="294423" y="463550"/>
                  </a:moveTo>
                  <a:lnTo>
                    <a:pt x="227785" y="463550"/>
                  </a:lnTo>
                  <a:lnTo>
                    <a:pt x="231278" y="467360"/>
                  </a:lnTo>
                  <a:lnTo>
                    <a:pt x="237412" y="468630"/>
                  </a:lnTo>
                  <a:lnTo>
                    <a:pt x="243089" y="478790"/>
                  </a:lnTo>
                  <a:lnTo>
                    <a:pt x="256233" y="485140"/>
                  </a:lnTo>
                  <a:lnTo>
                    <a:pt x="270121" y="511810"/>
                  </a:lnTo>
                  <a:lnTo>
                    <a:pt x="280225" y="530860"/>
                  </a:lnTo>
                  <a:lnTo>
                    <a:pt x="285989" y="541020"/>
                  </a:lnTo>
                  <a:lnTo>
                    <a:pt x="288605" y="546100"/>
                  </a:lnTo>
                  <a:lnTo>
                    <a:pt x="295171" y="552450"/>
                  </a:lnTo>
                  <a:lnTo>
                    <a:pt x="289050" y="565150"/>
                  </a:lnTo>
                  <a:lnTo>
                    <a:pt x="288783" y="568960"/>
                  </a:lnTo>
                  <a:lnTo>
                    <a:pt x="288669" y="572770"/>
                  </a:lnTo>
                  <a:lnTo>
                    <a:pt x="289050" y="580390"/>
                  </a:lnTo>
                  <a:lnTo>
                    <a:pt x="299553" y="582930"/>
                  </a:lnTo>
                  <a:lnTo>
                    <a:pt x="294740" y="577850"/>
                  </a:lnTo>
                  <a:lnTo>
                    <a:pt x="303490" y="570230"/>
                  </a:lnTo>
                  <a:lnTo>
                    <a:pt x="311377" y="568960"/>
                  </a:lnTo>
                  <a:lnTo>
                    <a:pt x="391890" y="568960"/>
                  </a:lnTo>
                  <a:lnTo>
                    <a:pt x="391741" y="567690"/>
                  </a:lnTo>
                  <a:lnTo>
                    <a:pt x="389170" y="565150"/>
                  </a:lnTo>
                  <a:lnTo>
                    <a:pt x="382495" y="562610"/>
                  </a:lnTo>
                  <a:lnTo>
                    <a:pt x="369581" y="558800"/>
                  </a:lnTo>
                  <a:lnTo>
                    <a:pt x="366202" y="556260"/>
                  </a:lnTo>
                  <a:lnTo>
                    <a:pt x="323289" y="556260"/>
                  </a:lnTo>
                  <a:lnTo>
                    <a:pt x="316500" y="553720"/>
                  </a:lnTo>
                  <a:lnTo>
                    <a:pt x="291260" y="509270"/>
                  </a:lnTo>
                  <a:lnTo>
                    <a:pt x="282484" y="480060"/>
                  </a:lnTo>
                  <a:lnTo>
                    <a:pt x="287987" y="472440"/>
                  </a:lnTo>
                  <a:lnTo>
                    <a:pt x="293650" y="464820"/>
                  </a:lnTo>
                  <a:lnTo>
                    <a:pt x="294423" y="463550"/>
                  </a:lnTo>
                  <a:close/>
                </a:path>
                <a:path w="457200" h="593090">
                  <a:moveTo>
                    <a:pt x="391890" y="568960"/>
                  </a:moveTo>
                  <a:lnTo>
                    <a:pt x="311377" y="568960"/>
                  </a:lnTo>
                  <a:lnTo>
                    <a:pt x="318349" y="579120"/>
                  </a:lnTo>
                  <a:lnTo>
                    <a:pt x="330630" y="581660"/>
                  </a:lnTo>
                  <a:lnTo>
                    <a:pt x="337196" y="580390"/>
                  </a:lnTo>
                  <a:lnTo>
                    <a:pt x="379757" y="580390"/>
                  </a:lnTo>
                  <a:lnTo>
                    <a:pt x="378393" y="576580"/>
                  </a:lnTo>
                  <a:lnTo>
                    <a:pt x="371602" y="574040"/>
                  </a:lnTo>
                  <a:lnTo>
                    <a:pt x="358201" y="572770"/>
                  </a:lnTo>
                  <a:lnTo>
                    <a:pt x="392339" y="572770"/>
                  </a:lnTo>
                  <a:lnTo>
                    <a:pt x="391890" y="568960"/>
                  </a:lnTo>
                  <a:close/>
                </a:path>
                <a:path w="457200" h="593090">
                  <a:moveTo>
                    <a:pt x="356007" y="553720"/>
                  </a:moveTo>
                  <a:lnTo>
                    <a:pt x="346192" y="553720"/>
                  </a:lnTo>
                  <a:lnTo>
                    <a:pt x="337196" y="554990"/>
                  </a:lnTo>
                  <a:lnTo>
                    <a:pt x="329916" y="556260"/>
                  </a:lnTo>
                  <a:lnTo>
                    <a:pt x="366202" y="556260"/>
                  </a:lnTo>
                  <a:lnTo>
                    <a:pt x="364513" y="554990"/>
                  </a:lnTo>
                  <a:lnTo>
                    <a:pt x="356007" y="553720"/>
                  </a:lnTo>
                  <a:close/>
                </a:path>
                <a:path w="457200" h="593090">
                  <a:moveTo>
                    <a:pt x="178937" y="467360"/>
                  </a:moveTo>
                  <a:lnTo>
                    <a:pt x="157745" y="467360"/>
                  </a:lnTo>
                  <a:lnTo>
                    <a:pt x="161528" y="481330"/>
                  </a:lnTo>
                  <a:lnTo>
                    <a:pt x="169949" y="500380"/>
                  </a:lnTo>
                  <a:lnTo>
                    <a:pt x="178619" y="518160"/>
                  </a:lnTo>
                  <a:lnTo>
                    <a:pt x="183145" y="528320"/>
                  </a:lnTo>
                  <a:lnTo>
                    <a:pt x="184453" y="533400"/>
                  </a:lnTo>
                  <a:lnTo>
                    <a:pt x="180528" y="539750"/>
                  </a:lnTo>
                  <a:lnTo>
                    <a:pt x="180528" y="551180"/>
                  </a:lnTo>
                  <a:lnTo>
                    <a:pt x="193203" y="554990"/>
                  </a:lnTo>
                  <a:lnTo>
                    <a:pt x="189711" y="549910"/>
                  </a:lnTo>
                  <a:lnTo>
                    <a:pt x="189253" y="547370"/>
                  </a:lnTo>
                  <a:lnTo>
                    <a:pt x="188847" y="544830"/>
                  </a:lnTo>
                  <a:lnTo>
                    <a:pt x="195387" y="539750"/>
                  </a:lnTo>
                  <a:lnTo>
                    <a:pt x="256233" y="539750"/>
                  </a:lnTo>
                  <a:lnTo>
                    <a:pt x="256233" y="537210"/>
                  </a:lnTo>
                  <a:lnTo>
                    <a:pt x="238275" y="535940"/>
                  </a:lnTo>
                  <a:lnTo>
                    <a:pt x="246594" y="533400"/>
                  </a:lnTo>
                  <a:lnTo>
                    <a:pt x="265428" y="533400"/>
                  </a:lnTo>
                  <a:lnTo>
                    <a:pt x="264983" y="527050"/>
                  </a:lnTo>
                  <a:lnTo>
                    <a:pt x="208378" y="527050"/>
                  </a:lnTo>
                  <a:lnTo>
                    <a:pt x="201683" y="525780"/>
                  </a:lnTo>
                  <a:lnTo>
                    <a:pt x="181827" y="486410"/>
                  </a:lnTo>
                  <a:lnTo>
                    <a:pt x="179152" y="472440"/>
                  </a:lnTo>
                  <a:lnTo>
                    <a:pt x="178937" y="467360"/>
                  </a:lnTo>
                  <a:close/>
                </a:path>
                <a:path w="457200" h="593090">
                  <a:moveTo>
                    <a:pt x="256233" y="539750"/>
                  </a:moveTo>
                  <a:lnTo>
                    <a:pt x="195387" y="539750"/>
                  </a:lnTo>
                  <a:lnTo>
                    <a:pt x="202398" y="544830"/>
                  </a:lnTo>
                  <a:lnTo>
                    <a:pt x="208519" y="546100"/>
                  </a:lnTo>
                  <a:lnTo>
                    <a:pt x="216706" y="546100"/>
                  </a:lnTo>
                  <a:lnTo>
                    <a:pt x="228987" y="547370"/>
                  </a:lnTo>
                  <a:lnTo>
                    <a:pt x="250963" y="547370"/>
                  </a:lnTo>
                  <a:lnTo>
                    <a:pt x="256233" y="552450"/>
                  </a:lnTo>
                  <a:lnTo>
                    <a:pt x="256233" y="539750"/>
                  </a:lnTo>
                  <a:close/>
                </a:path>
                <a:path w="457200" h="593090">
                  <a:moveTo>
                    <a:pt x="236421" y="521970"/>
                  </a:moveTo>
                  <a:lnTo>
                    <a:pt x="228553" y="523240"/>
                  </a:lnTo>
                  <a:lnTo>
                    <a:pt x="218146" y="524510"/>
                  </a:lnTo>
                  <a:lnTo>
                    <a:pt x="208378" y="527050"/>
                  </a:lnTo>
                  <a:lnTo>
                    <a:pt x="264983" y="527050"/>
                  </a:lnTo>
                  <a:lnTo>
                    <a:pt x="246162" y="524510"/>
                  </a:lnTo>
                  <a:lnTo>
                    <a:pt x="242156" y="523240"/>
                  </a:lnTo>
                  <a:lnTo>
                    <a:pt x="236421" y="521970"/>
                  </a:lnTo>
                  <a:close/>
                </a:path>
                <a:path w="457200" h="593090">
                  <a:moveTo>
                    <a:pt x="16394" y="115570"/>
                  </a:moveTo>
                  <a:lnTo>
                    <a:pt x="4301" y="129540"/>
                  </a:lnTo>
                  <a:lnTo>
                    <a:pt x="0" y="140970"/>
                  </a:lnTo>
                  <a:lnTo>
                    <a:pt x="3244" y="157480"/>
                  </a:lnTo>
                  <a:lnTo>
                    <a:pt x="13790" y="184150"/>
                  </a:lnTo>
                  <a:lnTo>
                    <a:pt x="10272" y="196850"/>
                  </a:lnTo>
                  <a:lnTo>
                    <a:pt x="15975" y="207010"/>
                  </a:lnTo>
                  <a:lnTo>
                    <a:pt x="28217" y="207010"/>
                  </a:lnTo>
                  <a:lnTo>
                    <a:pt x="18578" y="209550"/>
                  </a:lnTo>
                  <a:lnTo>
                    <a:pt x="11953" y="228600"/>
                  </a:lnTo>
                  <a:lnTo>
                    <a:pt x="11204" y="241300"/>
                  </a:lnTo>
                  <a:lnTo>
                    <a:pt x="17644" y="254000"/>
                  </a:lnTo>
                  <a:lnTo>
                    <a:pt x="32586" y="273050"/>
                  </a:lnTo>
                  <a:lnTo>
                    <a:pt x="27750" y="278130"/>
                  </a:lnTo>
                  <a:lnTo>
                    <a:pt x="25092" y="283210"/>
                  </a:lnTo>
                  <a:lnTo>
                    <a:pt x="23669" y="290830"/>
                  </a:lnTo>
                  <a:lnTo>
                    <a:pt x="22540" y="302260"/>
                  </a:lnTo>
                  <a:lnTo>
                    <a:pt x="17714" y="309880"/>
                  </a:lnTo>
                  <a:lnTo>
                    <a:pt x="21664" y="317500"/>
                  </a:lnTo>
                  <a:lnTo>
                    <a:pt x="20490" y="326390"/>
                  </a:lnTo>
                  <a:lnTo>
                    <a:pt x="20507" y="331470"/>
                  </a:lnTo>
                  <a:lnTo>
                    <a:pt x="22084" y="335280"/>
                  </a:lnTo>
                  <a:lnTo>
                    <a:pt x="25588" y="341630"/>
                  </a:lnTo>
                  <a:lnTo>
                    <a:pt x="27334" y="355600"/>
                  </a:lnTo>
                  <a:lnTo>
                    <a:pt x="29694" y="361950"/>
                  </a:lnTo>
                  <a:lnTo>
                    <a:pt x="34268" y="364490"/>
                  </a:lnTo>
                  <a:lnTo>
                    <a:pt x="42657" y="364490"/>
                  </a:lnTo>
                  <a:lnTo>
                    <a:pt x="47902" y="373380"/>
                  </a:lnTo>
                  <a:lnTo>
                    <a:pt x="52728" y="377190"/>
                  </a:lnTo>
                  <a:lnTo>
                    <a:pt x="57680" y="383540"/>
                  </a:lnTo>
                  <a:lnTo>
                    <a:pt x="64108" y="394970"/>
                  </a:lnTo>
                  <a:lnTo>
                    <a:pt x="70202" y="407670"/>
                  </a:lnTo>
                  <a:lnTo>
                    <a:pt x="74153" y="414020"/>
                  </a:lnTo>
                  <a:lnTo>
                    <a:pt x="77227" y="417830"/>
                  </a:lnTo>
                  <a:lnTo>
                    <a:pt x="83793" y="424180"/>
                  </a:lnTo>
                  <a:lnTo>
                    <a:pt x="88009" y="433070"/>
                  </a:lnTo>
                  <a:lnTo>
                    <a:pt x="91282" y="438150"/>
                  </a:lnTo>
                  <a:lnTo>
                    <a:pt x="95294" y="440690"/>
                  </a:lnTo>
                  <a:lnTo>
                    <a:pt x="101725" y="441960"/>
                  </a:lnTo>
                  <a:lnTo>
                    <a:pt x="112228" y="453390"/>
                  </a:lnTo>
                  <a:lnTo>
                    <a:pt x="122299" y="453390"/>
                  </a:lnTo>
                  <a:lnTo>
                    <a:pt x="124089" y="463550"/>
                  </a:lnTo>
                  <a:lnTo>
                    <a:pt x="128377" y="468630"/>
                  </a:lnTo>
                  <a:lnTo>
                    <a:pt x="138488" y="469900"/>
                  </a:lnTo>
                  <a:lnTo>
                    <a:pt x="157745" y="467360"/>
                  </a:lnTo>
                  <a:lnTo>
                    <a:pt x="178937" y="467360"/>
                  </a:lnTo>
                  <a:lnTo>
                    <a:pt x="178776" y="463550"/>
                  </a:lnTo>
                  <a:lnTo>
                    <a:pt x="181685" y="461010"/>
                  </a:lnTo>
                  <a:lnTo>
                    <a:pt x="295968" y="461010"/>
                  </a:lnTo>
                  <a:lnTo>
                    <a:pt x="302919" y="449580"/>
                  </a:lnTo>
                  <a:lnTo>
                    <a:pt x="319238" y="422910"/>
                  </a:lnTo>
                  <a:lnTo>
                    <a:pt x="329188" y="417830"/>
                  </a:lnTo>
                  <a:lnTo>
                    <a:pt x="334830" y="414020"/>
                  </a:lnTo>
                  <a:lnTo>
                    <a:pt x="338258" y="408940"/>
                  </a:lnTo>
                  <a:lnTo>
                    <a:pt x="341564" y="401320"/>
                  </a:lnTo>
                  <a:lnTo>
                    <a:pt x="353243" y="396240"/>
                  </a:lnTo>
                  <a:lnTo>
                    <a:pt x="359505" y="393700"/>
                  </a:lnTo>
                  <a:lnTo>
                    <a:pt x="362483" y="388620"/>
                  </a:lnTo>
                  <a:lnTo>
                    <a:pt x="364310" y="382270"/>
                  </a:lnTo>
                  <a:lnTo>
                    <a:pt x="373477" y="377190"/>
                  </a:lnTo>
                  <a:lnTo>
                    <a:pt x="378496" y="373380"/>
                  </a:lnTo>
                  <a:lnTo>
                    <a:pt x="381134" y="368300"/>
                  </a:lnTo>
                  <a:lnTo>
                    <a:pt x="383157" y="359410"/>
                  </a:lnTo>
                  <a:lnTo>
                    <a:pt x="396708" y="358140"/>
                  </a:lnTo>
                  <a:lnTo>
                    <a:pt x="398905" y="346710"/>
                  </a:lnTo>
                  <a:lnTo>
                    <a:pt x="411480" y="332740"/>
                  </a:lnTo>
                  <a:lnTo>
                    <a:pt x="417495" y="322580"/>
                  </a:lnTo>
                  <a:lnTo>
                    <a:pt x="418590" y="313690"/>
                  </a:lnTo>
                  <a:lnTo>
                    <a:pt x="416406" y="298450"/>
                  </a:lnTo>
                  <a:lnTo>
                    <a:pt x="427105" y="259080"/>
                  </a:lnTo>
                  <a:lnTo>
                    <a:pt x="429806" y="229870"/>
                  </a:lnTo>
                  <a:lnTo>
                    <a:pt x="425672" y="208280"/>
                  </a:lnTo>
                  <a:lnTo>
                    <a:pt x="178576" y="208280"/>
                  </a:lnTo>
                  <a:lnTo>
                    <a:pt x="161047" y="204470"/>
                  </a:lnTo>
                  <a:lnTo>
                    <a:pt x="149423" y="200660"/>
                  </a:lnTo>
                  <a:lnTo>
                    <a:pt x="142886" y="195580"/>
                  </a:lnTo>
                  <a:lnTo>
                    <a:pt x="140702" y="189230"/>
                  </a:lnTo>
                  <a:lnTo>
                    <a:pt x="141511" y="180340"/>
                  </a:lnTo>
                  <a:lnTo>
                    <a:pt x="143554" y="171450"/>
                  </a:lnTo>
                  <a:lnTo>
                    <a:pt x="145070" y="162560"/>
                  </a:lnTo>
                  <a:lnTo>
                    <a:pt x="145093" y="157480"/>
                  </a:lnTo>
                  <a:lnTo>
                    <a:pt x="57999" y="157480"/>
                  </a:lnTo>
                  <a:lnTo>
                    <a:pt x="52707" y="148590"/>
                  </a:lnTo>
                  <a:lnTo>
                    <a:pt x="48523" y="143510"/>
                  </a:lnTo>
                  <a:lnTo>
                    <a:pt x="43270" y="138430"/>
                  </a:lnTo>
                  <a:lnTo>
                    <a:pt x="39627" y="134620"/>
                  </a:lnTo>
                  <a:lnTo>
                    <a:pt x="34771" y="134620"/>
                  </a:lnTo>
                  <a:lnTo>
                    <a:pt x="31783" y="127000"/>
                  </a:lnTo>
                  <a:lnTo>
                    <a:pt x="28873" y="121920"/>
                  </a:lnTo>
                  <a:lnTo>
                    <a:pt x="24317" y="119380"/>
                  </a:lnTo>
                  <a:lnTo>
                    <a:pt x="16394" y="115570"/>
                  </a:lnTo>
                  <a:close/>
                </a:path>
                <a:path w="457200" h="593090">
                  <a:moveTo>
                    <a:pt x="295968" y="461010"/>
                  </a:moveTo>
                  <a:lnTo>
                    <a:pt x="181685" y="461010"/>
                  </a:lnTo>
                  <a:lnTo>
                    <a:pt x="187675" y="462280"/>
                  </a:lnTo>
                  <a:lnTo>
                    <a:pt x="195556" y="466090"/>
                  </a:lnTo>
                  <a:lnTo>
                    <a:pt x="204138" y="467360"/>
                  </a:lnTo>
                  <a:lnTo>
                    <a:pt x="215530" y="467360"/>
                  </a:lnTo>
                  <a:lnTo>
                    <a:pt x="227785" y="463550"/>
                  </a:lnTo>
                  <a:lnTo>
                    <a:pt x="294423" y="463550"/>
                  </a:lnTo>
                  <a:lnTo>
                    <a:pt x="295968" y="461010"/>
                  </a:lnTo>
                  <a:close/>
                </a:path>
                <a:path w="457200" h="593090">
                  <a:moveTo>
                    <a:pt x="417711" y="179070"/>
                  </a:moveTo>
                  <a:lnTo>
                    <a:pt x="268057" y="179070"/>
                  </a:lnTo>
                  <a:lnTo>
                    <a:pt x="258292" y="193040"/>
                  </a:lnTo>
                  <a:lnTo>
                    <a:pt x="245125" y="200660"/>
                  </a:lnTo>
                  <a:lnTo>
                    <a:pt x="227118" y="205740"/>
                  </a:lnTo>
                  <a:lnTo>
                    <a:pt x="202830" y="208280"/>
                  </a:lnTo>
                  <a:lnTo>
                    <a:pt x="425672" y="208280"/>
                  </a:lnTo>
                  <a:lnTo>
                    <a:pt x="423726" y="198120"/>
                  </a:lnTo>
                  <a:lnTo>
                    <a:pt x="417711" y="179070"/>
                  </a:lnTo>
                  <a:close/>
                </a:path>
                <a:path w="457200" h="593090">
                  <a:moveTo>
                    <a:pt x="411295" y="158750"/>
                  </a:moveTo>
                  <a:lnTo>
                    <a:pt x="281176" y="158750"/>
                  </a:lnTo>
                  <a:lnTo>
                    <a:pt x="279848" y="161290"/>
                  </a:lnTo>
                  <a:lnTo>
                    <a:pt x="277128" y="165100"/>
                  </a:lnTo>
                  <a:lnTo>
                    <a:pt x="270964" y="171450"/>
                  </a:lnTo>
                  <a:lnTo>
                    <a:pt x="259307" y="181610"/>
                  </a:lnTo>
                  <a:lnTo>
                    <a:pt x="261923" y="181610"/>
                  </a:lnTo>
                  <a:lnTo>
                    <a:pt x="268057" y="179070"/>
                  </a:lnTo>
                  <a:lnTo>
                    <a:pt x="417711" y="179070"/>
                  </a:lnTo>
                  <a:lnTo>
                    <a:pt x="411295" y="158750"/>
                  </a:lnTo>
                  <a:close/>
                </a:path>
                <a:path w="457200" h="593090">
                  <a:moveTo>
                    <a:pt x="430690" y="135890"/>
                  </a:moveTo>
                  <a:lnTo>
                    <a:pt x="293000" y="135890"/>
                  </a:lnTo>
                  <a:lnTo>
                    <a:pt x="290456" y="143510"/>
                  </a:lnTo>
                  <a:lnTo>
                    <a:pt x="287466" y="149860"/>
                  </a:lnTo>
                  <a:lnTo>
                    <a:pt x="282098" y="154940"/>
                  </a:lnTo>
                  <a:lnTo>
                    <a:pt x="272426" y="162560"/>
                  </a:lnTo>
                  <a:lnTo>
                    <a:pt x="275931" y="161290"/>
                  </a:lnTo>
                  <a:lnTo>
                    <a:pt x="281176" y="158750"/>
                  </a:lnTo>
                  <a:lnTo>
                    <a:pt x="411295" y="158750"/>
                  </a:lnTo>
                  <a:lnTo>
                    <a:pt x="408087" y="148590"/>
                  </a:lnTo>
                  <a:lnTo>
                    <a:pt x="422653" y="146050"/>
                  </a:lnTo>
                  <a:lnTo>
                    <a:pt x="430690" y="135890"/>
                  </a:lnTo>
                  <a:close/>
                </a:path>
                <a:path w="457200" h="593090">
                  <a:moveTo>
                    <a:pt x="51408" y="137160"/>
                  </a:moveTo>
                  <a:lnTo>
                    <a:pt x="51865" y="140970"/>
                  </a:lnTo>
                  <a:lnTo>
                    <a:pt x="57999" y="157480"/>
                  </a:lnTo>
                  <a:lnTo>
                    <a:pt x="145093" y="157480"/>
                  </a:lnTo>
                  <a:lnTo>
                    <a:pt x="145116" y="152400"/>
                  </a:lnTo>
                  <a:lnTo>
                    <a:pt x="144554" y="144780"/>
                  </a:lnTo>
                  <a:lnTo>
                    <a:pt x="64984" y="144780"/>
                  </a:lnTo>
                  <a:lnTo>
                    <a:pt x="51408" y="137160"/>
                  </a:lnTo>
                  <a:close/>
                </a:path>
                <a:path w="457200" h="593090">
                  <a:moveTo>
                    <a:pt x="67587" y="66040"/>
                  </a:moveTo>
                  <a:lnTo>
                    <a:pt x="46736" y="104140"/>
                  </a:lnTo>
                  <a:lnTo>
                    <a:pt x="47292" y="113030"/>
                  </a:lnTo>
                  <a:lnTo>
                    <a:pt x="48791" y="130810"/>
                  </a:lnTo>
                  <a:lnTo>
                    <a:pt x="64984" y="144780"/>
                  </a:lnTo>
                  <a:lnTo>
                    <a:pt x="144554" y="144780"/>
                  </a:lnTo>
                  <a:lnTo>
                    <a:pt x="144179" y="139700"/>
                  </a:lnTo>
                  <a:lnTo>
                    <a:pt x="142990" y="132080"/>
                  </a:lnTo>
                  <a:lnTo>
                    <a:pt x="131075" y="132080"/>
                  </a:lnTo>
                  <a:lnTo>
                    <a:pt x="135863" y="123190"/>
                  </a:lnTo>
                  <a:lnTo>
                    <a:pt x="138072" y="119380"/>
                  </a:lnTo>
                  <a:lnTo>
                    <a:pt x="137748" y="113030"/>
                  </a:lnTo>
                  <a:lnTo>
                    <a:pt x="134840" y="101600"/>
                  </a:lnTo>
                  <a:lnTo>
                    <a:pt x="131361" y="92710"/>
                  </a:lnTo>
                  <a:lnTo>
                    <a:pt x="125817" y="92710"/>
                  </a:lnTo>
                  <a:lnTo>
                    <a:pt x="125565" y="91440"/>
                  </a:lnTo>
                  <a:lnTo>
                    <a:pt x="80300" y="91440"/>
                  </a:lnTo>
                  <a:lnTo>
                    <a:pt x="79239" y="78740"/>
                  </a:lnTo>
                  <a:lnTo>
                    <a:pt x="75753" y="71120"/>
                  </a:lnTo>
                  <a:lnTo>
                    <a:pt x="71363" y="67310"/>
                  </a:lnTo>
                  <a:lnTo>
                    <a:pt x="67587" y="66040"/>
                  </a:lnTo>
                  <a:close/>
                </a:path>
                <a:path w="457200" h="593090">
                  <a:moveTo>
                    <a:pt x="291513" y="136550"/>
                  </a:moveTo>
                  <a:lnTo>
                    <a:pt x="287285" y="138430"/>
                  </a:lnTo>
                  <a:lnTo>
                    <a:pt x="290803" y="138430"/>
                  </a:lnTo>
                  <a:lnTo>
                    <a:pt x="291513" y="136550"/>
                  </a:lnTo>
                  <a:close/>
                </a:path>
                <a:path w="457200" h="593090">
                  <a:moveTo>
                    <a:pt x="325804" y="25400"/>
                  </a:moveTo>
                  <a:lnTo>
                    <a:pt x="359090" y="44450"/>
                  </a:lnTo>
                  <a:lnTo>
                    <a:pt x="357338" y="50800"/>
                  </a:lnTo>
                  <a:lnTo>
                    <a:pt x="329720" y="63500"/>
                  </a:lnTo>
                  <a:lnTo>
                    <a:pt x="311702" y="85090"/>
                  </a:lnTo>
                  <a:lnTo>
                    <a:pt x="301068" y="109220"/>
                  </a:lnTo>
                  <a:lnTo>
                    <a:pt x="295603" y="125730"/>
                  </a:lnTo>
                  <a:lnTo>
                    <a:pt x="291513" y="136550"/>
                  </a:lnTo>
                  <a:lnTo>
                    <a:pt x="293000" y="135890"/>
                  </a:lnTo>
                  <a:lnTo>
                    <a:pt x="430690" y="135890"/>
                  </a:lnTo>
                  <a:lnTo>
                    <a:pt x="433883" y="124460"/>
                  </a:lnTo>
                  <a:lnTo>
                    <a:pt x="433919" y="116840"/>
                  </a:lnTo>
                  <a:lnTo>
                    <a:pt x="432611" y="109220"/>
                  </a:lnTo>
                  <a:lnTo>
                    <a:pt x="439164" y="105410"/>
                  </a:lnTo>
                  <a:lnTo>
                    <a:pt x="457109" y="105410"/>
                  </a:lnTo>
                  <a:lnTo>
                    <a:pt x="457109" y="104140"/>
                  </a:lnTo>
                  <a:lnTo>
                    <a:pt x="454168" y="99060"/>
                  </a:lnTo>
                  <a:lnTo>
                    <a:pt x="441228" y="81280"/>
                  </a:lnTo>
                  <a:lnTo>
                    <a:pt x="438288" y="73660"/>
                  </a:lnTo>
                  <a:lnTo>
                    <a:pt x="438288" y="64770"/>
                  </a:lnTo>
                  <a:lnTo>
                    <a:pt x="430414" y="58420"/>
                  </a:lnTo>
                  <a:lnTo>
                    <a:pt x="426282" y="39370"/>
                  </a:lnTo>
                  <a:lnTo>
                    <a:pt x="420244" y="26670"/>
                  </a:lnTo>
                  <a:lnTo>
                    <a:pt x="340256" y="26670"/>
                  </a:lnTo>
                  <a:lnTo>
                    <a:pt x="325804" y="25400"/>
                  </a:lnTo>
                  <a:close/>
                </a:path>
                <a:path w="457200" h="593090">
                  <a:moveTo>
                    <a:pt x="34771" y="129540"/>
                  </a:moveTo>
                  <a:lnTo>
                    <a:pt x="34771" y="134620"/>
                  </a:lnTo>
                  <a:lnTo>
                    <a:pt x="39627" y="134620"/>
                  </a:lnTo>
                  <a:lnTo>
                    <a:pt x="34771" y="129540"/>
                  </a:lnTo>
                  <a:close/>
                </a:path>
                <a:path w="457200" h="593090">
                  <a:moveTo>
                    <a:pt x="138072" y="123190"/>
                  </a:moveTo>
                  <a:lnTo>
                    <a:pt x="131075" y="132080"/>
                  </a:lnTo>
                  <a:lnTo>
                    <a:pt x="142990" y="132080"/>
                  </a:lnTo>
                  <a:lnTo>
                    <a:pt x="142593" y="129540"/>
                  </a:lnTo>
                  <a:lnTo>
                    <a:pt x="140689" y="124460"/>
                  </a:lnTo>
                  <a:lnTo>
                    <a:pt x="138072" y="123190"/>
                  </a:lnTo>
                  <a:close/>
                </a:path>
                <a:path w="457200" h="593090">
                  <a:moveTo>
                    <a:pt x="457109" y="105410"/>
                  </a:moveTo>
                  <a:lnTo>
                    <a:pt x="439164" y="105410"/>
                  </a:lnTo>
                  <a:lnTo>
                    <a:pt x="457109" y="109220"/>
                  </a:lnTo>
                  <a:lnTo>
                    <a:pt x="457109" y="105410"/>
                  </a:lnTo>
                  <a:close/>
                </a:path>
                <a:path w="457200" h="593090">
                  <a:moveTo>
                    <a:pt x="128433" y="86360"/>
                  </a:moveTo>
                  <a:lnTo>
                    <a:pt x="125817" y="92710"/>
                  </a:lnTo>
                  <a:lnTo>
                    <a:pt x="131361" y="92710"/>
                  </a:lnTo>
                  <a:lnTo>
                    <a:pt x="129322" y="87630"/>
                  </a:lnTo>
                  <a:lnTo>
                    <a:pt x="128433" y="86360"/>
                  </a:lnTo>
                  <a:close/>
                </a:path>
                <a:path w="457200" h="593090">
                  <a:moveTo>
                    <a:pt x="101319" y="55880"/>
                  </a:moveTo>
                  <a:lnTo>
                    <a:pt x="98025" y="55880"/>
                  </a:lnTo>
                  <a:lnTo>
                    <a:pt x="94738" y="60960"/>
                  </a:lnTo>
                  <a:lnTo>
                    <a:pt x="89487" y="71120"/>
                  </a:lnTo>
                  <a:lnTo>
                    <a:pt x="80300" y="91440"/>
                  </a:lnTo>
                  <a:lnTo>
                    <a:pt x="125565" y="91440"/>
                  </a:lnTo>
                  <a:lnTo>
                    <a:pt x="122537" y="76200"/>
                  </a:lnTo>
                  <a:lnTo>
                    <a:pt x="115363" y="64770"/>
                  </a:lnTo>
                  <a:lnTo>
                    <a:pt x="107291" y="58420"/>
                  </a:lnTo>
                  <a:lnTo>
                    <a:pt x="101319" y="55880"/>
                  </a:lnTo>
                  <a:close/>
                </a:path>
                <a:path w="457200" h="593090">
                  <a:moveTo>
                    <a:pt x="331711" y="15240"/>
                  </a:moveTo>
                  <a:lnTo>
                    <a:pt x="327988" y="16510"/>
                  </a:lnTo>
                  <a:lnTo>
                    <a:pt x="327125" y="19050"/>
                  </a:lnTo>
                  <a:lnTo>
                    <a:pt x="340256" y="26670"/>
                  </a:lnTo>
                  <a:lnTo>
                    <a:pt x="420244" y="26670"/>
                  </a:lnTo>
                  <a:lnTo>
                    <a:pt x="419036" y="24130"/>
                  </a:lnTo>
                  <a:lnTo>
                    <a:pt x="416195" y="20320"/>
                  </a:lnTo>
                  <a:lnTo>
                    <a:pt x="366520" y="20320"/>
                  </a:lnTo>
                  <a:lnTo>
                    <a:pt x="357528" y="19050"/>
                  </a:lnTo>
                  <a:lnTo>
                    <a:pt x="349234" y="17780"/>
                  </a:lnTo>
                  <a:lnTo>
                    <a:pt x="339710" y="16510"/>
                  </a:lnTo>
                  <a:lnTo>
                    <a:pt x="331711" y="15240"/>
                  </a:lnTo>
                  <a:close/>
                </a:path>
                <a:path w="457200" h="593090">
                  <a:moveTo>
                    <a:pt x="374838" y="0"/>
                  </a:moveTo>
                  <a:lnTo>
                    <a:pt x="368692" y="0"/>
                  </a:lnTo>
                  <a:lnTo>
                    <a:pt x="368692" y="19050"/>
                  </a:lnTo>
                  <a:lnTo>
                    <a:pt x="366520" y="20320"/>
                  </a:lnTo>
                  <a:lnTo>
                    <a:pt x="416195" y="20320"/>
                  </a:lnTo>
                  <a:lnTo>
                    <a:pt x="415248" y="19050"/>
                  </a:lnTo>
                  <a:lnTo>
                    <a:pt x="394955" y="19050"/>
                  </a:lnTo>
                  <a:lnTo>
                    <a:pt x="386205" y="7620"/>
                  </a:lnTo>
                  <a:lnTo>
                    <a:pt x="374838" y="0"/>
                  </a:lnTo>
                  <a:close/>
                </a:path>
                <a:path w="457200" h="593090">
                  <a:moveTo>
                    <a:pt x="406334" y="10160"/>
                  </a:moveTo>
                  <a:lnTo>
                    <a:pt x="402410" y="10160"/>
                  </a:lnTo>
                  <a:lnTo>
                    <a:pt x="400226" y="19050"/>
                  </a:lnTo>
                  <a:lnTo>
                    <a:pt x="415248" y="19050"/>
                  </a:lnTo>
                  <a:lnTo>
                    <a:pt x="411459" y="13970"/>
                  </a:lnTo>
                  <a:lnTo>
                    <a:pt x="406334" y="10160"/>
                  </a:lnTo>
                  <a:close/>
                </a:path>
              </a:pathLst>
            </a:custGeom>
            <a:solidFill>
              <a:srgbClr val="FFFFFF"/>
            </a:solidFill>
          </p:spPr>
          <p:txBody>
            <a:bodyPr wrap="square" lIns="0" tIns="0" rIns="0" bIns="0" rtlCol="0"/>
            <a:lstStyle/>
            <a:p>
              <a:endParaRPr/>
            </a:p>
          </p:txBody>
        </p:sp>
      </p:grpSp>
      <p:sp>
        <p:nvSpPr>
          <p:cNvPr id="28" name="Espace réservé du texte 45">
            <a:extLst>
              <a:ext uri="{FF2B5EF4-FFF2-40B4-BE49-F238E27FC236}">
                <a16:creationId xmlns:a16="http://schemas.microsoft.com/office/drawing/2014/main" id="{CD2BD595-8C8C-47BF-B88A-C3C283B604CB}"/>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423402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5" name="object 3">
            <a:extLst>
              <a:ext uri="{FF2B5EF4-FFF2-40B4-BE49-F238E27FC236}">
                <a16:creationId xmlns:a16="http://schemas.microsoft.com/office/drawing/2014/main" id="{0377B95F-24FB-1947-23A7-C4671D30EB2E}"/>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A59581"/>
          </a:solidFill>
        </p:spPr>
        <p:txBody>
          <a:bodyPr wrap="square" lIns="0" tIns="0" rIns="0" bIns="0" rtlCol="0"/>
          <a:lstStyle/>
          <a:p>
            <a:endParaRPr/>
          </a:p>
        </p:txBody>
      </p:sp>
      <p:pic>
        <p:nvPicPr>
          <p:cNvPr id="6" name="object 4">
            <a:extLst>
              <a:ext uri="{FF2B5EF4-FFF2-40B4-BE49-F238E27FC236}">
                <a16:creationId xmlns:a16="http://schemas.microsoft.com/office/drawing/2014/main" id="{AAC45498-879C-29FE-7F2D-E45033067BCC}"/>
              </a:ext>
            </a:extLst>
          </p:cNvPr>
          <p:cNvPicPr/>
          <p:nvPr userDrawn="1"/>
        </p:nvPicPr>
        <p:blipFill>
          <a:blip r:embed="rId3" cstate="print"/>
          <a:stretch>
            <a:fillRect/>
          </a:stretch>
        </p:blipFill>
        <p:spPr>
          <a:xfrm>
            <a:off x="9553603" y="229957"/>
            <a:ext cx="152322" cy="198031"/>
          </a:xfrm>
          <a:prstGeom prst="rect">
            <a:avLst/>
          </a:prstGeom>
        </p:spPr>
      </p:pic>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8" name="object 6">
            <a:extLst>
              <a:ext uri="{FF2B5EF4-FFF2-40B4-BE49-F238E27FC236}">
                <a16:creationId xmlns:a16="http://schemas.microsoft.com/office/drawing/2014/main" id="{3FA7FCC9-FD09-5A6D-B756-32A197292B74}"/>
              </a:ext>
            </a:extLst>
          </p:cNvPr>
          <p:cNvSpPr txBox="1"/>
          <p:nvPr userDrawn="1"/>
        </p:nvSpPr>
        <p:spPr>
          <a:xfrm>
            <a:off x="9853171" y="268917"/>
            <a:ext cx="102298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AVICOLE</a:t>
            </a:r>
            <a:r>
              <a:rPr sz="850" b="1" spc="-10" dirty="0">
                <a:solidFill>
                  <a:srgbClr val="FFFFFF"/>
                </a:solidFill>
                <a:latin typeface="Calibri"/>
                <a:cs typeface="Calibri"/>
              </a:rPr>
              <a:t> </a:t>
            </a:r>
            <a:r>
              <a:rPr sz="850" b="1" dirty="0">
                <a:solidFill>
                  <a:srgbClr val="FFFFFF"/>
                </a:solidFill>
                <a:latin typeface="Calibri"/>
                <a:cs typeface="Calibri"/>
              </a:rPr>
              <a:t>&amp;</a:t>
            </a:r>
            <a:r>
              <a:rPr sz="850" b="1" spc="170" dirty="0">
                <a:solidFill>
                  <a:srgbClr val="FFFFFF"/>
                </a:solidFill>
                <a:latin typeface="Calibri"/>
                <a:cs typeface="Calibri"/>
              </a:rPr>
              <a:t> </a:t>
            </a:r>
            <a:r>
              <a:rPr sz="850" b="1" spc="-10" dirty="0">
                <a:solidFill>
                  <a:srgbClr val="FFFFFF"/>
                </a:solidFill>
                <a:latin typeface="Calibri"/>
                <a:cs typeface="Calibri"/>
              </a:rPr>
              <a:t>CUNICOLE</a:t>
            </a:r>
            <a:endParaRPr sz="850">
              <a:latin typeface="Calibri"/>
              <a:cs typeface="Calibri"/>
            </a:endParaRPr>
          </a:p>
        </p:txBody>
      </p:sp>
    </p:spTree>
    <p:extLst>
      <p:ext uri="{BB962C8B-B14F-4D97-AF65-F5344CB8AC3E}">
        <p14:creationId xmlns:p14="http://schemas.microsoft.com/office/powerpoint/2010/main" val="297395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sposition AVICOLE 2">
    <p:spTree>
      <p:nvGrpSpPr>
        <p:cNvPr id="1" name=""/>
        <p:cNvGrpSpPr/>
        <p:nvPr/>
      </p:nvGrpSpPr>
      <p:grpSpPr>
        <a:xfrm>
          <a:off x="0" y="0"/>
          <a:ext cx="0" cy="0"/>
          <a:chOff x="0" y="0"/>
          <a:chExt cx="0" cy="0"/>
        </a:xfrm>
      </p:grpSpPr>
      <p:sp>
        <p:nvSpPr>
          <p:cNvPr id="6" name="Espace réservé de la date 6">
            <a:extLst>
              <a:ext uri="{FF2B5EF4-FFF2-40B4-BE49-F238E27FC236}">
                <a16:creationId xmlns:a16="http://schemas.microsoft.com/office/drawing/2014/main" id="{6F1AB9BD-6931-4A3B-AEAE-108622169C7E}"/>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a:p>
        </p:txBody>
      </p:sp>
      <p:sp>
        <p:nvSpPr>
          <p:cNvPr id="7" name="Espace réservé du pied de page 7">
            <a:extLst>
              <a:ext uri="{FF2B5EF4-FFF2-40B4-BE49-F238E27FC236}">
                <a16:creationId xmlns:a16="http://schemas.microsoft.com/office/drawing/2014/main" id="{5B30D084-2A9F-4769-8580-7E2ADA99BC17}"/>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8" name="Espace réservé du numéro de diapositive 8">
            <a:extLst>
              <a:ext uri="{FF2B5EF4-FFF2-40B4-BE49-F238E27FC236}">
                <a16:creationId xmlns:a16="http://schemas.microsoft.com/office/drawing/2014/main" id="{A254D750-E7CC-44B0-B0E2-ACD6E1767670}"/>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grpSp>
        <p:nvGrpSpPr>
          <p:cNvPr id="10" name="object 2">
            <a:extLst>
              <a:ext uri="{FF2B5EF4-FFF2-40B4-BE49-F238E27FC236}">
                <a16:creationId xmlns:a16="http://schemas.microsoft.com/office/drawing/2014/main" id="{18BF6EEE-DABE-42F2-B802-A128666A4835}"/>
              </a:ext>
            </a:extLst>
          </p:cNvPr>
          <p:cNvGrpSpPr/>
          <p:nvPr userDrawn="1"/>
        </p:nvGrpSpPr>
        <p:grpSpPr>
          <a:xfrm>
            <a:off x="347446" y="2096795"/>
            <a:ext cx="11785600" cy="3921125"/>
            <a:chOff x="347446" y="2096795"/>
            <a:chExt cx="11785600" cy="3921125"/>
          </a:xfrm>
        </p:grpSpPr>
        <p:pic>
          <p:nvPicPr>
            <p:cNvPr id="11" name="object 3">
              <a:extLst>
                <a:ext uri="{FF2B5EF4-FFF2-40B4-BE49-F238E27FC236}">
                  <a16:creationId xmlns:a16="http://schemas.microsoft.com/office/drawing/2014/main" id="{CB360230-D89E-4276-AE1B-43E4609F7BAB}"/>
                </a:ext>
              </a:extLst>
            </p:cNvPr>
            <p:cNvPicPr/>
            <p:nvPr/>
          </p:nvPicPr>
          <p:blipFill>
            <a:blip r:embed="rId2" cstate="email">
              <a:extLst>
                <a:ext uri="{28A0092B-C50C-407E-A947-70E740481C1C}">
                  <a14:useLocalDpi xmlns:a14="http://schemas.microsoft.com/office/drawing/2010/main"/>
                </a:ext>
              </a:extLst>
            </a:blip>
            <a:stretch>
              <a:fillRect/>
            </a:stretch>
          </p:blipFill>
          <p:spPr>
            <a:xfrm>
              <a:off x="3936606" y="2096808"/>
              <a:ext cx="8196345" cy="3920553"/>
            </a:xfrm>
            <a:prstGeom prst="rect">
              <a:avLst/>
            </a:prstGeom>
          </p:spPr>
        </p:pic>
        <p:sp>
          <p:nvSpPr>
            <p:cNvPr id="12" name="object 4">
              <a:extLst>
                <a:ext uri="{FF2B5EF4-FFF2-40B4-BE49-F238E27FC236}">
                  <a16:creationId xmlns:a16="http://schemas.microsoft.com/office/drawing/2014/main" id="{CA318A4D-2F13-425A-AAB5-929FA8A2BF59}"/>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13" name="object 5">
              <a:extLst>
                <a:ext uri="{FF2B5EF4-FFF2-40B4-BE49-F238E27FC236}">
                  <a16:creationId xmlns:a16="http://schemas.microsoft.com/office/drawing/2014/main" id="{B3424815-31E1-410B-849C-9A18C4E490A5}"/>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59581"/>
            </a:solidFill>
          </p:spPr>
          <p:txBody>
            <a:bodyPr wrap="square" lIns="0" tIns="0" rIns="0" bIns="0" rtlCol="0"/>
            <a:lstStyle/>
            <a:p>
              <a:endParaRPr/>
            </a:p>
          </p:txBody>
        </p:sp>
      </p:grpSp>
      <p:grpSp>
        <p:nvGrpSpPr>
          <p:cNvPr id="14" name="object 6">
            <a:extLst>
              <a:ext uri="{FF2B5EF4-FFF2-40B4-BE49-F238E27FC236}">
                <a16:creationId xmlns:a16="http://schemas.microsoft.com/office/drawing/2014/main" id="{05FD2603-511D-45F0-8DE1-D3A919BE37C1}"/>
              </a:ext>
            </a:extLst>
          </p:cNvPr>
          <p:cNvGrpSpPr/>
          <p:nvPr userDrawn="1"/>
        </p:nvGrpSpPr>
        <p:grpSpPr>
          <a:xfrm>
            <a:off x="0" y="583349"/>
            <a:ext cx="995680" cy="971550"/>
            <a:chOff x="0" y="583349"/>
            <a:chExt cx="995680" cy="971550"/>
          </a:xfrm>
        </p:grpSpPr>
        <p:sp>
          <p:nvSpPr>
            <p:cNvPr id="15" name="object 7">
              <a:extLst>
                <a:ext uri="{FF2B5EF4-FFF2-40B4-BE49-F238E27FC236}">
                  <a16:creationId xmlns:a16="http://schemas.microsoft.com/office/drawing/2014/main" id="{74D7AB9A-62BC-4CDE-BB03-17878846B955}"/>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6" name="object 8">
              <a:extLst>
                <a:ext uri="{FF2B5EF4-FFF2-40B4-BE49-F238E27FC236}">
                  <a16:creationId xmlns:a16="http://schemas.microsoft.com/office/drawing/2014/main" id="{47954214-3CEF-413A-BDDB-C153DB918F51}"/>
                </a:ext>
              </a:extLst>
            </p:cNvPr>
            <p:cNvSpPr/>
            <p:nvPr/>
          </p:nvSpPr>
          <p:spPr>
            <a:xfrm>
              <a:off x="20962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7" name="object 9">
            <a:extLst>
              <a:ext uri="{FF2B5EF4-FFF2-40B4-BE49-F238E27FC236}">
                <a16:creationId xmlns:a16="http://schemas.microsoft.com/office/drawing/2014/main" id="{F6363150-C175-4BED-B26D-78887858FCA2}"/>
              </a:ext>
            </a:extLst>
          </p:cNvPr>
          <p:cNvSpPr/>
          <p:nvPr userDrawn="1"/>
        </p:nvSpPr>
        <p:spPr>
          <a:xfrm>
            <a:off x="1947615" y="2592113"/>
            <a:ext cx="457200" cy="593090"/>
          </a:xfrm>
          <a:custGeom>
            <a:avLst/>
            <a:gdLst/>
            <a:ahLst/>
            <a:cxnLst/>
            <a:rect l="l" t="t" r="r" b="b"/>
            <a:pathLst>
              <a:path w="457200" h="593089">
                <a:moveTo>
                  <a:pt x="379757" y="580390"/>
                </a:moveTo>
                <a:lnTo>
                  <a:pt x="343317" y="580390"/>
                </a:lnTo>
                <a:lnTo>
                  <a:pt x="349207" y="581660"/>
                </a:lnTo>
                <a:lnTo>
                  <a:pt x="356611" y="582930"/>
                </a:lnTo>
                <a:lnTo>
                  <a:pt x="363934" y="585470"/>
                </a:lnTo>
                <a:lnTo>
                  <a:pt x="375270" y="588010"/>
                </a:lnTo>
                <a:lnTo>
                  <a:pt x="380515" y="593090"/>
                </a:lnTo>
                <a:lnTo>
                  <a:pt x="380667" y="582930"/>
                </a:lnTo>
                <a:lnTo>
                  <a:pt x="379757" y="580390"/>
                </a:lnTo>
                <a:close/>
              </a:path>
              <a:path w="457200" h="593089">
                <a:moveTo>
                  <a:pt x="294423" y="463550"/>
                </a:moveTo>
                <a:lnTo>
                  <a:pt x="227785" y="463550"/>
                </a:lnTo>
                <a:lnTo>
                  <a:pt x="231278" y="467360"/>
                </a:lnTo>
                <a:lnTo>
                  <a:pt x="237412" y="468630"/>
                </a:lnTo>
                <a:lnTo>
                  <a:pt x="243089" y="478790"/>
                </a:lnTo>
                <a:lnTo>
                  <a:pt x="256233" y="485140"/>
                </a:lnTo>
                <a:lnTo>
                  <a:pt x="270121" y="511810"/>
                </a:lnTo>
                <a:lnTo>
                  <a:pt x="280225" y="530860"/>
                </a:lnTo>
                <a:lnTo>
                  <a:pt x="285989" y="541020"/>
                </a:lnTo>
                <a:lnTo>
                  <a:pt x="288605" y="546100"/>
                </a:lnTo>
                <a:lnTo>
                  <a:pt x="295171" y="552450"/>
                </a:lnTo>
                <a:lnTo>
                  <a:pt x="289050" y="565150"/>
                </a:lnTo>
                <a:lnTo>
                  <a:pt x="288783" y="568960"/>
                </a:lnTo>
                <a:lnTo>
                  <a:pt x="288669" y="572770"/>
                </a:lnTo>
                <a:lnTo>
                  <a:pt x="289050" y="580390"/>
                </a:lnTo>
                <a:lnTo>
                  <a:pt x="299553" y="582930"/>
                </a:lnTo>
                <a:lnTo>
                  <a:pt x="294740" y="577850"/>
                </a:lnTo>
                <a:lnTo>
                  <a:pt x="303490" y="570230"/>
                </a:lnTo>
                <a:lnTo>
                  <a:pt x="311377" y="568960"/>
                </a:lnTo>
                <a:lnTo>
                  <a:pt x="391890" y="568960"/>
                </a:lnTo>
                <a:lnTo>
                  <a:pt x="391741" y="567690"/>
                </a:lnTo>
                <a:lnTo>
                  <a:pt x="389170" y="565150"/>
                </a:lnTo>
                <a:lnTo>
                  <a:pt x="382495" y="562610"/>
                </a:lnTo>
                <a:lnTo>
                  <a:pt x="369581" y="558800"/>
                </a:lnTo>
                <a:lnTo>
                  <a:pt x="366202" y="556260"/>
                </a:lnTo>
                <a:lnTo>
                  <a:pt x="323289" y="556260"/>
                </a:lnTo>
                <a:lnTo>
                  <a:pt x="316500" y="553720"/>
                </a:lnTo>
                <a:lnTo>
                  <a:pt x="291260" y="509270"/>
                </a:lnTo>
                <a:lnTo>
                  <a:pt x="282484" y="480060"/>
                </a:lnTo>
                <a:lnTo>
                  <a:pt x="287987" y="472440"/>
                </a:lnTo>
                <a:lnTo>
                  <a:pt x="293650" y="464820"/>
                </a:lnTo>
                <a:lnTo>
                  <a:pt x="294423" y="463550"/>
                </a:lnTo>
                <a:close/>
              </a:path>
              <a:path w="457200" h="593089">
                <a:moveTo>
                  <a:pt x="391890" y="568960"/>
                </a:moveTo>
                <a:lnTo>
                  <a:pt x="311377" y="568960"/>
                </a:lnTo>
                <a:lnTo>
                  <a:pt x="318349" y="579120"/>
                </a:lnTo>
                <a:lnTo>
                  <a:pt x="330630" y="581660"/>
                </a:lnTo>
                <a:lnTo>
                  <a:pt x="337196" y="580390"/>
                </a:lnTo>
                <a:lnTo>
                  <a:pt x="379757" y="580390"/>
                </a:lnTo>
                <a:lnTo>
                  <a:pt x="378393" y="576580"/>
                </a:lnTo>
                <a:lnTo>
                  <a:pt x="371602" y="574040"/>
                </a:lnTo>
                <a:lnTo>
                  <a:pt x="358201" y="572770"/>
                </a:lnTo>
                <a:lnTo>
                  <a:pt x="392339" y="572770"/>
                </a:lnTo>
                <a:lnTo>
                  <a:pt x="391890" y="568960"/>
                </a:lnTo>
                <a:close/>
              </a:path>
              <a:path w="457200" h="593089">
                <a:moveTo>
                  <a:pt x="356007" y="553720"/>
                </a:moveTo>
                <a:lnTo>
                  <a:pt x="346192" y="553720"/>
                </a:lnTo>
                <a:lnTo>
                  <a:pt x="337196" y="554990"/>
                </a:lnTo>
                <a:lnTo>
                  <a:pt x="329916" y="556260"/>
                </a:lnTo>
                <a:lnTo>
                  <a:pt x="366202" y="556260"/>
                </a:lnTo>
                <a:lnTo>
                  <a:pt x="364513" y="554990"/>
                </a:lnTo>
                <a:lnTo>
                  <a:pt x="356007" y="553720"/>
                </a:lnTo>
                <a:close/>
              </a:path>
              <a:path w="457200" h="593089">
                <a:moveTo>
                  <a:pt x="178937" y="467360"/>
                </a:moveTo>
                <a:lnTo>
                  <a:pt x="157745" y="467360"/>
                </a:lnTo>
                <a:lnTo>
                  <a:pt x="161528" y="481330"/>
                </a:lnTo>
                <a:lnTo>
                  <a:pt x="169949" y="500380"/>
                </a:lnTo>
                <a:lnTo>
                  <a:pt x="178619" y="518160"/>
                </a:lnTo>
                <a:lnTo>
                  <a:pt x="183145" y="528320"/>
                </a:lnTo>
                <a:lnTo>
                  <a:pt x="184453" y="533400"/>
                </a:lnTo>
                <a:lnTo>
                  <a:pt x="180528" y="539750"/>
                </a:lnTo>
                <a:lnTo>
                  <a:pt x="180528" y="551180"/>
                </a:lnTo>
                <a:lnTo>
                  <a:pt x="193203" y="554990"/>
                </a:lnTo>
                <a:lnTo>
                  <a:pt x="189711" y="549910"/>
                </a:lnTo>
                <a:lnTo>
                  <a:pt x="189253" y="547370"/>
                </a:lnTo>
                <a:lnTo>
                  <a:pt x="188847" y="544830"/>
                </a:lnTo>
                <a:lnTo>
                  <a:pt x="195387" y="539750"/>
                </a:lnTo>
                <a:lnTo>
                  <a:pt x="256233" y="539750"/>
                </a:lnTo>
                <a:lnTo>
                  <a:pt x="256233" y="537210"/>
                </a:lnTo>
                <a:lnTo>
                  <a:pt x="238275" y="535940"/>
                </a:lnTo>
                <a:lnTo>
                  <a:pt x="246594" y="533400"/>
                </a:lnTo>
                <a:lnTo>
                  <a:pt x="265428" y="533400"/>
                </a:lnTo>
                <a:lnTo>
                  <a:pt x="264983" y="527050"/>
                </a:lnTo>
                <a:lnTo>
                  <a:pt x="208378" y="527050"/>
                </a:lnTo>
                <a:lnTo>
                  <a:pt x="201683" y="525780"/>
                </a:lnTo>
                <a:lnTo>
                  <a:pt x="181827" y="486410"/>
                </a:lnTo>
                <a:lnTo>
                  <a:pt x="179152" y="472440"/>
                </a:lnTo>
                <a:lnTo>
                  <a:pt x="178937" y="467360"/>
                </a:lnTo>
                <a:close/>
              </a:path>
              <a:path w="457200" h="593089">
                <a:moveTo>
                  <a:pt x="256233" y="539750"/>
                </a:moveTo>
                <a:lnTo>
                  <a:pt x="195387" y="539750"/>
                </a:lnTo>
                <a:lnTo>
                  <a:pt x="202398" y="544830"/>
                </a:lnTo>
                <a:lnTo>
                  <a:pt x="208519" y="546100"/>
                </a:lnTo>
                <a:lnTo>
                  <a:pt x="216706" y="546100"/>
                </a:lnTo>
                <a:lnTo>
                  <a:pt x="228987" y="547370"/>
                </a:lnTo>
                <a:lnTo>
                  <a:pt x="250963" y="547370"/>
                </a:lnTo>
                <a:lnTo>
                  <a:pt x="256233" y="552450"/>
                </a:lnTo>
                <a:lnTo>
                  <a:pt x="256233" y="539750"/>
                </a:lnTo>
                <a:close/>
              </a:path>
              <a:path w="457200" h="593089">
                <a:moveTo>
                  <a:pt x="236421" y="521970"/>
                </a:moveTo>
                <a:lnTo>
                  <a:pt x="228553" y="523240"/>
                </a:lnTo>
                <a:lnTo>
                  <a:pt x="218146" y="524510"/>
                </a:lnTo>
                <a:lnTo>
                  <a:pt x="208378" y="527050"/>
                </a:lnTo>
                <a:lnTo>
                  <a:pt x="264983" y="527050"/>
                </a:lnTo>
                <a:lnTo>
                  <a:pt x="246162" y="524510"/>
                </a:lnTo>
                <a:lnTo>
                  <a:pt x="242156" y="523240"/>
                </a:lnTo>
                <a:lnTo>
                  <a:pt x="236421" y="521970"/>
                </a:lnTo>
                <a:close/>
              </a:path>
              <a:path w="457200" h="593089">
                <a:moveTo>
                  <a:pt x="16394" y="115570"/>
                </a:moveTo>
                <a:lnTo>
                  <a:pt x="4301" y="129540"/>
                </a:lnTo>
                <a:lnTo>
                  <a:pt x="0" y="140970"/>
                </a:lnTo>
                <a:lnTo>
                  <a:pt x="3244" y="157480"/>
                </a:lnTo>
                <a:lnTo>
                  <a:pt x="13790" y="184150"/>
                </a:lnTo>
                <a:lnTo>
                  <a:pt x="10272" y="196850"/>
                </a:lnTo>
                <a:lnTo>
                  <a:pt x="15975" y="207010"/>
                </a:lnTo>
                <a:lnTo>
                  <a:pt x="28217" y="207010"/>
                </a:lnTo>
                <a:lnTo>
                  <a:pt x="18578" y="209550"/>
                </a:lnTo>
                <a:lnTo>
                  <a:pt x="11953" y="228600"/>
                </a:lnTo>
                <a:lnTo>
                  <a:pt x="11204" y="241300"/>
                </a:lnTo>
                <a:lnTo>
                  <a:pt x="17644" y="254000"/>
                </a:lnTo>
                <a:lnTo>
                  <a:pt x="32586" y="273050"/>
                </a:lnTo>
                <a:lnTo>
                  <a:pt x="27750" y="278130"/>
                </a:lnTo>
                <a:lnTo>
                  <a:pt x="25092" y="283210"/>
                </a:lnTo>
                <a:lnTo>
                  <a:pt x="23669" y="290830"/>
                </a:lnTo>
                <a:lnTo>
                  <a:pt x="22540" y="302260"/>
                </a:lnTo>
                <a:lnTo>
                  <a:pt x="17714" y="309880"/>
                </a:lnTo>
                <a:lnTo>
                  <a:pt x="21664" y="317500"/>
                </a:lnTo>
                <a:lnTo>
                  <a:pt x="20490" y="326390"/>
                </a:lnTo>
                <a:lnTo>
                  <a:pt x="20507" y="331470"/>
                </a:lnTo>
                <a:lnTo>
                  <a:pt x="22084" y="335280"/>
                </a:lnTo>
                <a:lnTo>
                  <a:pt x="25588" y="341630"/>
                </a:lnTo>
                <a:lnTo>
                  <a:pt x="27334" y="355600"/>
                </a:lnTo>
                <a:lnTo>
                  <a:pt x="29694" y="361950"/>
                </a:lnTo>
                <a:lnTo>
                  <a:pt x="34268" y="364490"/>
                </a:lnTo>
                <a:lnTo>
                  <a:pt x="42657" y="364490"/>
                </a:lnTo>
                <a:lnTo>
                  <a:pt x="47902" y="373380"/>
                </a:lnTo>
                <a:lnTo>
                  <a:pt x="52728" y="377190"/>
                </a:lnTo>
                <a:lnTo>
                  <a:pt x="57680" y="383540"/>
                </a:lnTo>
                <a:lnTo>
                  <a:pt x="64108" y="394970"/>
                </a:lnTo>
                <a:lnTo>
                  <a:pt x="70202" y="407670"/>
                </a:lnTo>
                <a:lnTo>
                  <a:pt x="74153" y="414020"/>
                </a:lnTo>
                <a:lnTo>
                  <a:pt x="77227" y="417830"/>
                </a:lnTo>
                <a:lnTo>
                  <a:pt x="83793" y="424180"/>
                </a:lnTo>
                <a:lnTo>
                  <a:pt x="88009" y="433070"/>
                </a:lnTo>
                <a:lnTo>
                  <a:pt x="91282" y="438150"/>
                </a:lnTo>
                <a:lnTo>
                  <a:pt x="95294" y="440690"/>
                </a:lnTo>
                <a:lnTo>
                  <a:pt x="101725" y="441960"/>
                </a:lnTo>
                <a:lnTo>
                  <a:pt x="112228" y="453390"/>
                </a:lnTo>
                <a:lnTo>
                  <a:pt x="122299" y="453390"/>
                </a:lnTo>
                <a:lnTo>
                  <a:pt x="124089" y="463550"/>
                </a:lnTo>
                <a:lnTo>
                  <a:pt x="128377" y="468630"/>
                </a:lnTo>
                <a:lnTo>
                  <a:pt x="138488" y="469900"/>
                </a:lnTo>
                <a:lnTo>
                  <a:pt x="157745" y="467360"/>
                </a:lnTo>
                <a:lnTo>
                  <a:pt x="178937" y="467360"/>
                </a:lnTo>
                <a:lnTo>
                  <a:pt x="178776" y="463550"/>
                </a:lnTo>
                <a:lnTo>
                  <a:pt x="181685" y="461010"/>
                </a:lnTo>
                <a:lnTo>
                  <a:pt x="295968" y="461010"/>
                </a:lnTo>
                <a:lnTo>
                  <a:pt x="302919" y="449580"/>
                </a:lnTo>
                <a:lnTo>
                  <a:pt x="319238" y="422910"/>
                </a:lnTo>
                <a:lnTo>
                  <a:pt x="329188" y="417830"/>
                </a:lnTo>
                <a:lnTo>
                  <a:pt x="334830" y="414020"/>
                </a:lnTo>
                <a:lnTo>
                  <a:pt x="338258" y="408940"/>
                </a:lnTo>
                <a:lnTo>
                  <a:pt x="341564" y="401320"/>
                </a:lnTo>
                <a:lnTo>
                  <a:pt x="353243" y="396240"/>
                </a:lnTo>
                <a:lnTo>
                  <a:pt x="359505" y="393700"/>
                </a:lnTo>
                <a:lnTo>
                  <a:pt x="362483" y="388620"/>
                </a:lnTo>
                <a:lnTo>
                  <a:pt x="364310" y="382270"/>
                </a:lnTo>
                <a:lnTo>
                  <a:pt x="373477" y="377190"/>
                </a:lnTo>
                <a:lnTo>
                  <a:pt x="378496" y="373380"/>
                </a:lnTo>
                <a:lnTo>
                  <a:pt x="381134" y="368300"/>
                </a:lnTo>
                <a:lnTo>
                  <a:pt x="383157" y="359410"/>
                </a:lnTo>
                <a:lnTo>
                  <a:pt x="396708" y="358140"/>
                </a:lnTo>
                <a:lnTo>
                  <a:pt x="398905" y="346710"/>
                </a:lnTo>
                <a:lnTo>
                  <a:pt x="411480" y="332740"/>
                </a:lnTo>
                <a:lnTo>
                  <a:pt x="417495" y="322580"/>
                </a:lnTo>
                <a:lnTo>
                  <a:pt x="418590" y="313690"/>
                </a:lnTo>
                <a:lnTo>
                  <a:pt x="416406" y="298450"/>
                </a:lnTo>
                <a:lnTo>
                  <a:pt x="427105" y="259080"/>
                </a:lnTo>
                <a:lnTo>
                  <a:pt x="429806" y="229870"/>
                </a:lnTo>
                <a:lnTo>
                  <a:pt x="425672" y="208280"/>
                </a:lnTo>
                <a:lnTo>
                  <a:pt x="178576" y="208280"/>
                </a:lnTo>
                <a:lnTo>
                  <a:pt x="161047" y="204470"/>
                </a:lnTo>
                <a:lnTo>
                  <a:pt x="149423" y="200660"/>
                </a:lnTo>
                <a:lnTo>
                  <a:pt x="142886" y="195580"/>
                </a:lnTo>
                <a:lnTo>
                  <a:pt x="140702" y="189230"/>
                </a:lnTo>
                <a:lnTo>
                  <a:pt x="141511" y="180340"/>
                </a:lnTo>
                <a:lnTo>
                  <a:pt x="143554" y="171450"/>
                </a:lnTo>
                <a:lnTo>
                  <a:pt x="145070" y="162560"/>
                </a:lnTo>
                <a:lnTo>
                  <a:pt x="145093" y="157480"/>
                </a:lnTo>
                <a:lnTo>
                  <a:pt x="57999" y="157480"/>
                </a:lnTo>
                <a:lnTo>
                  <a:pt x="52707" y="148590"/>
                </a:lnTo>
                <a:lnTo>
                  <a:pt x="48523" y="143510"/>
                </a:lnTo>
                <a:lnTo>
                  <a:pt x="43270" y="138430"/>
                </a:lnTo>
                <a:lnTo>
                  <a:pt x="39627" y="134620"/>
                </a:lnTo>
                <a:lnTo>
                  <a:pt x="34771" y="134620"/>
                </a:lnTo>
                <a:lnTo>
                  <a:pt x="31783" y="127000"/>
                </a:lnTo>
                <a:lnTo>
                  <a:pt x="28873" y="121920"/>
                </a:lnTo>
                <a:lnTo>
                  <a:pt x="24317" y="119380"/>
                </a:lnTo>
                <a:lnTo>
                  <a:pt x="16394" y="115570"/>
                </a:lnTo>
                <a:close/>
              </a:path>
              <a:path w="457200" h="593089">
                <a:moveTo>
                  <a:pt x="295968" y="461010"/>
                </a:moveTo>
                <a:lnTo>
                  <a:pt x="181685" y="461010"/>
                </a:lnTo>
                <a:lnTo>
                  <a:pt x="187675" y="462280"/>
                </a:lnTo>
                <a:lnTo>
                  <a:pt x="195556" y="466090"/>
                </a:lnTo>
                <a:lnTo>
                  <a:pt x="204138" y="467360"/>
                </a:lnTo>
                <a:lnTo>
                  <a:pt x="215530" y="467360"/>
                </a:lnTo>
                <a:lnTo>
                  <a:pt x="227785" y="463550"/>
                </a:lnTo>
                <a:lnTo>
                  <a:pt x="294423" y="463550"/>
                </a:lnTo>
                <a:lnTo>
                  <a:pt x="295968" y="461010"/>
                </a:lnTo>
                <a:close/>
              </a:path>
              <a:path w="457200" h="593089">
                <a:moveTo>
                  <a:pt x="417711" y="179070"/>
                </a:moveTo>
                <a:lnTo>
                  <a:pt x="268057" y="179070"/>
                </a:lnTo>
                <a:lnTo>
                  <a:pt x="258292" y="193040"/>
                </a:lnTo>
                <a:lnTo>
                  <a:pt x="245125" y="200660"/>
                </a:lnTo>
                <a:lnTo>
                  <a:pt x="227118" y="205740"/>
                </a:lnTo>
                <a:lnTo>
                  <a:pt x="202830" y="208280"/>
                </a:lnTo>
                <a:lnTo>
                  <a:pt x="425672" y="208280"/>
                </a:lnTo>
                <a:lnTo>
                  <a:pt x="423726" y="198120"/>
                </a:lnTo>
                <a:lnTo>
                  <a:pt x="417711" y="179070"/>
                </a:lnTo>
                <a:close/>
              </a:path>
              <a:path w="457200" h="593089">
                <a:moveTo>
                  <a:pt x="411295" y="158750"/>
                </a:moveTo>
                <a:lnTo>
                  <a:pt x="281176" y="158750"/>
                </a:lnTo>
                <a:lnTo>
                  <a:pt x="279848" y="161290"/>
                </a:lnTo>
                <a:lnTo>
                  <a:pt x="277128" y="165100"/>
                </a:lnTo>
                <a:lnTo>
                  <a:pt x="270964" y="171450"/>
                </a:lnTo>
                <a:lnTo>
                  <a:pt x="259307" y="181610"/>
                </a:lnTo>
                <a:lnTo>
                  <a:pt x="261923" y="181610"/>
                </a:lnTo>
                <a:lnTo>
                  <a:pt x="268057" y="179070"/>
                </a:lnTo>
                <a:lnTo>
                  <a:pt x="417711" y="179070"/>
                </a:lnTo>
                <a:lnTo>
                  <a:pt x="411295" y="158750"/>
                </a:lnTo>
                <a:close/>
              </a:path>
              <a:path w="457200" h="593089">
                <a:moveTo>
                  <a:pt x="430685" y="135890"/>
                </a:moveTo>
                <a:lnTo>
                  <a:pt x="293000" y="135890"/>
                </a:lnTo>
                <a:lnTo>
                  <a:pt x="290456" y="143510"/>
                </a:lnTo>
                <a:lnTo>
                  <a:pt x="287466" y="149860"/>
                </a:lnTo>
                <a:lnTo>
                  <a:pt x="282098" y="154940"/>
                </a:lnTo>
                <a:lnTo>
                  <a:pt x="272426" y="162560"/>
                </a:lnTo>
                <a:lnTo>
                  <a:pt x="275931" y="161290"/>
                </a:lnTo>
                <a:lnTo>
                  <a:pt x="281176" y="158750"/>
                </a:lnTo>
                <a:lnTo>
                  <a:pt x="411295" y="158750"/>
                </a:lnTo>
                <a:lnTo>
                  <a:pt x="408087" y="148590"/>
                </a:lnTo>
                <a:lnTo>
                  <a:pt x="422648" y="146050"/>
                </a:lnTo>
                <a:lnTo>
                  <a:pt x="430685" y="135890"/>
                </a:lnTo>
                <a:close/>
              </a:path>
              <a:path w="457200" h="593089">
                <a:moveTo>
                  <a:pt x="51408" y="137160"/>
                </a:moveTo>
                <a:lnTo>
                  <a:pt x="51865" y="140970"/>
                </a:lnTo>
                <a:lnTo>
                  <a:pt x="57999" y="157480"/>
                </a:lnTo>
                <a:lnTo>
                  <a:pt x="145093" y="157480"/>
                </a:lnTo>
                <a:lnTo>
                  <a:pt x="145116" y="152400"/>
                </a:lnTo>
                <a:lnTo>
                  <a:pt x="144554" y="144780"/>
                </a:lnTo>
                <a:lnTo>
                  <a:pt x="64984" y="144780"/>
                </a:lnTo>
                <a:lnTo>
                  <a:pt x="51408" y="137160"/>
                </a:lnTo>
                <a:close/>
              </a:path>
              <a:path w="457200" h="593089">
                <a:moveTo>
                  <a:pt x="67587" y="66040"/>
                </a:moveTo>
                <a:lnTo>
                  <a:pt x="46736" y="104140"/>
                </a:lnTo>
                <a:lnTo>
                  <a:pt x="47292" y="113030"/>
                </a:lnTo>
                <a:lnTo>
                  <a:pt x="48791" y="130810"/>
                </a:lnTo>
                <a:lnTo>
                  <a:pt x="64984" y="144780"/>
                </a:lnTo>
                <a:lnTo>
                  <a:pt x="144554" y="144780"/>
                </a:lnTo>
                <a:lnTo>
                  <a:pt x="144179" y="139700"/>
                </a:lnTo>
                <a:lnTo>
                  <a:pt x="142990" y="132080"/>
                </a:lnTo>
                <a:lnTo>
                  <a:pt x="131075" y="132080"/>
                </a:lnTo>
                <a:lnTo>
                  <a:pt x="135863" y="123190"/>
                </a:lnTo>
                <a:lnTo>
                  <a:pt x="138072" y="119380"/>
                </a:lnTo>
                <a:lnTo>
                  <a:pt x="137748" y="113030"/>
                </a:lnTo>
                <a:lnTo>
                  <a:pt x="134840" y="101600"/>
                </a:lnTo>
                <a:lnTo>
                  <a:pt x="131361" y="92710"/>
                </a:lnTo>
                <a:lnTo>
                  <a:pt x="125817" y="92710"/>
                </a:lnTo>
                <a:lnTo>
                  <a:pt x="125565" y="91440"/>
                </a:lnTo>
                <a:lnTo>
                  <a:pt x="80300" y="91440"/>
                </a:lnTo>
                <a:lnTo>
                  <a:pt x="79239" y="78740"/>
                </a:lnTo>
                <a:lnTo>
                  <a:pt x="75753" y="71120"/>
                </a:lnTo>
                <a:lnTo>
                  <a:pt x="71363" y="67310"/>
                </a:lnTo>
                <a:lnTo>
                  <a:pt x="67587" y="66040"/>
                </a:lnTo>
                <a:close/>
              </a:path>
              <a:path w="457200" h="593089">
                <a:moveTo>
                  <a:pt x="291513" y="136550"/>
                </a:moveTo>
                <a:lnTo>
                  <a:pt x="287285" y="138430"/>
                </a:lnTo>
                <a:lnTo>
                  <a:pt x="290803" y="138430"/>
                </a:lnTo>
                <a:lnTo>
                  <a:pt x="291513" y="136550"/>
                </a:lnTo>
                <a:close/>
              </a:path>
              <a:path w="457200" h="593089">
                <a:moveTo>
                  <a:pt x="325804" y="25400"/>
                </a:moveTo>
                <a:lnTo>
                  <a:pt x="359090" y="44450"/>
                </a:lnTo>
                <a:lnTo>
                  <a:pt x="357338" y="50800"/>
                </a:lnTo>
                <a:lnTo>
                  <a:pt x="329720" y="63500"/>
                </a:lnTo>
                <a:lnTo>
                  <a:pt x="311702" y="85090"/>
                </a:lnTo>
                <a:lnTo>
                  <a:pt x="301068" y="109220"/>
                </a:lnTo>
                <a:lnTo>
                  <a:pt x="295603" y="125730"/>
                </a:lnTo>
                <a:lnTo>
                  <a:pt x="291513" y="136550"/>
                </a:lnTo>
                <a:lnTo>
                  <a:pt x="293000" y="135890"/>
                </a:lnTo>
                <a:lnTo>
                  <a:pt x="430685" y="135890"/>
                </a:lnTo>
                <a:lnTo>
                  <a:pt x="433881" y="124460"/>
                </a:lnTo>
                <a:lnTo>
                  <a:pt x="433919" y="116840"/>
                </a:lnTo>
                <a:lnTo>
                  <a:pt x="432598" y="109220"/>
                </a:lnTo>
                <a:lnTo>
                  <a:pt x="439164" y="105410"/>
                </a:lnTo>
                <a:lnTo>
                  <a:pt x="457109" y="105410"/>
                </a:lnTo>
                <a:lnTo>
                  <a:pt x="457109" y="104140"/>
                </a:lnTo>
                <a:lnTo>
                  <a:pt x="454168" y="99060"/>
                </a:lnTo>
                <a:lnTo>
                  <a:pt x="441228" y="81280"/>
                </a:lnTo>
                <a:lnTo>
                  <a:pt x="438288" y="73660"/>
                </a:lnTo>
                <a:lnTo>
                  <a:pt x="438288" y="64770"/>
                </a:lnTo>
                <a:lnTo>
                  <a:pt x="430414" y="58420"/>
                </a:lnTo>
                <a:lnTo>
                  <a:pt x="426282" y="39370"/>
                </a:lnTo>
                <a:lnTo>
                  <a:pt x="420244" y="26670"/>
                </a:lnTo>
                <a:lnTo>
                  <a:pt x="340256" y="26670"/>
                </a:lnTo>
                <a:lnTo>
                  <a:pt x="325804" y="25400"/>
                </a:lnTo>
                <a:close/>
              </a:path>
              <a:path w="457200" h="593089">
                <a:moveTo>
                  <a:pt x="34771" y="129540"/>
                </a:moveTo>
                <a:lnTo>
                  <a:pt x="34771" y="134620"/>
                </a:lnTo>
                <a:lnTo>
                  <a:pt x="39627" y="134620"/>
                </a:lnTo>
                <a:lnTo>
                  <a:pt x="34771" y="129540"/>
                </a:lnTo>
                <a:close/>
              </a:path>
              <a:path w="457200" h="593089">
                <a:moveTo>
                  <a:pt x="138072" y="123190"/>
                </a:moveTo>
                <a:lnTo>
                  <a:pt x="131075" y="132080"/>
                </a:lnTo>
                <a:lnTo>
                  <a:pt x="142990" y="132080"/>
                </a:lnTo>
                <a:lnTo>
                  <a:pt x="142593" y="129540"/>
                </a:lnTo>
                <a:lnTo>
                  <a:pt x="140689" y="124460"/>
                </a:lnTo>
                <a:lnTo>
                  <a:pt x="138072" y="123190"/>
                </a:lnTo>
                <a:close/>
              </a:path>
              <a:path w="457200" h="593089">
                <a:moveTo>
                  <a:pt x="457109" y="105410"/>
                </a:moveTo>
                <a:lnTo>
                  <a:pt x="439164" y="105410"/>
                </a:lnTo>
                <a:lnTo>
                  <a:pt x="457109" y="109220"/>
                </a:lnTo>
                <a:lnTo>
                  <a:pt x="457109" y="105410"/>
                </a:lnTo>
                <a:close/>
              </a:path>
              <a:path w="457200" h="593089">
                <a:moveTo>
                  <a:pt x="128433" y="86360"/>
                </a:moveTo>
                <a:lnTo>
                  <a:pt x="125817" y="92710"/>
                </a:lnTo>
                <a:lnTo>
                  <a:pt x="131361" y="92710"/>
                </a:lnTo>
                <a:lnTo>
                  <a:pt x="129322" y="87630"/>
                </a:lnTo>
                <a:lnTo>
                  <a:pt x="128433" y="86360"/>
                </a:lnTo>
                <a:close/>
              </a:path>
              <a:path w="457200" h="593089">
                <a:moveTo>
                  <a:pt x="101319" y="55880"/>
                </a:moveTo>
                <a:lnTo>
                  <a:pt x="98025" y="55880"/>
                </a:lnTo>
                <a:lnTo>
                  <a:pt x="94738" y="60960"/>
                </a:lnTo>
                <a:lnTo>
                  <a:pt x="89487" y="71120"/>
                </a:lnTo>
                <a:lnTo>
                  <a:pt x="80300" y="91440"/>
                </a:lnTo>
                <a:lnTo>
                  <a:pt x="125565" y="91440"/>
                </a:lnTo>
                <a:lnTo>
                  <a:pt x="122537" y="76200"/>
                </a:lnTo>
                <a:lnTo>
                  <a:pt x="115363" y="64770"/>
                </a:lnTo>
                <a:lnTo>
                  <a:pt x="107291" y="58420"/>
                </a:lnTo>
                <a:lnTo>
                  <a:pt x="101319" y="55880"/>
                </a:lnTo>
                <a:close/>
              </a:path>
              <a:path w="457200" h="593089">
                <a:moveTo>
                  <a:pt x="331711" y="15240"/>
                </a:moveTo>
                <a:lnTo>
                  <a:pt x="327988" y="16510"/>
                </a:lnTo>
                <a:lnTo>
                  <a:pt x="327125" y="19050"/>
                </a:lnTo>
                <a:lnTo>
                  <a:pt x="340256" y="26670"/>
                </a:lnTo>
                <a:lnTo>
                  <a:pt x="420244" y="26670"/>
                </a:lnTo>
                <a:lnTo>
                  <a:pt x="419036" y="24130"/>
                </a:lnTo>
                <a:lnTo>
                  <a:pt x="416195" y="20320"/>
                </a:lnTo>
                <a:lnTo>
                  <a:pt x="366520" y="20320"/>
                </a:lnTo>
                <a:lnTo>
                  <a:pt x="357528" y="19050"/>
                </a:lnTo>
                <a:lnTo>
                  <a:pt x="349234" y="17780"/>
                </a:lnTo>
                <a:lnTo>
                  <a:pt x="339710" y="16510"/>
                </a:lnTo>
                <a:lnTo>
                  <a:pt x="331711" y="15240"/>
                </a:lnTo>
                <a:close/>
              </a:path>
              <a:path w="457200" h="593089">
                <a:moveTo>
                  <a:pt x="374838" y="0"/>
                </a:moveTo>
                <a:lnTo>
                  <a:pt x="368692" y="0"/>
                </a:lnTo>
                <a:lnTo>
                  <a:pt x="368692" y="19050"/>
                </a:lnTo>
                <a:lnTo>
                  <a:pt x="366520" y="20320"/>
                </a:lnTo>
                <a:lnTo>
                  <a:pt x="416195" y="20320"/>
                </a:lnTo>
                <a:lnTo>
                  <a:pt x="415248" y="19050"/>
                </a:lnTo>
                <a:lnTo>
                  <a:pt x="394955" y="19050"/>
                </a:lnTo>
                <a:lnTo>
                  <a:pt x="386205" y="7620"/>
                </a:lnTo>
                <a:lnTo>
                  <a:pt x="374838" y="0"/>
                </a:lnTo>
                <a:close/>
              </a:path>
              <a:path w="457200" h="593089">
                <a:moveTo>
                  <a:pt x="406334" y="10160"/>
                </a:moveTo>
                <a:lnTo>
                  <a:pt x="402410" y="10160"/>
                </a:lnTo>
                <a:lnTo>
                  <a:pt x="400226" y="19050"/>
                </a:lnTo>
                <a:lnTo>
                  <a:pt x="415248" y="19050"/>
                </a:lnTo>
                <a:lnTo>
                  <a:pt x="411459" y="13970"/>
                </a:lnTo>
                <a:lnTo>
                  <a:pt x="406334" y="10160"/>
                </a:lnTo>
                <a:close/>
              </a:path>
            </a:pathLst>
          </a:custGeom>
          <a:solidFill>
            <a:srgbClr val="FFFFFF"/>
          </a:solidFill>
        </p:spPr>
        <p:txBody>
          <a:bodyPr wrap="square" lIns="0" tIns="0" rIns="0" bIns="0" rtlCol="0"/>
          <a:lstStyle/>
          <a:p>
            <a:endParaRPr/>
          </a:p>
        </p:txBody>
      </p:sp>
      <p:sp>
        <p:nvSpPr>
          <p:cNvPr id="18" name="object 10">
            <a:extLst>
              <a:ext uri="{FF2B5EF4-FFF2-40B4-BE49-F238E27FC236}">
                <a16:creationId xmlns:a16="http://schemas.microsoft.com/office/drawing/2014/main" id="{125F8D6B-6AE6-42E4-933A-1C7C8B7DD787}"/>
              </a:ext>
            </a:extLst>
          </p:cNvPr>
          <p:cNvSpPr txBox="1">
            <a:spLocks noGrp="1"/>
          </p:cNvSpPr>
          <p:nvPr>
            <p:ph type="title" hasCustomPrompt="1"/>
          </p:nvPr>
        </p:nvSpPr>
        <p:spPr>
          <a:xfrm>
            <a:off x="1351863" y="754693"/>
            <a:ext cx="10410645"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90" dirty="0"/>
              <a:t>AVICOLE</a:t>
            </a:r>
            <a:r>
              <a:rPr sz="3800" spc="35" dirty="0"/>
              <a:t> </a:t>
            </a:r>
            <a:r>
              <a:rPr sz="3800" dirty="0"/>
              <a:t>&amp;</a:t>
            </a:r>
            <a:r>
              <a:rPr sz="3800" spc="40" dirty="0"/>
              <a:t> </a:t>
            </a:r>
            <a:r>
              <a:rPr sz="3800" spc="140" dirty="0"/>
              <a:t>CUNICOLE</a:t>
            </a:r>
            <a:endParaRPr sz="3800" dirty="0"/>
          </a:p>
        </p:txBody>
      </p:sp>
      <p:sp>
        <p:nvSpPr>
          <p:cNvPr id="19" name="object 11">
            <a:extLst>
              <a:ext uri="{FF2B5EF4-FFF2-40B4-BE49-F238E27FC236}">
                <a16:creationId xmlns:a16="http://schemas.microsoft.com/office/drawing/2014/main" id="{8107182C-1756-4297-A828-4C164A0934CA}"/>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pic>
        <p:nvPicPr>
          <p:cNvPr id="20" name="Image 19">
            <a:extLst>
              <a:ext uri="{FF2B5EF4-FFF2-40B4-BE49-F238E27FC236}">
                <a16:creationId xmlns:a16="http://schemas.microsoft.com/office/drawing/2014/main" id="{EADEC57F-2973-4F1F-A59D-431FE7BDA40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21" name="Sous-titre 2">
            <a:extLst>
              <a:ext uri="{FF2B5EF4-FFF2-40B4-BE49-F238E27FC236}">
                <a16:creationId xmlns:a16="http://schemas.microsoft.com/office/drawing/2014/main" id="{3AC97D57-3839-457F-B71F-4AFE51FE847B}"/>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Tree>
    <p:extLst>
      <p:ext uri="{BB962C8B-B14F-4D97-AF65-F5344CB8AC3E}">
        <p14:creationId xmlns:p14="http://schemas.microsoft.com/office/powerpoint/2010/main" val="1655538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sposition AVICOLE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269AF983-FF5E-8AA7-EAA1-46FF0A8352C3}"/>
              </a:ext>
            </a:extLst>
          </p:cNvPr>
          <p:cNvGrpSpPr/>
          <p:nvPr userDrawn="1"/>
        </p:nvGrpSpPr>
        <p:grpSpPr>
          <a:xfrm>
            <a:off x="347446" y="2096795"/>
            <a:ext cx="11690350" cy="3921125"/>
            <a:chOff x="347446" y="2096795"/>
            <a:chExt cx="11690350" cy="3921125"/>
          </a:xfrm>
        </p:grpSpPr>
        <p:pic>
          <p:nvPicPr>
            <p:cNvPr id="3" name="object 3">
              <a:extLst>
                <a:ext uri="{FF2B5EF4-FFF2-40B4-BE49-F238E27FC236}">
                  <a16:creationId xmlns:a16="http://schemas.microsoft.com/office/drawing/2014/main" id="{2E73073B-086B-10C6-8EA6-2D44D750F1B2}"/>
                </a:ext>
              </a:extLst>
            </p:cNvPr>
            <p:cNvPicPr/>
            <p:nvPr/>
          </p:nvPicPr>
          <p:blipFill>
            <a:blip r:embed="rId2" cstate="print"/>
            <a:stretch>
              <a:fillRect/>
            </a:stretch>
          </p:blipFill>
          <p:spPr>
            <a:xfrm>
              <a:off x="3936606" y="2096808"/>
              <a:ext cx="8100947" cy="3920553"/>
            </a:xfrm>
            <a:prstGeom prst="rect">
              <a:avLst/>
            </a:prstGeom>
          </p:spPr>
        </p:pic>
        <p:sp>
          <p:nvSpPr>
            <p:cNvPr id="4" name="object 4">
              <a:extLst>
                <a:ext uri="{FF2B5EF4-FFF2-40B4-BE49-F238E27FC236}">
                  <a16:creationId xmlns:a16="http://schemas.microsoft.com/office/drawing/2014/main" id="{85EAB166-BF5E-EBCC-170B-7E9A003C4774}"/>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5" name="object 5">
              <a:extLst>
                <a:ext uri="{FF2B5EF4-FFF2-40B4-BE49-F238E27FC236}">
                  <a16:creationId xmlns:a16="http://schemas.microsoft.com/office/drawing/2014/main" id="{FFF2026E-8046-A034-5A5C-C9DB0AC34B05}"/>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59581"/>
            </a:solidFill>
          </p:spPr>
          <p:txBody>
            <a:bodyPr wrap="square" lIns="0" tIns="0" rIns="0" bIns="0" rtlCol="0"/>
            <a:lstStyle/>
            <a:p>
              <a:endParaRPr/>
            </a:p>
          </p:txBody>
        </p:sp>
      </p:grpSp>
      <p:sp>
        <p:nvSpPr>
          <p:cNvPr id="6" name="Espace réservé de la date 6">
            <a:extLst>
              <a:ext uri="{FF2B5EF4-FFF2-40B4-BE49-F238E27FC236}">
                <a16:creationId xmlns:a16="http://schemas.microsoft.com/office/drawing/2014/main" id="{6F1AB9BD-6931-4A3B-AEAE-108622169C7E}"/>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a:p>
        </p:txBody>
      </p:sp>
      <p:sp>
        <p:nvSpPr>
          <p:cNvPr id="7" name="Espace réservé du pied de page 7">
            <a:extLst>
              <a:ext uri="{FF2B5EF4-FFF2-40B4-BE49-F238E27FC236}">
                <a16:creationId xmlns:a16="http://schemas.microsoft.com/office/drawing/2014/main" id="{5B30D084-2A9F-4769-8580-7E2ADA99BC17}"/>
              </a:ext>
            </a:extLst>
          </p:cNvPr>
          <p:cNvSpPr>
            <a:spLocks noGrp="1"/>
          </p:cNvSpPr>
          <p:nvPr>
            <p:ph type="ftr" sz="quarter" idx="11"/>
          </p:nvPr>
        </p:nvSpPr>
        <p:spPr>
          <a:xfrm>
            <a:off x="4038600" y="6356350"/>
            <a:ext cx="4114800" cy="365125"/>
          </a:xfrm>
          <a:prstGeom prst="rect">
            <a:avLst/>
          </a:prstGeom>
        </p:spPr>
        <p:txBody>
          <a:bodyPr/>
          <a:lstStyle/>
          <a:p>
            <a:endParaRPr lang="fr-BE"/>
          </a:p>
        </p:txBody>
      </p:sp>
      <p:sp>
        <p:nvSpPr>
          <p:cNvPr id="8" name="Espace réservé du numéro de diapositive 8">
            <a:extLst>
              <a:ext uri="{FF2B5EF4-FFF2-40B4-BE49-F238E27FC236}">
                <a16:creationId xmlns:a16="http://schemas.microsoft.com/office/drawing/2014/main" id="{A254D750-E7CC-44B0-B0E2-ACD6E1767670}"/>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grpSp>
        <p:nvGrpSpPr>
          <p:cNvPr id="14" name="object 6">
            <a:extLst>
              <a:ext uri="{FF2B5EF4-FFF2-40B4-BE49-F238E27FC236}">
                <a16:creationId xmlns:a16="http://schemas.microsoft.com/office/drawing/2014/main" id="{05FD2603-511D-45F0-8DE1-D3A919BE37C1}"/>
              </a:ext>
            </a:extLst>
          </p:cNvPr>
          <p:cNvGrpSpPr/>
          <p:nvPr userDrawn="1"/>
        </p:nvGrpSpPr>
        <p:grpSpPr>
          <a:xfrm>
            <a:off x="0" y="583349"/>
            <a:ext cx="995680" cy="971550"/>
            <a:chOff x="0" y="583349"/>
            <a:chExt cx="995680" cy="971550"/>
          </a:xfrm>
        </p:grpSpPr>
        <p:sp>
          <p:nvSpPr>
            <p:cNvPr id="15" name="object 7">
              <a:extLst>
                <a:ext uri="{FF2B5EF4-FFF2-40B4-BE49-F238E27FC236}">
                  <a16:creationId xmlns:a16="http://schemas.microsoft.com/office/drawing/2014/main" id="{74D7AB9A-62BC-4CDE-BB03-17878846B955}"/>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6" name="object 8">
              <a:extLst>
                <a:ext uri="{FF2B5EF4-FFF2-40B4-BE49-F238E27FC236}">
                  <a16:creationId xmlns:a16="http://schemas.microsoft.com/office/drawing/2014/main" id="{47954214-3CEF-413A-BDDB-C153DB918F51}"/>
                </a:ext>
              </a:extLst>
            </p:cNvPr>
            <p:cNvSpPr/>
            <p:nvPr/>
          </p:nvSpPr>
          <p:spPr>
            <a:xfrm>
              <a:off x="20962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7" name="object 9">
            <a:extLst>
              <a:ext uri="{FF2B5EF4-FFF2-40B4-BE49-F238E27FC236}">
                <a16:creationId xmlns:a16="http://schemas.microsoft.com/office/drawing/2014/main" id="{F6363150-C175-4BED-B26D-78887858FCA2}"/>
              </a:ext>
            </a:extLst>
          </p:cNvPr>
          <p:cNvSpPr/>
          <p:nvPr userDrawn="1"/>
        </p:nvSpPr>
        <p:spPr>
          <a:xfrm>
            <a:off x="1947615" y="2592113"/>
            <a:ext cx="457200" cy="593090"/>
          </a:xfrm>
          <a:custGeom>
            <a:avLst/>
            <a:gdLst/>
            <a:ahLst/>
            <a:cxnLst/>
            <a:rect l="l" t="t" r="r" b="b"/>
            <a:pathLst>
              <a:path w="457200" h="593089">
                <a:moveTo>
                  <a:pt x="379757" y="580390"/>
                </a:moveTo>
                <a:lnTo>
                  <a:pt x="343317" y="580390"/>
                </a:lnTo>
                <a:lnTo>
                  <a:pt x="349207" y="581660"/>
                </a:lnTo>
                <a:lnTo>
                  <a:pt x="356611" y="582930"/>
                </a:lnTo>
                <a:lnTo>
                  <a:pt x="363934" y="585470"/>
                </a:lnTo>
                <a:lnTo>
                  <a:pt x="375270" y="588010"/>
                </a:lnTo>
                <a:lnTo>
                  <a:pt x="380515" y="593090"/>
                </a:lnTo>
                <a:lnTo>
                  <a:pt x="380667" y="582930"/>
                </a:lnTo>
                <a:lnTo>
                  <a:pt x="379757" y="580390"/>
                </a:lnTo>
                <a:close/>
              </a:path>
              <a:path w="457200" h="593089">
                <a:moveTo>
                  <a:pt x="294423" y="463550"/>
                </a:moveTo>
                <a:lnTo>
                  <a:pt x="227785" y="463550"/>
                </a:lnTo>
                <a:lnTo>
                  <a:pt x="231278" y="467360"/>
                </a:lnTo>
                <a:lnTo>
                  <a:pt x="237412" y="468630"/>
                </a:lnTo>
                <a:lnTo>
                  <a:pt x="243089" y="478790"/>
                </a:lnTo>
                <a:lnTo>
                  <a:pt x="256233" y="485140"/>
                </a:lnTo>
                <a:lnTo>
                  <a:pt x="270121" y="511810"/>
                </a:lnTo>
                <a:lnTo>
                  <a:pt x="280225" y="530860"/>
                </a:lnTo>
                <a:lnTo>
                  <a:pt x="285989" y="541020"/>
                </a:lnTo>
                <a:lnTo>
                  <a:pt x="288605" y="546100"/>
                </a:lnTo>
                <a:lnTo>
                  <a:pt x="295171" y="552450"/>
                </a:lnTo>
                <a:lnTo>
                  <a:pt x="289050" y="565150"/>
                </a:lnTo>
                <a:lnTo>
                  <a:pt x="288783" y="568960"/>
                </a:lnTo>
                <a:lnTo>
                  <a:pt x="288669" y="572770"/>
                </a:lnTo>
                <a:lnTo>
                  <a:pt x="289050" y="580390"/>
                </a:lnTo>
                <a:lnTo>
                  <a:pt x="299553" y="582930"/>
                </a:lnTo>
                <a:lnTo>
                  <a:pt x="294740" y="577850"/>
                </a:lnTo>
                <a:lnTo>
                  <a:pt x="303490" y="570230"/>
                </a:lnTo>
                <a:lnTo>
                  <a:pt x="311377" y="568960"/>
                </a:lnTo>
                <a:lnTo>
                  <a:pt x="391890" y="568960"/>
                </a:lnTo>
                <a:lnTo>
                  <a:pt x="391741" y="567690"/>
                </a:lnTo>
                <a:lnTo>
                  <a:pt x="389170" y="565150"/>
                </a:lnTo>
                <a:lnTo>
                  <a:pt x="382495" y="562610"/>
                </a:lnTo>
                <a:lnTo>
                  <a:pt x="369581" y="558800"/>
                </a:lnTo>
                <a:lnTo>
                  <a:pt x="366202" y="556260"/>
                </a:lnTo>
                <a:lnTo>
                  <a:pt x="323289" y="556260"/>
                </a:lnTo>
                <a:lnTo>
                  <a:pt x="316500" y="553720"/>
                </a:lnTo>
                <a:lnTo>
                  <a:pt x="291260" y="509270"/>
                </a:lnTo>
                <a:lnTo>
                  <a:pt x="282484" y="480060"/>
                </a:lnTo>
                <a:lnTo>
                  <a:pt x="287987" y="472440"/>
                </a:lnTo>
                <a:lnTo>
                  <a:pt x="293650" y="464820"/>
                </a:lnTo>
                <a:lnTo>
                  <a:pt x="294423" y="463550"/>
                </a:lnTo>
                <a:close/>
              </a:path>
              <a:path w="457200" h="593089">
                <a:moveTo>
                  <a:pt x="391890" y="568960"/>
                </a:moveTo>
                <a:lnTo>
                  <a:pt x="311377" y="568960"/>
                </a:lnTo>
                <a:lnTo>
                  <a:pt x="318349" y="579120"/>
                </a:lnTo>
                <a:lnTo>
                  <a:pt x="330630" y="581660"/>
                </a:lnTo>
                <a:lnTo>
                  <a:pt x="337196" y="580390"/>
                </a:lnTo>
                <a:lnTo>
                  <a:pt x="379757" y="580390"/>
                </a:lnTo>
                <a:lnTo>
                  <a:pt x="378393" y="576580"/>
                </a:lnTo>
                <a:lnTo>
                  <a:pt x="371602" y="574040"/>
                </a:lnTo>
                <a:lnTo>
                  <a:pt x="358201" y="572770"/>
                </a:lnTo>
                <a:lnTo>
                  <a:pt x="392339" y="572770"/>
                </a:lnTo>
                <a:lnTo>
                  <a:pt x="391890" y="568960"/>
                </a:lnTo>
                <a:close/>
              </a:path>
              <a:path w="457200" h="593089">
                <a:moveTo>
                  <a:pt x="356007" y="553720"/>
                </a:moveTo>
                <a:lnTo>
                  <a:pt x="346192" y="553720"/>
                </a:lnTo>
                <a:lnTo>
                  <a:pt x="337196" y="554990"/>
                </a:lnTo>
                <a:lnTo>
                  <a:pt x="329916" y="556260"/>
                </a:lnTo>
                <a:lnTo>
                  <a:pt x="366202" y="556260"/>
                </a:lnTo>
                <a:lnTo>
                  <a:pt x="364513" y="554990"/>
                </a:lnTo>
                <a:lnTo>
                  <a:pt x="356007" y="553720"/>
                </a:lnTo>
                <a:close/>
              </a:path>
              <a:path w="457200" h="593089">
                <a:moveTo>
                  <a:pt x="178937" y="467360"/>
                </a:moveTo>
                <a:lnTo>
                  <a:pt x="157745" y="467360"/>
                </a:lnTo>
                <a:lnTo>
                  <a:pt x="161528" y="481330"/>
                </a:lnTo>
                <a:lnTo>
                  <a:pt x="169949" y="500380"/>
                </a:lnTo>
                <a:lnTo>
                  <a:pt x="178619" y="518160"/>
                </a:lnTo>
                <a:lnTo>
                  <a:pt x="183145" y="528320"/>
                </a:lnTo>
                <a:lnTo>
                  <a:pt x="184453" y="533400"/>
                </a:lnTo>
                <a:lnTo>
                  <a:pt x="180528" y="539750"/>
                </a:lnTo>
                <a:lnTo>
                  <a:pt x="180528" y="551180"/>
                </a:lnTo>
                <a:lnTo>
                  <a:pt x="193203" y="554990"/>
                </a:lnTo>
                <a:lnTo>
                  <a:pt x="189711" y="549910"/>
                </a:lnTo>
                <a:lnTo>
                  <a:pt x="189253" y="547370"/>
                </a:lnTo>
                <a:lnTo>
                  <a:pt x="188847" y="544830"/>
                </a:lnTo>
                <a:lnTo>
                  <a:pt x="195387" y="539750"/>
                </a:lnTo>
                <a:lnTo>
                  <a:pt x="256233" y="539750"/>
                </a:lnTo>
                <a:lnTo>
                  <a:pt x="256233" y="537210"/>
                </a:lnTo>
                <a:lnTo>
                  <a:pt x="238275" y="535940"/>
                </a:lnTo>
                <a:lnTo>
                  <a:pt x="246594" y="533400"/>
                </a:lnTo>
                <a:lnTo>
                  <a:pt x="265428" y="533400"/>
                </a:lnTo>
                <a:lnTo>
                  <a:pt x="264983" y="527050"/>
                </a:lnTo>
                <a:lnTo>
                  <a:pt x="208378" y="527050"/>
                </a:lnTo>
                <a:lnTo>
                  <a:pt x="201683" y="525780"/>
                </a:lnTo>
                <a:lnTo>
                  <a:pt x="181827" y="486410"/>
                </a:lnTo>
                <a:lnTo>
                  <a:pt x="179152" y="472440"/>
                </a:lnTo>
                <a:lnTo>
                  <a:pt x="178937" y="467360"/>
                </a:lnTo>
                <a:close/>
              </a:path>
              <a:path w="457200" h="593089">
                <a:moveTo>
                  <a:pt x="256233" y="539750"/>
                </a:moveTo>
                <a:lnTo>
                  <a:pt x="195387" y="539750"/>
                </a:lnTo>
                <a:lnTo>
                  <a:pt x="202398" y="544830"/>
                </a:lnTo>
                <a:lnTo>
                  <a:pt x="208519" y="546100"/>
                </a:lnTo>
                <a:lnTo>
                  <a:pt x="216706" y="546100"/>
                </a:lnTo>
                <a:lnTo>
                  <a:pt x="228987" y="547370"/>
                </a:lnTo>
                <a:lnTo>
                  <a:pt x="250963" y="547370"/>
                </a:lnTo>
                <a:lnTo>
                  <a:pt x="256233" y="552450"/>
                </a:lnTo>
                <a:lnTo>
                  <a:pt x="256233" y="539750"/>
                </a:lnTo>
                <a:close/>
              </a:path>
              <a:path w="457200" h="593089">
                <a:moveTo>
                  <a:pt x="236421" y="521970"/>
                </a:moveTo>
                <a:lnTo>
                  <a:pt x="228553" y="523240"/>
                </a:lnTo>
                <a:lnTo>
                  <a:pt x="218146" y="524510"/>
                </a:lnTo>
                <a:lnTo>
                  <a:pt x="208378" y="527050"/>
                </a:lnTo>
                <a:lnTo>
                  <a:pt x="264983" y="527050"/>
                </a:lnTo>
                <a:lnTo>
                  <a:pt x="246162" y="524510"/>
                </a:lnTo>
                <a:lnTo>
                  <a:pt x="242156" y="523240"/>
                </a:lnTo>
                <a:lnTo>
                  <a:pt x="236421" y="521970"/>
                </a:lnTo>
                <a:close/>
              </a:path>
              <a:path w="457200" h="593089">
                <a:moveTo>
                  <a:pt x="16394" y="115570"/>
                </a:moveTo>
                <a:lnTo>
                  <a:pt x="4301" y="129540"/>
                </a:lnTo>
                <a:lnTo>
                  <a:pt x="0" y="140970"/>
                </a:lnTo>
                <a:lnTo>
                  <a:pt x="3244" y="157480"/>
                </a:lnTo>
                <a:lnTo>
                  <a:pt x="13790" y="184150"/>
                </a:lnTo>
                <a:lnTo>
                  <a:pt x="10272" y="196850"/>
                </a:lnTo>
                <a:lnTo>
                  <a:pt x="15975" y="207010"/>
                </a:lnTo>
                <a:lnTo>
                  <a:pt x="28217" y="207010"/>
                </a:lnTo>
                <a:lnTo>
                  <a:pt x="18578" y="209550"/>
                </a:lnTo>
                <a:lnTo>
                  <a:pt x="11953" y="228600"/>
                </a:lnTo>
                <a:lnTo>
                  <a:pt x="11204" y="241300"/>
                </a:lnTo>
                <a:lnTo>
                  <a:pt x="17644" y="254000"/>
                </a:lnTo>
                <a:lnTo>
                  <a:pt x="32586" y="273050"/>
                </a:lnTo>
                <a:lnTo>
                  <a:pt x="27750" y="278130"/>
                </a:lnTo>
                <a:lnTo>
                  <a:pt x="25092" y="283210"/>
                </a:lnTo>
                <a:lnTo>
                  <a:pt x="23669" y="290830"/>
                </a:lnTo>
                <a:lnTo>
                  <a:pt x="22540" y="302260"/>
                </a:lnTo>
                <a:lnTo>
                  <a:pt x="17714" y="309880"/>
                </a:lnTo>
                <a:lnTo>
                  <a:pt x="21664" y="317500"/>
                </a:lnTo>
                <a:lnTo>
                  <a:pt x="20490" y="326390"/>
                </a:lnTo>
                <a:lnTo>
                  <a:pt x="20507" y="331470"/>
                </a:lnTo>
                <a:lnTo>
                  <a:pt x="22084" y="335280"/>
                </a:lnTo>
                <a:lnTo>
                  <a:pt x="25588" y="341630"/>
                </a:lnTo>
                <a:lnTo>
                  <a:pt x="27334" y="355600"/>
                </a:lnTo>
                <a:lnTo>
                  <a:pt x="29694" y="361950"/>
                </a:lnTo>
                <a:lnTo>
                  <a:pt x="34268" y="364490"/>
                </a:lnTo>
                <a:lnTo>
                  <a:pt x="42657" y="364490"/>
                </a:lnTo>
                <a:lnTo>
                  <a:pt x="47902" y="373380"/>
                </a:lnTo>
                <a:lnTo>
                  <a:pt x="52728" y="377190"/>
                </a:lnTo>
                <a:lnTo>
                  <a:pt x="57680" y="383540"/>
                </a:lnTo>
                <a:lnTo>
                  <a:pt x="64108" y="394970"/>
                </a:lnTo>
                <a:lnTo>
                  <a:pt x="70202" y="407670"/>
                </a:lnTo>
                <a:lnTo>
                  <a:pt x="74153" y="414020"/>
                </a:lnTo>
                <a:lnTo>
                  <a:pt x="77227" y="417830"/>
                </a:lnTo>
                <a:lnTo>
                  <a:pt x="83793" y="424180"/>
                </a:lnTo>
                <a:lnTo>
                  <a:pt x="88009" y="433070"/>
                </a:lnTo>
                <a:lnTo>
                  <a:pt x="91282" y="438150"/>
                </a:lnTo>
                <a:lnTo>
                  <a:pt x="95294" y="440690"/>
                </a:lnTo>
                <a:lnTo>
                  <a:pt x="101725" y="441960"/>
                </a:lnTo>
                <a:lnTo>
                  <a:pt x="112228" y="453390"/>
                </a:lnTo>
                <a:lnTo>
                  <a:pt x="122299" y="453390"/>
                </a:lnTo>
                <a:lnTo>
                  <a:pt x="124089" y="463550"/>
                </a:lnTo>
                <a:lnTo>
                  <a:pt x="128377" y="468630"/>
                </a:lnTo>
                <a:lnTo>
                  <a:pt x="138488" y="469900"/>
                </a:lnTo>
                <a:lnTo>
                  <a:pt x="157745" y="467360"/>
                </a:lnTo>
                <a:lnTo>
                  <a:pt x="178937" y="467360"/>
                </a:lnTo>
                <a:lnTo>
                  <a:pt x="178776" y="463550"/>
                </a:lnTo>
                <a:lnTo>
                  <a:pt x="181685" y="461010"/>
                </a:lnTo>
                <a:lnTo>
                  <a:pt x="295968" y="461010"/>
                </a:lnTo>
                <a:lnTo>
                  <a:pt x="302919" y="449580"/>
                </a:lnTo>
                <a:lnTo>
                  <a:pt x="319238" y="422910"/>
                </a:lnTo>
                <a:lnTo>
                  <a:pt x="329188" y="417830"/>
                </a:lnTo>
                <a:lnTo>
                  <a:pt x="334830" y="414020"/>
                </a:lnTo>
                <a:lnTo>
                  <a:pt x="338258" y="408940"/>
                </a:lnTo>
                <a:lnTo>
                  <a:pt x="341564" y="401320"/>
                </a:lnTo>
                <a:lnTo>
                  <a:pt x="353243" y="396240"/>
                </a:lnTo>
                <a:lnTo>
                  <a:pt x="359505" y="393700"/>
                </a:lnTo>
                <a:lnTo>
                  <a:pt x="362483" y="388620"/>
                </a:lnTo>
                <a:lnTo>
                  <a:pt x="364310" y="382270"/>
                </a:lnTo>
                <a:lnTo>
                  <a:pt x="373477" y="377190"/>
                </a:lnTo>
                <a:lnTo>
                  <a:pt x="378496" y="373380"/>
                </a:lnTo>
                <a:lnTo>
                  <a:pt x="381134" y="368300"/>
                </a:lnTo>
                <a:lnTo>
                  <a:pt x="383157" y="359410"/>
                </a:lnTo>
                <a:lnTo>
                  <a:pt x="396708" y="358140"/>
                </a:lnTo>
                <a:lnTo>
                  <a:pt x="398905" y="346710"/>
                </a:lnTo>
                <a:lnTo>
                  <a:pt x="411480" y="332740"/>
                </a:lnTo>
                <a:lnTo>
                  <a:pt x="417495" y="322580"/>
                </a:lnTo>
                <a:lnTo>
                  <a:pt x="418590" y="313690"/>
                </a:lnTo>
                <a:lnTo>
                  <a:pt x="416406" y="298450"/>
                </a:lnTo>
                <a:lnTo>
                  <a:pt x="427105" y="259080"/>
                </a:lnTo>
                <a:lnTo>
                  <a:pt x="429806" y="229870"/>
                </a:lnTo>
                <a:lnTo>
                  <a:pt x="425672" y="208280"/>
                </a:lnTo>
                <a:lnTo>
                  <a:pt x="178576" y="208280"/>
                </a:lnTo>
                <a:lnTo>
                  <a:pt x="161047" y="204470"/>
                </a:lnTo>
                <a:lnTo>
                  <a:pt x="149423" y="200660"/>
                </a:lnTo>
                <a:lnTo>
                  <a:pt x="142886" y="195580"/>
                </a:lnTo>
                <a:lnTo>
                  <a:pt x="140702" y="189230"/>
                </a:lnTo>
                <a:lnTo>
                  <a:pt x="141511" y="180340"/>
                </a:lnTo>
                <a:lnTo>
                  <a:pt x="143554" y="171450"/>
                </a:lnTo>
                <a:lnTo>
                  <a:pt x="145070" y="162560"/>
                </a:lnTo>
                <a:lnTo>
                  <a:pt x="145093" y="157480"/>
                </a:lnTo>
                <a:lnTo>
                  <a:pt x="57999" y="157480"/>
                </a:lnTo>
                <a:lnTo>
                  <a:pt x="52707" y="148590"/>
                </a:lnTo>
                <a:lnTo>
                  <a:pt x="48523" y="143510"/>
                </a:lnTo>
                <a:lnTo>
                  <a:pt x="43270" y="138430"/>
                </a:lnTo>
                <a:lnTo>
                  <a:pt x="39627" y="134620"/>
                </a:lnTo>
                <a:lnTo>
                  <a:pt x="34771" y="134620"/>
                </a:lnTo>
                <a:lnTo>
                  <a:pt x="31783" y="127000"/>
                </a:lnTo>
                <a:lnTo>
                  <a:pt x="28873" y="121920"/>
                </a:lnTo>
                <a:lnTo>
                  <a:pt x="24317" y="119380"/>
                </a:lnTo>
                <a:lnTo>
                  <a:pt x="16394" y="115570"/>
                </a:lnTo>
                <a:close/>
              </a:path>
              <a:path w="457200" h="593089">
                <a:moveTo>
                  <a:pt x="295968" y="461010"/>
                </a:moveTo>
                <a:lnTo>
                  <a:pt x="181685" y="461010"/>
                </a:lnTo>
                <a:lnTo>
                  <a:pt x="187675" y="462280"/>
                </a:lnTo>
                <a:lnTo>
                  <a:pt x="195556" y="466090"/>
                </a:lnTo>
                <a:lnTo>
                  <a:pt x="204138" y="467360"/>
                </a:lnTo>
                <a:lnTo>
                  <a:pt x="215530" y="467360"/>
                </a:lnTo>
                <a:lnTo>
                  <a:pt x="227785" y="463550"/>
                </a:lnTo>
                <a:lnTo>
                  <a:pt x="294423" y="463550"/>
                </a:lnTo>
                <a:lnTo>
                  <a:pt x="295968" y="461010"/>
                </a:lnTo>
                <a:close/>
              </a:path>
              <a:path w="457200" h="593089">
                <a:moveTo>
                  <a:pt x="417711" y="179070"/>
                </a:moveTo>
                <a:lnTo>
                  <a:pt x="268057" y="179070"/>
                </a:lnTo>
                <a:lnTo>
                  <a:pt x="258292" y="193040"/>
                </a:lnTo>
                <a:lnTo>
                  <a:pt x="245125" y="200660"/>
                </a:lnTo>
                <a:lnTo>
                  <a:pt x="227118" y="205740"/>
                </a:lnTo>
                <a:lnTo>
                  <a:pt x="202830" y="208280"/>
                </a:lnTo>
                <a:lnTo>
                  <a:pt x="425672" y="208280"/>
                </a:lnTo>
                <a:lnTo>
                  <a:pt x="423726" y="198120"/>
                </a:lnTo>
                <a:lnTo>
                  <a:pt x="417711" y="179070"/>
                </a:lnTo>
                <a:close/>
              </a:path>
              <a:path w="457200" h="593089">
                <a:moveTo>
                  <a:pt x="411295" y="158750"/>
                </a:moveTo>
                <a:lnTo>
                  <a:pt x="281176" y="158750"/>
                </a:lnTo>
                <a:lnTo>
                  <a:pt x="279848" y="161290"/>
                </a:lnTo>
                <a:lnTo>
                  <a:pt x="277128" y="165100"/>
                </a:lnTo>
                <a:lnTo>
                  <a:pt x="270964" y="171450"/>
                </a:lnTo>
                <a:lnTo>
                  <a:pt x="259307" y="181610"/>
                </a:lnTo>
                <a:lnTo>
                  <a:pt x="261923" y="181610"/>
                </a:lnTo>
                <a:lnTo>
                  <a:pt x="268057" y="179070"/>
                </a:lnTo>
                <a:lnTo>
                  <a:pt x="417711" y="179070"/>
                </a:lnTo>
                <a:lnTo>
                  <a:pt x="411295" y="158750"/>
                </a:lnTo>
                <a:close/>
              </a:path>
              <a:path w="457200" h="593089">
                <a:moveTo>
                  <a:pt x="430685" y="135890"/>
                </a:moveTo>
                <a:lnTo>
                  <a:pt x="293000" y="135890"/>
                </a:lnTo>
                <a:lnTo>
                  <a:pt x="290456" y="143510"/>
                </a:lnTo>
                <a:lnTo>
                  <a:pt x="287466" y="149860"/>
                </a:lnTo>
                <a:lnTo>
                  <a:pt x="282098" y="154940"/>
                </a:lnTo>
                <a:lnTo>
                  <a:pt x="272426" y="162560"/>
                </a:lnTo>
                <a:lnTo>
                  <a:pt x="275931" y="161290"/>
                </a:lnTo>
                <a:lnTo>
                  <a:pt x="281176" y="158750"/>
                </a:lnTo>
                <a:lnTo>
                  <a:pt x="411295" y="158750"/>
                </a:lnTo>
                <a:lnTo>
                  <a:pt x="408087" y="148590"/>
                </a:lnTo>
                <a:lnTo>
                  <a:pt x="422648" y="146050"/>
                </a:lnTo>
                <a:lnTo>
                  <a:pt x="430685" y="135890"/>
                </a:lnTo>
                <a:close/>
              </a:path>
              <a:path w="457200" h="593089">
                <a:moveTo>
                  <a:pt x="51408" y="137160"/>
                </a:moveTo>
                <a:lnTo>
                  <a:pt x="51865" y="140970"/>
                </a:lnTo>
                <a:lnTo>
                  <a:pt x="57999" y="157480"/>
                </a:lnTo>
                <a:lnTo>
                  <a:pt x="145093" y="157480"/>
                </a:lnTo>
                <a:lnTo>
                  <a:pt x="145116" y="152400"/>
                </a:lnTo>
                <a:lnTo>
                  <a:pt x="144554" y="144780"/>
                </a:lnTo>
                <a:lnTo>
                  <a:pt x="64984" y="144780"/>
                </a:lnTo>
                <a:lnTo>
                  <a:pt x="51408" y="137160"/>
                </a:lnTo>
                <a:close/>
              </a:path>
              <a:path w="457200" h="593089">
                <a:moveTo>
                  <a:pt x="67587" y="66040"/>
                </a:moveTo>
                <a:lnTo>
                  <a:pt x="46736" y="104140"/>
                </a:lnTo>
                <a:lnTo>
                  <a:pt x="47292" y="113030"/>
                </a:lnTo>
                <a:lnTo>
                  <a:pt x="48791" y="130810"/>
                </a:lnTo>
                <a:lnTo>
                  <a:pt x="64984" y="144780"/>
                </a:lnTo>
                <a:lnTo>
                  <a:pt x="144554" y="144780"/>
                </a:lnTo>
                <a:lnTo>
                  <a:pt x="144179" y="139700"/>
                </a:lnTo>
                <a:lnTo>
                  <a:pt x="142990" y="132080"/>
                </a:lnTo>
                <a:lnTo>
                  <a:pt x="131075" y="132080"/>
                </a:lnTo>
                <a:lnTo>
                  <a:pt x="135863" y="123190"/>
                </a:lnTo>
                <a:lnTo>
                  <a:pt x="138072" y="119380"/>
                </a:lnTo>
                <a:lnTo>
                  <a:pt x="137748" y="113030"/>
                </a:lnTo>
                <a:lnTo>
                  <a:pt x="134840" y="101600"/>
                </a:lnTo>
                <a:lnTo>
                  <a:pt x="131361" y="92710"/>
                </a:lnTo>
                <a:lnTo>
                  <a:pt x="125817" y="92710"/>
                </a:lnTo>
                <a:lnTo>
                  <a:pt x="125565" y="91440"/>
                </a:lnTo>
                <a:lnTo>
                  <a:pt x="80300" y="91440"/>
                </a:lnTo>
                <a:lnTo>
                  <a:pt x="79239" y="78740"/>
                </a:lnTo>
                <a:lnTo>
                  <a:pt x="75753" y="71120"/>
                </a:lnTo>
                <a:lnTo>
                  <a:pt x="71363" y="67310"/>
                </a:lnTo>
                <a:lnTo>
                  <a:pt x="67587" y="66040"/>
                </a:lnTo>
                <a:close/>
              </a:path>
              <a:path w="457200" h="593089">
                <a:moveTo>
                  <a:pt x="291513" y="136550"/>
                </a:moveTo>
                <a:lnTo>
                  <a:pt x="287285" y="138430"/>
                </a:lnTo>
                <a:lnTo>
                  <a:pt x="290803" y="138430"/>
                </a:lnTo>
                <a:lnTo>
                  <a:pt x="291513" y="136550"/>
                </a:lnTo>
                <a:close/>
              </a:path>
              <a:path w="457200" h="593089">
                <a:moveTo>
                  <a:pt x="325804" y="25400"/>
                </a:moveTo>
                <a:lnTo>
                  <a:pt x="359090" y="44450"/>
                </a:lnTo>
                <a:lnTo>
                  <a:pt x="357338" y="50800"/>
                </a:lnTo>
                <a:lnTo>
                  <a:pt x="329720" y="63500"/>
                </a:lnTo>
                <a:lnTo>
                  <a:pt x="311702" y="85090"/>
                </a:lnTo>
                <a:lnTo>
                  <a:pt x="301068" y="109220"/>
                </a:lnTo>
                <a:lnTo>
                  <a:pt x="295603" y="125730"/>
                </a:lnTo>
                <a:lnTo>
                  <a:pt x="291513" y="136550"/>
                </a:lnTo>
                <a:lnTo>
                  <a:pt x="293000" y="135890"/>
                </a:lnTo>
                <a:lnTo>
                  <a:pt x="430685" y="135890"/>
                </a:lnTo>
                <a:lnTo>
                  <a:pt x="433881" y="124460"/>
                </a:lnTo>
                <a:lnTo>
                  <a:pt x="433919" y="116840"/>
                </a:lnTo>
                <a:lnTo>
                  <a:pt x="432598" y="109220"/>
                </a:lnTo>
                <a:lnTo>
                  <a:pt x="439164" y="105410"/>
                </a:lnTo>
                <a:lnTo>
                  <a:pt x="457109" y="105410"/>
                </a:lnTo>
                <a:lnTo>
                  <a:pt x="457109" y="104140"/>
                </a:lnTo>
                <a:lnTo>
                  <a:pt x="454168" y="99060"/>
                </a:lnTo>
                <a:lnTo>
                  <a:pt x="441228" y="81280"/>
                </a:lnTo>
                <a:lnTo>
                  <a:pt x="438288" y="73660"/>
                </a:lnTo>
                <a:lnTo>
                  <a:pt x="438288" y="64770"/>
                </a:lnTo>
                <a:lnTo>
                  <a:pt x="430414" y="58420"/>
                </a:lnTo>
                <a:lnTo>
                  <a:pt x="426282" y="39370"/>
                </a:lnTo>
                <a:lnTo>
                  <a:pt x="420244" y="26670"/>
                </a:lnTo>
                <a:lnTo>
                  <a:pt x="340256" y="26670"/>
                </a:lnTo>
                <a:lnTo>
                  <a:pt x="325804" y="25400"/>
                </a:lnTo>
                <a:close/>
              </a:path>
              <a:path w="457200" h="593089">
                <a:moveTo>
                  <a:pt x="34771" y="129540"/>
                </a:moveTo>
                <a:lnTo>
                  <a:pt x="34771" y="134620"/>
                </a:lnTo>
                <a:lnTo>
                  <a:pt x="39627" y="134620"/>
                </a:lnTo>
                <a:lnTo>
                  <a:pt x="34771" y="129540"/>
                </a:lnTo>
                <a:close/>
              </a:path>
              <a:path w="457200" h="593089">
                <a:moveTo>
                  <a:pt x="138072" y="123190"/>
                </a:moveTo>
                <a:lnTo>
                  <a:pt x="131075" y="132080"/>
                </a:lnTo>
                <a:lnTo>
                  <a:pt x="142990" y="132080"/>
                </a:lnTo>
                <a:lnTo>
                  <a:pt x="142593" y="129540"/>
                </a:lnTo>
                <a:lnTo>
                  <a:pt x="140689" y="124460"/>
                </a:lnTo>
                <a:lnTo>
                  <a:pt x="138072" y="123190"/>
                </a:lnTo>
                <a:close/>
              </a:path>
              <a:path w="457200" h="593089">
                <a:moveTo>
                  <a:pt x="457109" y="105410"/>
                </a:moveTo>
                <a:lnTo>
                  <a:pt x="439164" y="105410"/>
                </a:lnTo>
                <a:lnTo>
                  <a:pt x="457109" y="109220"/>
                </a:lnTo>
                <a:lnTo>
                  <a:pt x="457109" y="105410"/>
                </a:lnTo>
                <a:close/>
              </a:path>
              <a:path w="457200" h="593089">
                <a:moveTo>
                  <a:pt x="128433" y="86360"/>
                </a:moveTo>
                <a:lnTo>
                  <a:pt x="125817" y="92710"/>
                </a:lnTo>
                <a:lnTo>
                  <a:pt x="131361" y="92710"/>
                </a:lnTo>
                <a:lnTo>
                  <a:pt x="129322" y="87630"/>
                </a:lnTo>
                <a:lnTo>
                  <a:pt x="128433" y="86360"/>
                </a:lnTo>
                <a:close/>
              </a:path>
              <a:path w="457200" h="593089">
                <a:moveTo>
                  <a:pt x="101319" y="55880"/>
                </a:moveTo>
                <a:lnTo>
                  <a:pt x="98025" y="55880"/>
                </a:lnTo>
                <a:lnTo>
                  <a:pt x="94738" y="60960"/>
                </a:lnTo>
                <a:lnTo>
                  <a:pt x="89487" y="71120"/>
                </a:lnTo>
                <a:lnTo>
                  <a:pt x="80300" y="91440"/>
                </a:lnTo>
                <a:lnTo>
                  <a:pt x="125565" y="91440"/>
                </a:lnTo>
                <a:lnTo>
                  <a:pt x="122537" y="76200"/>
                </a:lnTo>
                <a:lnTo>
                  <a:pt x="115363" y="64770"/>
                </a:lnTo>
                <a:lnTo>
                  <a:pt x="107291" y="58420"/>
                </a:lnTo>
                <a:lnTo>
                  <a:pt x="101319" y="55880"/>
                </a:lnTo>
                <a:close/>
              </a:path>
              <a:path w="457200" h="593089">
                <a:moveTo>
                  <a:pt x="331711" y="15240"/>
                </a:moveTo>
                <a:lnTo>
                  <a:pt x="327988" y="16510"/>
                </a:lnTo>
                <a:lnTo>
                  <a:pt x="327125" y="19050"/>
                </a:lnTo>
                <a:lnTo>
                  <a:pt x="340256" y="26670"/>
                </a:lnTo>
                <a:lnTo>
                  <a:pt x="420244" y="26670"/>
                </a:lnTo>
                <a:lnTo>
                  <a:pt x="419036" y="24130"/>
                </a:lnTo>
                <a:lnTo>
                  <a:pt x="416195" y="20320"/>
                </a:lnTo>
                <a:lnTo>
                  <a:pt x="366520" y="20320"/>
                </a:lnTo>
                <a:lnTo>
                  <a:pt x="357528" y="19050"/>
                </a:lnTo>
                <a:lnTo>
                  <a:pt x="349234" y="17780"/>
                </a:lnTo>
                <a:lnTo>
                  <a:pt x="339710" y="16510"/>
                </a:lnTo>
                <a:lnTo>
                  <a:pt x="331711" y="15240"/>
                </a:lnTo>
                <a:close/>
              </a:path>
              <a:path w="457200" h="593089">
                <a:moveTo>
                  <a:pt x="374838" y="0"/>
                </a:moveTo>
                <a:lnTo>
                  <a:pt x="368692" y="0"/>
                </a:lnTo>
                <a:lnTo>
                  <a:pt x="368692" y="19050"/>
                </a:lnTo>
                <a:lnTo>
                  <a:pt x="366520" y="20320"/>
                </a:lnTo>
                <a:lnTo>
                  <a:pt x="416195" y="20320"/>
                </a:lnTo>
                <a:lnTo>
                  <a:pt x="415248" y="19050"/>
                </a:lnTo>
                <a:lnTo>
                  <a:pt x="394955" y="19050"/>
                </a:lnTo>
                <a:lnTo>
                  <a:pt x="386205" y="7620"/>
                </a:lnTo>
                <a:lnTo>
                  <a:pt x="374838" y="0"/>
                </a:lnTo>
                <a:close/>
              </a:path>
              <a:path w="457200" h="593089">
                <a:moveTo>
                  <a:pt x="406334" y="10160"/>
                </a:moveTo>
                <a:lnTo>
                  <a:pt x="402410" y="10160"/>
                </a:lnTo>
                <a:lnTo>
                  <a:pt x="400226" y="19050"/>
                </a:lnTo>
                <a:lnTo>
                  <a:pt x="415248" y="19050"/>
                </a:lnTo>
                <a:lnTo>
                  <a:pt x="411459" y="13970"/>
                </a:lnTo>
                <a:lnTo>
                  <a:pt x="406334" y="10160"/>
                </a:lnTo>
                <a:close/>
              </a:path>
            </a:pathLst>
          </a:custGeom>
          <a:solidFill>
            <a:srgbClr val="FFFFFF"/>
          </a:solidFill>
        </p:spPr>
        <p:txBody>
          <a:bodyPr wrap="square" lIns="0" tIns="0" rIns="0" bIns="0" rtlCol="0"/>
          <a:lstStyle/>
          <a:p>
            <a:endParaRPr/>
          </a:p>
        </p:txBody>
      </p:sp>
      <p:sp>
        <p:nvSpPr>
          <p:cNvPr id="18" name="object 10">
            <a:extLst>
              <a:ext uri="{FF2B5EF4-FFF2-40B4-BE49-F238E27FC236}">
                <a16:creationId xmlns:a16="http://schemas.microsoft.com/office/drawing/2014/main" id="{125F8D6B-6AE6-42E4-933A-1C7C8B7DD787}"/>
              </a:ext>
            </a:extLst>
          </p:cNvPr>
          <p:cNvSpPr txBox="1">
            <a:spLocks noGrp="1"/>
          </p:cNvSpPr>
          <p:nvPr>
            <p:ph type="title" hasCustomPrompt="1"/>
          </p:nvPr>
        </p:nvSpPr>
        <p:spPr>
          <a:xfrm>
            <a:off x="1351863" y="754693"/>
            <a:ext cx="10410645"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90" dirty="0"/>
              <a:t>AVICOLE</a:t>
            </a:r>
            <a:r>
              <a:rPr sz="3800" spc="35" dirty="0"/>
              <a:t> </a:t>
            </a:r>
            <a:r>
              <a:rPr sz="3800" dirty="0"/>
              <a:t>&amp;</a:t>
            </a:r>
            <a:r>
              <a:rPr sz="3800" spc="40" dirty="0"/>
              <a:t> </a:t>
            </a:r>
            <a:r>
              <a:rPr sz="3800" spc="140" dirty="0"/>
              <a:t>CUNICOLE</a:t>
            </a:r>
            <a:endParaRPr sz="3800" dirty="0"/>
          </a:p>
        </p:txBody>
      </p:sp>
      <p:sp>
        <p:nvSpPr>
          <p:cNvPr id="19" name="object 11">
            <a:extLst>
              <a:ext uri="{FF2B5EF4-FFF2-40B4-BE49-F238E27FC236}">
                <a16:creationId xmlns:a16="http://schemas.microsoft.com/office/drawing/2014/main" id="{8107182C-1756-4297-A828-4C164A0934CA}"/>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pic>
        <p:nvPicPr>
          <p:cNvPr id="20" name="Image 19">
            <a:extLst>
              <a:ext uri="{FF2B5EF4-FFF2-40B4-BE49-F238E27FC236}">
                <a16:creationId xmlns:a16="http://schemas.microsoft.com/office/drawing/2014/main" id="{EADEC57F-2973-4F1F-A59D-431FE7BDA40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
        <p:nvSpPr>
          <p:cNvPr id="21" name="Sous-titre 2">
            <a:extLst>
              <a:ext uri="{FF2B5EF4-FFF2-40B4-BE49-F238E27FC236}">
                <a16:creationId xmlns:a16="http://schemas.microsoft.com/office/drawing/2014/main" id="{3AC97D57-3839-457F-B71F-4AFE51FE847B}"/>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Tree>
    <p:extLst>
      <p:ext uri="{BB962C8B-B14F-4D97-AF65-F5344CB8AC3E}">
        <p14:creationId xmlns:p14="http://schemas.microsoft.com/office/powerpoint/2010/main" val="3869826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sposition AVICOLE 3">
    <p:spTree>
      <p:nvGrpSpPr>
        <p:cNvPr id="1" name=""/>
        <p:cNvGrpSpPr/>
        <p:nvPr/>
      </p:nvGrpSpPr>
      <p:grpSpPr>
        <a:xfrm>
          <a:off x="0" y="0"/>
          <a:ext cx="0" cy="0"/>
          <a:chOff x="0" y="0"/>
          <a:chExt cx="0" cy="0"/>
        </a:xfrm>
      </p:grpSpPr>
      <p:sp>
        <p:nvSpPr>
          <p:cNvPr id="3" name="Espace réservé de la date 3">
            <a:extLst>
              <a:ext uri="{FF2B5EF4-FFF2-40B4-BE49-F238E27FC236}">
                <a16:creationId xmlns:a16="http://schemas.microsoft.com/office/drawing/2014/main" id="{D9CA6EF9-BB12-4C94-84A6-A1890D033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4" name="Espace réservé du pied de page 4">
            <a:extLst>
              <a:ext uri="{FF2B5EF4-FFF2-40B4-BE49-F238E27FC236}">
                <a16:creationId xmlns:a16="http://schemas.microsoft.com/office/drawing/2014/main" id="{B387F785-5D01-4D24-969A-31254DA591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5" name="Espace réservé du numéro de diapositive 5">
            <a:extLst>
              <a:ext uri="{FF2B5EF4-FFF2-40B4-BE49-F238E27FC236}">
                <a16:creationId xmlns:a16="http://schemas.microsoft.com/office/drawing/2014/main" id="{8CE41311-6473-4AEB-AA04-76860BE0C2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grpSp>
        <p:nvGrpSpPr>
          <p:cNvPr id="7" name="object 2">
            <a:extLst>
              <a:ext uri="{FF2B5EF4-FFF2-40B4-BE49-F238E27FC236}">
                <a16:creationId xmlns:a16="http://schemas.microsoft.com/office/drawing/2014/main" id="{2149E4D0-F81B-4FB1-B0EC-8823C99A0B63}"/>
              </a:ext>
            </a:extLst>
          </p:cNvPr>
          <p:cNvGrpSpPr/>
          <p:nvPr userDrawn="1"/>
        </p:nvGrpSpPr>
        <p:grpSpPr>
          <a:xfrm>
            <a:off x="457201" y="457200"/>
            <a:ext cx="11278799" cy="5943612"/>
            <a:chOff x="457201" y="457200"/>
            <a:chExt cx="11278799" cy="5943612"/>
          </a:xfrm>
        </p:grpSpPr>
        <p:pic>
          <p:nvPicPr>
            <p:cNvPr id="8" name="object 3">
              <a:extLst>
                <a:ext uri="{FF2B5EF4-FFF2-40B4-BE49-F238E27FC236}">
                  <a16:creationId xmlns:a16="http://schemas.microsoft.com/office/drawing/2014/main" id="{C3FF1B25-BFCD-4A8F-BC76-81E499BDFC5E}"/>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1" y="457200"/>
              <a:ext cx="11278799" cy="5943600"/>
            </a:xfrm>
            <a:prstGeom prst="rect">
              <a:avLst/>
            </a:prstGeom>
          </p:spPr>
        </p:pic>
        <p:sp>
          <p:nvSpPr>
            <p:cNvPr id="9" name="object 4">
              <a:extLst>
                <a:ext uri="{FF2B5EF4-FFF2-40B4-BE49-F238E27FC236}">
                  <a16:creationId xmlns:a16="http://schemas.microsoft.com/office/drawing/2014/main" id="{7421F875-1BD1-4232-9F86-1C7A0DA2F1E7}"/>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dirty="0"/>
            </a:p>
          </p:txBody>
        </p:sp>
        <p:pic>
          <p:nvPicPr>
            <p:cNvPr id="11" name="object 6">
              <a:extLst>
                <a:ext uri="{FF2B5EF4-FFF2-40B4-BE49-F238E27FC236}">
                  <a16:creationId xmlns:a16="http://schemas.microsoft.com/office/drawing/2014/main" id="{5F8EA320-A7D6-4FF0-88CA-D6D01F7835F5}"/>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2" name="object 7">
              <a:extLst>
                <a:ext uri="{FF2B5EF4-FFF2-40B4-BE49-F238E27FC236}">
                  <a16:creationId xmlns:a16="http://schemas.microsoft.com/office/drawing/2014/main" id="{1E3274EB-CB4E-4AC9-8918-FE1FA9E5368A}"/>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3" name="object 8">
              <a:extLst>
                <a:ext uri="{FF2B5EF4-FFF2-40B4-BE49-F238E27FC236}">
                  <a16:creationId xmlns:a16="http://schemas.microsoft.com/office/drawing/2014/main" id="{7C3F50C1-EBFC-4F46-9CAF-FBC80CF3591F}"/>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4" name="object 9">
              <a:extLst>
                <a:ext uri="{FF2B5EF4-FFF2-40B4-BE49-F238E27FC236}">
                  <a16:creationId xmlns:a16="http://schemas.microsoft.com/office/drawing/2014/main" id="{DF6E7C5E-90FB-40CF-8822-416086DC20E7}"/>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5" name="object 10">
              <a:extLst>
                <a:ext uri="{FF2B5EF4-FFF2-40B4-BE49-F238E27FC236}">
                  <a16:creationId xmlns:a16="http://schemas.microsoft.com/office/drawing/2014/main" id="{278E5718-6FC0-441F-814F-D8088FBA79AA}"/>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6" name="object 11">
              <a:extLst>
                <a:ext uri="{FF2B5EF4-FFF2-40B4-BE49-F238E27FC236}">
                  <a16:creationId xmlns:a16="http://schemas.microsoft.com/office/drawing/2014/main" id="{D2B3275C-2C0A-4DEE-8D16-1B4D9DB51540}"/>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7" name="object 12">
              <a:extLst>
                <a:ext uri="{FF2B5EF4-FFF2-40B4-BE49-F238E27FC236}">
                  <a16:creationId xmlns:a16="http://schemas.microsoft.com/office/drawing/2014/main" id="{D6758772-557D-4996-B5DF-A85E4CEDB5C8}"/>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8" name="object 13">
              <a:extLst>
                <a:ext uri="{FF2B5EF4-FFF2-40B4-BE49-F238E27FC236}">
                  <a16:creationId xmlns:a16="http://schemas.microsoft.com/office/drawing/2014/main" id="{394167DC-C50A-4266-BA73-E1C8EF9B25F2}"/>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9" name="object 14">
              <a:extLst>
                <a:ext uri="{FF2B5EF4-FFF2-40B4-BE49-F238E27FC236}">
                  <a16:creationId xmlns:a16="http://schemas.microsoft.com/office/drawing/2014/main" id="{D42C180C-D2C1-4CFB-BF47-AD0B0F78C28A}"/>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20" name="object 15">
              <a:extLst>
                <a:ext uri="{FF2B5EF4-FFF2-40B4-BE49-F238E27FC236}">
                  <a16:creationId xmlns:a16="http://schemas.microsoft.com/office/drawing/2014/main" id="{95437E3E-DDD6-413B-A8D7-B22AB3FB233E}"/>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1" name="object 16">
              <a:extLst>
                <a:ext uri="{FF2B5EF4-FFF2-40B4-BE49-F238E27FC236}">
                  <a16:creationId xmlns:a16="http://schemas.microsoft.com/office/drawing/2014/main" id="{2A02ADFF-9083-4478-B2D9-24A2579E5763}"/>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2" name="object 17">
              <a:extLst>
                <a:ext uri="{FF2B5EF4-FFF2-40B4-BE49-F238E27FC236}">
                  <a16:creationId xmlns:a16="http://schemas.microsoft.com/office/drawing/2014/main" id="{59D2F606-6879-4B5C-BFD2-254CD9F8885A}"/>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3" name="object 18">
              <a:extLst>
                <a:ext uri="{FF2B5EF4-FFF2-40B4-BE49-F238E27FC236}">
                  <a16:creationId xmlns:a16="http://schemas.microsoft.com/office/drawing/2014/main" id="{EEB4C3E1-279F-418B-A761-46A491443944}"/>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4" name="object 19">
              <a:extLst>
                <a:ext uri="{FF2B5EF4-FFF2-40B4-BE49-F238E27FC236}">
                  <a16:creationId xmlns:a16="http://schemas.microsoft.com/office/drawing/2014/main" id="{F82A4D28-BD85-4235-93CA-D2DDCE805CCA}"/>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5" name="object 20">
              <a:extLst>
                <a:ext uri="{FF2B5EF4-FFF2-40B4-BE49-F238E27FC236}">
                  <a16:creationId xmlns:a16="http://schemas.microsoft.com/office/drawing/2014/main" id="{18E85E95-C06E-487C-BCC1-F09D69297A0D}"/>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59581"/>
            </a:solidFill>
          </p:spPr>
          <p:txBody>
            <a:bodyPr wrap="square" lIns="0" tIns="0" rIns="0" bIns="0" rtlCol="0"/>
            <a:lstStyle/>
            <a:p>
              <a:endParaRPr/>
            </a:p>
          </p:txBody>
        </p:sp>
        <p:sp>
          <p:nvSpPr>
            <p:cNvPr id="26" name="object 21">
              <a:extLst>
                <a:ext uri="{FF2B5EF4-FFF2-40B4-BE49-F238E27FC236}">
                  <a16:creationId xmlns:a16="http://schemas.microsoft.com/office/drawing/2014/main" id="{86221CAE-A952-4575-AE7B-E05F1EC9F351}"/>
                </a:ext>
              </a:extLst>
            </p:cNvPr>
            <p:cNvSpPr/>
            <p:nvPr/>
          </p:nvSpPr>
          <p:spPr>
            <a:xfrm>
              <a:off x="10653053" y="906833"/>
              <a:ext cx="457200" cy="593090"/>
            </a:xfrm>
            <a:custGeom>
              <a:avLst/>
              <a:gdLst/>
              <a:ahLst/>
              <a:cxnLst/>
              <a:rect l="l" t="t" r="r" b="b"/>
              <a:pathLst>
                <a:path w="457200" h="593090">
                  <a:moveTo>
                    <a:pt x="379757" y="580390"/>
                  </a:moveTo>
                  <a:lnTo>
                    <a:pt x="343317" y="580390"/>
                  </a:lnTo>
                  <a:lnTo>
                    <a:pt x="349207" y="581660"/>
                  </a:lnTo>
                  <a:lnTo>
                    <a:pt x="356611" y="582930"/>
                  </a:lnTo>
                  <a:lnTo>
                    <a:pt x="363934" y="585470"/>
                  </a:lnTo>
                  <a:lnTo>
                    <a:pt x="375270" y="588010"/>
                  </a:lnTo>
                  <a:lnTo>
                    <a:pt x="380515" y="593090"/>
                  </a:lnTo>
                  <a:lnTo>
                    <a:pt x="380667" y="582930"/>
                  </a:lnTo>
                  <a:lnTo>
                    <a:pt x="379757" y="580390"/>
                  </a:lnTo>
                  <a:close/>
                </a:path>
                <a:path w="457200" h="593090">
                  <a:moveTo>
                    <a:pt x="294423" y="463550"/>
                  </a:moveTo>
                  <a:lnTo>
                    <a:pt x="227785" y="463550"/>
                  </a:lnTo>
                  <a:lnTo>
                    <a:pt x="231278" y="467360"/>
                  </a:lnTo>
                  <a:lnTo>
                    <a:pt x="237412" y="468630"/>
                  </a:lnTo>
                  <a:lnTo>
                    <a:pt x="243089" y="478790"/>
                  </a:lnTo>
                  <a:lnTo>
                    <a:pt x="256233" y="485140"/>
                  </a:lnTo>
                  <a:lnTo>
                    <a:pt x="270121" y="511810"/>
                  </a:lnTo>
                  <a:lnTo>
                    <a:pt x="280225" y="530860"/>
                  </a:lnTo>
                  <a:lnTo>
                    <a:pt x="285989" y="541020"/>
                  </a:lnTo>
                  <a:lnTo>
                    <a:pt x="288618" y="546100"/>
                  </a:lnTo>
                  <a:lnTo>
                    <a:pt x="295171" y="552450"/>
                  </a:lnTo>
                  <a:lnTo>
                    <a:pt x="289050" y="565150"/>
                  </a:lnTo>
                  <a:lnTo>
                    <a:pt x="288791" y="568960"/>
                  </a:lnTo>
                  <a:lnTo>
                    <a:pt x="288741" y="574040"/>
                  </a:lnTo>
                  <a:lnTo>
                    <a:pt x="289050" y="580390"/>
                  </a:lnTo>
                  <a:lnTo>
                    <a:pt x="299553" y="582930"/>
                  </a:lnTo>
                  <a:lnTo>
                    <a:pt x="294740" y="577850"/>
                  </a:lnTo>
                  <a:lnTo>
                    <a:pt x="303490" y="570230"/>
                  </a:lnTo>
                  <a:lnTo>
                    <a:pt x="311377" y="568960"/>
                  </a:lnTo>
                  <a:lnTo>
                    <a:pt x="391890" y="568960"/>
                  </a:lnTo>
                  <a:lnTo>
                    <a:pt x="391741" y="567690"/>
                  </a:lnTo>
                  <a:lnTo>
                    <a:pt x="389170" y="565150"/>
                  </a:lnTo>
                  <a:lnTo>
                    <a:pt x="382495" y="562610"/>
                  </a:lnTo>
                  <a:lnTo>
                    <a:pt x="369581" y="558800"/>
                  </a:lnTo>
                  <a:lnTo>
                    <a:pt x="366202" y="556260"/>
                  </a:lnTo>
                  <a:lnTo>
                    <a:pt x="323289" y="556260"/>
                  </a:lnTo>
                  <a:lnTo>
                    <a:pt x="316500" y="553720"/>
                  </a:lnTo>
                  <a:lnTo>
                    <a:pt x="291260" y="509270"/>
                  </a:lnTo>
                  <a:lnTo>
                    <a:pt x="282484" y="480060"/>
                  </a:lnTo>
                  <a:lnTo>
                    <a:pt x="287987" y="472440"/>
                  </a:lnTo>
                  <a:lnTo>
                    <a:pt x="293650" y="464820"/>
                  </a:lnTo>
                  <a:lnTo>
                    <a:pt x="294423" y="463550"/>
                  </a:lnTo>
                  <a:close/>
                </a:path>
                <a:path w="457200" h="593090">
                  <a:moveTo>
                    <a:pt x="391890" y="568960"/>
                  </a:moveTo>
                  <a:lnTo>
                    <a:pt x="311377" y="568960"/>
                  </a:lnTo>
                  <a:lnTo>
                    <a:pt x="318349" y="579120"/>
                  </a:lnTo>
                  <a:lnTo>
                    <a:pt x="330630" y="581660"/>
                  </a:lnTo>
                  <a:lnTo>
                    <a:pt x="337196" y="580390"/>
                  </a:lnTo>
                  <a:lnTo>
                    <a:pt x="379757" y="580390"/>
                  </a:lnTo>
                  <a:lnTo>
                    <a:pt x="378393" y="576580"/>
                  </a:lnTo>
                  <a:lnTo>
                    <a:pt x="371602" y="574040"/>
                  </a:lnTo>
                  <a:lnTo>
                    <a:pt x="358201" y="572770"/>
                  </a:lnTo>
                  <a:lnTo>
                    <a:pt x="392339" y="572770"/>
                  </a:lnTo>
                  <a:lnTo>
                    <a:pt x="391890" y="568960"/>
                  </a:lnTo>
                  <a:close/>
                </a:path>
                <a:path w="457200" h="593090">
                  <a:moveTo>
                    <a:pt x="356007" y="553720"/>
                  </a:moveTo>
                  <a:lnTo>
                    <a:pt x="346192" y="553720"/>
                  </a:lnTo>
                  <a:lnTo>
                    <a:pt x="337196" y="554990"/>
                  </a:lnTo>
                  <a:lnTo>
                    <a:pt x="329916" y="556260"/>
                  </a:lnTo>
                  <a:lnTo>
                    <a:pt x="366202" y="556260"/>
                  </a:lnTo>
                  <a:lnTo>
                    <a:pt x="364513" y="554990"/>
                  </a:lnTo>
                  <a:lnTo>
                    <a:pt x="356007" y="553720"/>
                  </a:lnTo>
                  <a:close/>
                </a:path>
                <a:path w="457200" h="593090">
                  <a:moveTo>
                    <a:pt x="178937" y="467360"/>
                  </a:moveTo>
                  <a:lnTo>
                    <a:pt x="157745" y="467360"/>
                  </a:lnTo>
                  <a:lnTo>
                    <a:pt x="161528" y="481330"/>
                  </a:lnTo>
                  <a:lnTo>
                    <a:pt x="169949" y="500380"/>
                  </a:lnTo>
                  <a:lnTo>
                    <a:pt x="178619" y="518160"/>
                  </a:lnTo>
                  <a:lnTo>
                    <a:pt x="183145" y="528320"/>
                  </a:lnTo>
                  <a:lnTo>
                    <a:pt x="184453" y="533400"/>
                  </a:lnTo>
                  <a:lnTo>
                    <a:pt x="180528" y="539750"/>
                  </a:lnTo>
                  <a:lnTo>
                    <a:pt x="180528" y="551180"/>
                  </a:lnTo>
                  <a:lnTo>
                    <a:pt x="193203" y="554990"/>
                  </a:lnTo>
                  <a:lnTo>
                    <a:pt x="189711" y="549910"/>
                  </a:lnTo>
                  <a:lnTo>
                    <a:pt x="189253" y="547370"/>
                  </a:lnTo>
                  <a:lnTo>
                    <a:pt x="188834" y="544830"/>
                  </a:lnTo>
                  <a:lnTo>
                    <a:pt x="195387" y="539750"/>
                  </a:lnTo>
                  <a:lnTo>
                    <a:pt x="256233" y="539750"/>
                  </a:lnTo>
                  <a:lnTo>
                    <a:pt x="256233" y="537210"/>
                  </a:lnTo>
                  <a:lnTo>
                    <a:pt x="238275" y="535940"/>
                  </a:lnTo>
                  <a:lnTo>
                    <a:pt x="246594" y="533400"/>
                  </a:lnTo>
                  <a:lnTo>
                    <a:pt x="265428" y="533400"/>
                  </a:lnTo>
                  <a:lnTo>
                    <a:pt x="264983" y="527050"/>
                  </a:lnTo>
                  <a:lnTo>
                    <a:pt x="208378" y="527050"/>
                  </a:lnTo>
                  <a:lnTo>
                    <a:pt x="201683" y="525780"/>
                  </a:lnTo>
                  <a:lnTo>
                    <a:pt x="181827" y="486410"/>
                  </a:lnTo>
                  <a:lnTo>
                    <a:pt x="179152" y="472440"/>
                  </a:lnTo>
                  <a:lnTo>
                    <a:pt x="178937" y="467360"/>
                  </a:lnTo>
                  <a:close/>
                </a:path>
                <a:path w="457200" h="593090">
                  <a:moveTo>
                    <a:pt x="256233" y="539750"/>
                  </a:moveTo>
                  <a:lnTo>
                    <a:pt x="195387" y="539750"/>
                  </a:lnTo>
                  <a:lnTo>
                    <a:pt x="202398" y="544830"/>
                  </a:lnTo>
                  <a:lnTo>
                    <a:pt x="208519" y="546100"/>
                  </a:lnTo>
                  <a:lnTo>
                    <a:pt x="216706" y="546100"/>
                  </a:lnTo>
                  <a:lnTo>
                    <a:pt x="228987" y="547370"/>
                  </a:lnTo>
                  <a:lnTo>
                    <a:pt x="250963" y="547370"/>
                  </a:lnTo>
                  <a:lnTo>
                    <a:pt x="256233" y="552450"/>
                  </a:lnTo>
                  <a:lnTo>
                    <a:pt x="256233" y="539750"/>
                  </a:lnTo>
                  <a:close/>
                </a:path>
                <a:path w="457200" h="593090">
                  <a:moveTo>
                    <a:pt x="236421" y="521970"/>
                  </a:moveTo>
                  <a:lnTo>
                    <a:pt x="228553" y="523240"/>
                  </a:lnTo>
                  <a:lnTo>
                    <a:pt x="218146" y="524510"/>
                  </a:lnTo>
                  <a:lnTo>
                    <a:pt x="208378" y="527050"/>
                  </a:lnTo>
                  <a:lnTo>
                    <a:pt x="264983" y="527050"/>
                  </a:lnTo>
                  <a:lnTo>
                    <a:pt x="246162" y="524510"/>
                  </a:lnTo>
                  <a:lnTo>
                    <a:pt x="242156" y="523240"/>
                  </a:lnTo>
                  <a:lnTo>
                    <a:pt x="236421" y="521970"/>
                  </a:lnTo>
                  <a:close/>
                </a:path>
                <a:path w="457200" h="593090">
                  <a:moveTo>
                    <a:pt x="16394" y="115570"/>
                  </a:moveTo>
                  <a:lnTo>
                    <a:pt x="4301" y="129540"/>
                  </a:lnTo>
                  <a:lnTo>
                    <a:pt x="0" y="140970"/>
                  </a:lnTo>
                  <a:lnTo>
                    <a:pt x="3244" y="157480"/>
                  </a:lnTo>
                  <a:lnTo>
                    <a:pt x="13790" y="184150"/>
                  </a:lnTo>
                  <a:lnTo>
                    <a:pt x="10272" y="196850"/>
                  </a:lnTo>
                  <a:lnTo>
                    <a:pt x="15975" y="207010"/>
                  </a:lnTo>
                  <a:lnTo>
                    <a:pt x="28217" y="207010"/>
                  </a:lnTo>
                  <a:lnTo>
                    <a:pt x="18578" y="209550"/>
                  </a:lnTo>
                  <a:lnTo>
                    <a:pt x="11953" y="228600"/>
                  </a:lnTo>
                  <a:lnTo>
                    <a:pt x="11204" y="241300"/>
                  </a:lnTo>
                  <a:lnTo>
                    <a:pt x="17644" y="254000"/>
                  </a:lnTo>
                  <a:lnTo>
                    <a:pt x="32586" y="273050"/>
                  </a:lnTo>
                  <a:lnTo>
                    <a:pt x="27750" y="278130"/>
                  </a:lnTo>
                  <a:lnTo>
                    <a:pt x="25092" y="283210"/>
                  </a:lnTo>
                  <a:lnTo>
                    <a:pt x="23669" y="290830"/>
                  </a:lnTo>
                  <a:lnTo>
                    <a:pt x="22540" y="302260"/>
                  </a:lnTo>
                  <a:lnTo>
                    <a:pt x="17714" y="309880"/>
                  </a:lnTo>
                  <a:lnTo>
                    <a:pt x="21664" y="317500"/>
                  </a:lnTo>
                  <a:lnTo>
                    <a:pt x="20490" y="326390"/>
                  </a:lnTo>
                  <a:lnTo>
                    <a:pt x="20507" y="331470"/>
                  </a:lnTo>
                  <a:lnTo>
                    <a:pt x="22084" y="335280"/>
                  </a:lnTo>
                  <a:lnTo>
                    <a:pt x="25588" y="341630"/>
                  </a:lnTo>
                  <a:lnTo>
                    <a:pt x="27334" y="355600"/>
                  </a:lnTo>
                  <a:lnTo>
                    <a:pt x="29694" y="361950"/>
                  </a:lnTo>
                  <a:lnTo>
                    <a:pt x="34268" y="364490"/>
                  </a:lnTo>
                  <a:lnTo>
                    <a:pt x="42657" y="364490"/>
                  </a:lnTo>
                  <a:lnTo>
                    <a:pt x="47902" y="373380"/>
                  </a:lnTo>
                  <a:lnTo>
                    <a:pt x="52728" y="377190"/>
                  </a:lnTo>
                  <a:lnTo>
                    <a:pt x="57680" y="383540"/>
                  </a:lnTo>
                  <a:lnTo>
                    <a:pt x="64108" y="394970"/>
                  </a:lnTo>
                  <a:lnTo>
                    <a:pt x="70202" y="407670"/>
                  </a:lnTo>
                  <a:lnTo>
                    <a:pt x="74153" y="414020"/>
                  </a:lnTo>
                  <a:lnTo>
                    <a:pt x="77227" y="417830"/>
                  </a:lnTo>
                  <a:lnTo>
                    <a:pt x="83793" y="424180"/>
                  </a:lnTo>
                  <a:lnTo>
                    <a:pt x="88009" y="433070"/>
                  </a:lnTo>
                  <a:lnTo>
                    <a:pt x="91282" y="438150"/>
                  </a:lnTo>
                  <a:lnTo>
                    <a:pt x="95294" y="440690"/>
                  </a:lnTo>
                  <a:lnTo>
                    <a:pt x="101725" y="441960"/>
                  </a:lnTo>
                  <a:lnTo>
                    <a:pt x="112241" y="453390"/>
                  </a:lnTo>
                  <a:lnTo>
                    <a:pt x="122299" y="453390"/>
                  </a:lnTo>
                  <a:lnTo>
                    <a:pt x="124089" y="463550"/>
                  </a:lnTo>
                  <a:lnTo>
                    <a:pt x="128377" y="468630"/>
                  </a:lnTo>
                  <a:lnTo>
                    <a:pt x="138488" y="469900"/>
                  </a:lnTo>
                  <a:lnTo>
                    <a:pt x="157745" y="467360"/>
                  </a:lnTo>
                  <a:lnTo>
                    <a:pt x="178937" y="467360"/>
                  </a:lnTo>
                  <a:lnTo>
                    <a:pt x="178776" y="463550"/>
                  </a:lnTo>
                  <a:lnTo>
                    <a:pt x="181687" y="461010"/>
                  </a:lnTo>
                  <a:lnTo>
                    <a:pt x="295968" y="461010"/>
                  </a:lnTo>
                  <a:lnTo>
                    <a:pt x="302919" y="449580"/>
                  </a:lnTo>
                  <a:lnTo>
                    <a:pt x="319238" y="422910"/>
                  </a:lnTo>
                  <a:lnTo>
                    <a:pt x="329188" y="417830"/>
                  </a:lnTo>
                  <a:lnTo>
                    <a:pt x="334830" y="414020"/>
                  </a:lnTo>
                  <a:lnTo>
                    <a:pt x="338258" y="408940"/>
                  </a:lnTo>
                  <a:lnTo>
                    <a:pt x="341564" y="401320"/>
                  </a:lnTo>
                  <a:lnTo>
                    <a:pt x="353243" y="396240"/>
                  </a:lnTo>
                  <a:lnTo>
                    <a:pt x="359505" y="393700"/>
                  </a:lnTo>
                  <a:lnTo>
                    <a:pt x="362483" y="388620"/>
                  </a:lnTo>
                  <a:lnTo>
                    <a:pt x="364310" y="382270"/>
                  </a:lnTo>
                  <a:lnTo>
                    <a:pt x="373477" y="377190"/>
                  </a:lnTo>
                  <a:lnTo>
                    <a:pt x="378496" y="373380"/>
                  </a:lnTo>
                  <a:lnTo>
                    <a:pt x="381134" y="368300"/>
                  </a:lnTo>
                  <a:lnTo>
                    <a:pt x="383157" y="359410"/>
                  </a:lnTo>
                  <a:lnTo>
                    <a:pt x="396708" y="358140"/>
                  </a:lnTo>
                  <a:lnTo>
                    <a:pt x="398905" y="346710"/>
                  </a:lnTo>
                  <a:lnTo>
                    <a:pt x="411480" y="332740"/>
                  </a:lnTo>
                  <a:lnTo>
                    <a:pt x="417495" y="322580"/>
                  </a:lnTo>
                  <a:lnTo>
                    <a:pt x="418590" y="313690"/>
                  </a:lnTo>
                  <a:lnTo>
                    <a:pt x="416406" y="298450"/>
                  </a:lnTo>
                  <a:lnTo>
                    <a:pt x="427105" y="259080"/>
                  </a:lnTo>
                  <a:lnTo>
                    <a:pt x="429806" y="229870"/>
                  </a:lnTo>
                  <a:lnTo>
                    <a:pt x="425672" y="208280"/>
                  </a:lnTo>
                  <a:lnTo>
                    <a:pt x="178576" y="208280"/>
                  </a:lnTo>
                  <a:lnTo>
                    <a:pt x="161047" y="204470"/>
                  </a:lnTo>
                  <a:lnTo>
                    <a:pt x="149423" y="200660"/>
                  </a:lnTo>
                  <a:lnTo>
                    <a:pt x="142886" y="195580"/>
                  </a:lnTo>
                  <a:lnTo>
                    <a:pt x="140707" y="189230"/>
                  </a:lnTo>
                  <a:lnTo>
                    <a:pt x="141516" y="180340"/>
                  </a:lnTo>
                  <a:lnTo>
                    <a:pt x="143555" y="171450"/>
                  </a:lnTo>
                  <a:lnTo>
                    <a:pt x="145070" y="162560"/>
                  </a:lnTo>
                  <a:lnTo>
                    <a:pt x="145093" y="157480"/>
                  </a:lnTo>
                  <a:lnTo>
                    <a:pt x="57999" y="157480"/>
                  </a:lnTo>
                  <a:lnTo>
                    <a:pt x="52707" y="148590"/>
                  </a:lnTo>
                  <a:lnTo>
                    <a:pt x="48525" y="143510"/>
                  </a:lnTo>
                  <a:lnTo>
                    <a:pt x="43276" y="138430"/>
                  </a:lnTo>
                  <a:lnTo>
                    <a:pt x="39636" y="134620"/>
                  </a:lnTo>
                  <a:lnTo>
                    <a:pt x="34783" y="134620"/>
                  </a:lnTo>
                  <a:lnTo>
                    <a:pt x="31788" y="127000"/>
                  </a:lnTo>
                  <a:lnTo>
                    <a:pt x="28875" y="121920"/>
                  </a:lnTo>
                  <a:lnTo>
                    <a:pt x="24318" y="119380"/>
                  </a:lnTo>
                  <a:lnTo>
                    <a:pt x="16394" y="115570"/>
                  </a:lnTo>
                  <a:close/>
                </a:path>
                <a:path w="457200" h="593090">
                  <a:moveTo>
                    <a:pt x="295968" y="461010"/>
                  </a:moveTo>
                  <a:lnTo>
                    <a:pt x="181687" y="461010"/>
                  </a:lnTo>
                  <a:lnTo>
                    <a:pt x="187680" y="462280"/>
                  </a:lnTo>
                  <a:lnTo>
                    <a:pt x="195562" y="466090"/>
                  </a:lnTo>
                  <a:lnTo>
                    <a:pt x="204138" y="467360"/>
                  </a:lnTo>
                  <a:lnTo>
                    <a:pt x="215530" y="467360"/>
                  </a:lnTo>
                  <a:lnTo>
                    <a:pt x="227785" y="463550"/>
                  </a:lnTo>
                  <a:lnTo>
                    <a:pt x="294423" y="463550"/>
                  </a:lnTo>
                  <a:lnTo>
                    <a:pt x="295968" y="461010"/>
                  </a:lnTo>
                  <a:close/>
                </a:path>
                <a:path w="457200" h="593090">
                  <a:moveTo>
                    <a:pt x="417711" y="179070"/>
                  </a:moveTo>
                  <a:lnTo>
                    <a:pt x="268057" y="179070"/>
                  </a:lnTo>
                  <a:lnTo>
                    <a:pt x="258292" y="193040"/>
                  </a:lnTo>
                  <a:lnTo>
                    <a:pt x="245125" y="200660"/>
                  </a:lnTo>
                  <a:lnTo>
                    <a:pt x="227118" y="205740"/>
                  </a:lnTo>
                  <a:lnTo>
                    <a:pt x="202830" y="208280"/>
                  </a:lnTo>
                  <a:lnTo>
                    <a:pt x="425672" y="208280"/>
                  </a:lnTo>
                  <a:lnTo>
                    <a:pt x="423726" y="198120"/>
                  </a:lnTo>
                  <a:lnTo>
                    <a:pt x="417711" y="179070"/>
                  </a:lnTo>
                  <a:close/>
                </a:path>
                <a:path w="457200" h="593090">
                  <a:moveTo>
                    <a:pt x="411295" y="158750"/>
                  </a:moveTo>
                  <a:lnTo>
                    <a:pt x="281176" y="158750"/>
                  </a:lnTo>
                  <a:lnTo>
                    <a:pt x="279848" y="161290"/>
                  </a:lnTo>
                  <a:lnTo>
                    <a:pt x="277128" y="165100"/>
                  </a:lnTo>
                  <a:lnTo>
                    <a:pt x="270964" y="171450"/>
                  </a:lnTo>
                  <a:lnTo>
                    <a:pt x="259307" y="181610"/>
                  </a:lnTo>
                  <a:lnTo>
                    <a:pt x="261923" y="181610"/>
                  </a:lnTo>
                  <a:lnTo>
                    <a:pt x="268057" y="179070"/>
                  </a:lnTo>
                  <a:lnTo>
                    <a:pt x="417711" y="179070"/>
                  </a:lnTo>
                  <a:lnTo>
                    <a:pt x="411295" y="158750"/>
                  </a:lnTo>
                  <a:close/>
                </a:path>
                <a:path w="457200" h="593090">
                  <a:moveTo>
                    <a:pt x="430690" y="135890"/>
                  </a:moveTo>
                  <a:lnTo>
                    <a:pt x="293000" y="135890"/>
                  </a:lnTo>
                  <a:lnTo>
                    <a:pt x="290456" y="143510"/>
                  </a:lnTo>
                  <a:lnTo>
                    <a:pt x="287466" y="149860"/>
                  </a:lnTo>
                  <a:lnTo>
                    <a:pt x="282098" y="154940"/>
                  </a:lnTo>
                  <a:lnTo>
                    <a:pt x="272426" y="162560"/>
                  </a:lnTo>
                  <a:lnTo>
                    <a:pt x="275931" y="161290"/>
                  </a:lnTo>
                  <a:lnTo>
                    <a:pt x="281176" y="158750"/>
                  </a:lnTo>
                  <a:lnTo>
                    <a:pt x="411295" y="158750"/>
                  </a:lnTo>
                  <a:lnTo>
                    <a:pt x="408087" y="148590"/>
                  </a:lnTo>
                  <a:lnTo>
                    <a:pt x="422653" y="146050"/>
                  </a:lnTo>
                  <a:lnTo>
                    <a:pt x="430690" y="135890"/>
                  </a:lnTo>
                  <a:close/>
                </a:path>
                <a:path w="457200" h="593090">
                  <a:moveTo>
                    <a:pt x="51408" y="137160"/>
                  </a:moveTo>
                  <a:lnTo>
                    <a:pt x="51865" y="140970"/>
                  </a:lnTo>
                  <a:lnTo>
                    <a:pt x="57999" y="157480"/>
                  </a:lnTo>
                  <a:lnTo>
                    <a:pt x="145093" y="157480"/>
                  </a:lnTo>
                  <a:lnTo>
                    <a:pt x="145116" y="152400"/>
                  </a:lnTo>
                  <a:lnTo>
                    <a:pt x="144554" y="144780"/>
                  </a:lnTo>
                  <a:lnTo>
                    <a:pt x="64984" y="144780"/>
                  </a:lnTo>
                  <a:lnTo>
                    <a:pt x="51408" y="137160"/>
                  </a:lnTo>
                  <a:close/>
                </a:path>
                <a:path w="457200" h="593090">
                  <a:moveTo>
                    <a:pt x="67587" y="66040"/>
                  </a:moveTo>
                  <a:lnTo>
                    <a:pt x="46736" y="104140"/>
                  </a:lnTo>
                  <a:lnTo>
                    <a:pt x="47292" y="113030"/>
                  </a:lnTo>
                  <a:lnTo>
                    <a:pt x="48791" y="130810"/>
                  </a:lnTo>
                  <a:lnTo>
                    <a:pt x="64984" y="144780"/>
                  </a:lnTo>
                  <a:lnTo>
                    <a:pt x="144554" y="144780"/>
                  </a:lnTo>
                  <a:lnTo>
                    <a:pt x="144179" y="139700"/>
                  </a:lnTo>
                  <a:lnTo>
                    <a:pt x="142990" y="132080"/>
                  </a:lnTo>
                  <a:lnTo>
                    <a:pt x="131075" y="132080"/>
                  </a:lnTo>
                  <a:lnTo>
                    <a:pt x="135863" y="123190"/>
                  </a:lnTo>
                  <a:lnTo>
                    <a:pt x="138072" y="119380"/>
                  </a:lnTo>
                  <a:lnTo>
                    <a:pt x="137748" y="113030"/>
                  </a:lnTo>
                  <a:lnTo>
                    <a:pt x="134840" y="101600"/>
                  </a:lnTo>
                  <a:lnTo>
                    <a:pt x="131361" y="92710"/>
                  </a:lnTo>
                  <a:lnTo>
                    <a:pt x="125817" y="92710"/>
                  </a:lnTo>
                  <a:lnTo>
                    <a:pt x="125565" y="91440"/>
                  </a:lnTo>
                  <a:lnTo>
                    <a:pt x="80300" y="91440"/>
                  </a:lnTo>
                  <a:lnTo>
                    <a:pt x="79239" y="78740"/>
                  </a:lnTo>
                  <a:lnTo>
                    <a:pt x="75753" y="71120"/>
                  </a:lnTo>
                  <a:lnTo>
                    <a:pt x="71363" y="67310"/>
                  </a:lnTo>
                  <a:lnTo>
                    <a:pt x="67587" y="66040"/>
                  </a:lnTo>
                  <a:close/>
                </a:path>
                <a:path w="457200" h="593090">
                  <a:moveTo>
                    <a:pt x="291513" y="136550"/>
                  </a:moveTo>
                  <a:lnTo>
                    <a:pt x="287285" y="138430"/>
                  </a:lnTo>
                  <a:lnTo>
                    <a:pt x="290803" y="138430"/>
                  </a:lnTo>
                  <a:lnTo>
                    <a:pt x="291513" y="136550"/>
                  </a:lnTo>
                  <a:close/>
                </a:path>
                <a:path w="457200" h="593090">
                  <a:moveTo>
                    <a:pt x="325804" y="25400"/>
                  </a:moveTo>
                  <a:lnTo>
                    <a:pt x="359090" y="44450"/>
                  </a:lnTo>
                  <a:lnTo>
                    <a:pt x="357338" y="50800"/>
                  </a:lnTo>
                  <a:lnTo>
                    <a:pt x="329720" y="63500"/>
                  </a:lnTo>
                  <a:lnTo>
                    <a:pt x="311702" y="85090"/>
                  </a:lnTo>
                  <a:lnTo>
                    <a:pt x="301068" y="109220"/>
                  </a:lnTo>
                  <a:lnTo>
                    <a:pt x="295603" y="125730"/>
                  </a:lnTo>
                  <a:lnTo>
                    <a:pt x="291513" y="136550"/>
                  </a:lnTo>
                  <a:lnTo>
                    <a:pt x="293000" y="135890"/>
                  </a:lnTo>
                  <a:lnTo>
                    <a:pt x="430690" y="135890"/>
                  </a:lnTo>
                  <a:lnTo>
                    <a:pt x="433883" y="124460"/>
                  </a:lnTo>
                  <a:lnTo>
                    <a:pt x="433919" y="116840"/>
                  </a:lnTo>
                  <a:lnTo>
                    <a:pt x="432611" y="109220"/>
                  </a:lnTo>
                  <a:lnTo>
                    <a:pt x="439164" y="105410"/>
                  </a:lnTo>
                  <a:lnTo>
                    <a:pt x="457109" y="105410"/>
                  </a:lnTo>
                  <a:lnTo>
                    <a:pt x="457109" y="104140"/>
                  </a:lnTo>
                  <a:lnTo>
                    <a:pt x="454168" y="99060"/>
                  </a:lnTo>
                  <a:lnTo>
                    <a:pt x="441228" y="81280"/>
                  </a:lnTo>
                  <a:lnTo>
                    <a:pt x="438288" y="73660"/>
                  </a:lnTo>
                  <a:lnTo>
                    <a:pt x="438288" y="64770"/>
                  </a:lnTo>
                  <a:lnTo>
                    <a:pt x="430414" y="58420"/>
                  </a:lnTo>
                  <a:lnTo>
                    <a:pt x="426282" y="39370"/>
                  </a:lnTo>
                  <a:lnTo>
                    <a:pt x="420244" y="26670"/>
                  </a:lnTo>
                  <a:lnTo>
                    <a:pt x="340244" y="26670"/>
                  </a:lnTo>
                  <a:lnTo>
                    <a:pt x="325804" y="25400"/>
                  </a:lnTo>
                  <a:close/>
                </a:path>
                <a:path w="457200" h="593090">
                  <a:moveTo>
                    <a:pt x="34783" y="129540"/>
                  </a:moveTo>
                  <a:lnTo>
                    <a:pt x="34783" y="134620"/>
                  </a:lnTo>
                  <a:lnTo>
                    <a:pt x="39636" y="134620"/>
                  </a:lnTo>
                  <a:lnTo>
                    <a:pt x="34783" y="129540"/>
                  </a:lnTo>
                  <a:close/>
                </a:path>
                <a:path w="457200" h="593090">
                  <a:moveTo>
                    <a:pt x="138072" y="123190"/>
                  </a:moveTo>
                  <a:lnTo>
                    <a:pt x="131075" y="132080"/>
                  </a:lnTo>
                  <a:lnTo>
                    <a:pt x="142990" y="132080"/>
                  </a:lnTo>
                  <a:lnTo>
                    <a:pt x="142593" y="129540"/>
                  </a:lnTo>
                  <a:lnTo>
                    <a:pt x="140689" y="124460"/>
                  </a:lnTo>
                  <a:lnTo>
                    <a:pt x="138072" y="123190"/>
                  </a:lnTo>
                  <a:close/>
                </a:path>
                <a:path w="457200" h="593090">
                  <a:moveTo>
                    <a:pt x="457109" y="105410"/>
                  </a:moveTo>
                  <a:lnTo>
                    <a:pt x="439164" y="105410"/>
                  </a:lnTo>
                  <a:lnTo>
                    <a:pt x="457109" y="109220"/>
                  </a:lnTo>
                  <a:lnTo>
                    <a:pt x="457109" y="105410"/>
                  </a:lnTo>
                  <a:close/>
                </a:path>
                <a:path w="457200" h="593090">
                  <a:moveTo>
                    <a:pt x="128433" y="86360"/>
                  </a:moveTo>
                  <a:lnTo>
                    <a:pt x="125817" y="92710"/>
                  </a:lnTo>
                  <a:lnTo>
                    <a:pt x="131361" y="92710"/>
                  </a:lnTo>
                  <a:lnTo>
                    <a:pt x="129322" y="87630"/>
                  </a:lnTo>
                  <a:lnTo>
                    <a:pt x="128433" y="86360"/>
                  </a:lnTo>
                  <a:close/>
                </a:path>
                <a:path w="457200" h="593090">
                  <a:moveTo>
                    <a:pt x="101319" y="55880"/>
                  </a:moveTo>
                  <a:lnTo>
                    <a:pt x="98025" y="55880"/>
                  </a:lnTo>
                  <a:lnTo>
                    <a:pt x="94738" y="60960"/>
                  </a:lnTo>
                  <a:lnTo>
                    <a:pt x="89487" y="71120"/>
                  </a:lnTo>
                  <a:lnTo>
                    <a:pt x="80300" y="91440"/>
                  </a:lnTo>
                  <a:lnTo>
                    <a:pt x="125565" y="91440"/>
                  </a:lnTo>
                  <a:lnTo>
                    <a:pt x="122537" y="76200"/>
                  </a:lnTo>
                  <a:lnTo>
                    <a:pt x="115363" y="64770"/>
                  </a:lnTo>
                  <a:lnTo>
                    <a:pt x="107291" y="58420"/>
                  </a:lnTo>
                  <a:lnTo>
                    <a:pt x="101319" y="55880"/>
                  </a:lnTo>
                  <a:close/>
                </a:path>
                <a:path w="457200" h="593090">
                  <a:moveTo>
                    <a:pt x="331711" y="15240"/>
                  </a:moveTo>
                  <a:lnTo>
                    <a:pt x="327988" y="16510"/>
                  </a:lnTo>
                  <a:lnTo>
                    <a:pt x="327125" y="19050"/>
                  </a:lnTo>
                  <a:lnTo>
                    <a:pt x="340244" y="26670"/>
                  </a:lnTo>
                  <a:lnTo>
                    <a:pt x="420244" y="26670"/>
                  </a:lnTo>
                  <a:lnTo>
                    <a:pt x="419036" y="24130"/>
                  </a:lnTo>
                  <a:lnTo>
                    <a:pt x="416195" y="20320"/>
                  </a:lnTo>
                  <a:lnTo>
                    <a:pt x="366520" y="20320"/>
                  </a:lnTo>
                  <a:lnTo>
                    <a:pt x="357528" y="19050"/>
                  </a:lnTo>
                  <a:lnTo>
                    <a:pt x="349234" y="17780"/>
                  </a:lnTo>
                  <a:lnTo>
                    <a:pt x="339710" y="16510"/>
                  </a:lnTo>
                  <a:lnTo>
                    <a:pt x="331711" y="15240"/>
                  </a:lnTo>
                  <a:close/>
                </a:path>
                <a:path w="457200" h="593090">
                  <a:moveTo>
                    <a:pt x="374838" y="0"/>
                  </a:moveTo>
                  <a:lnTo>
                    <a:pt x="368692" y="0"/>
                  </a:lnTo>
                  <a:lnTo>
                    <a:pt x="368692" y="19050"/>
                  </a:lnTo>
                  <a:lnTo>
                    <a:pt x="366520" y="20320"/>
                  </a:lnTo>
                  <a:lnTo>
                    <a:pt x="416195" y="20320"/>
                  </a:lnTo>
                  <a:lnTo>
                    <a:pt x="415248" y="19050"/>
                  </a:lnTo>
                  <a:lnTo>
                    <a:pt x="394955" y="19050"/>
                  </a:lnTo>
                  <a:lnTo>
                    <a:pt x="386205" y="7620"/>
                  </a:lnTo>
                  <a:lnTo>
                    <a:pt x="374838" y="0"/>
                  </a:lnTo>
                  <a:close/>
                </a:path>
                <a:path w="457200" h="593090">
                  <a:moveTo>
                    <a:pt x="406334" y="10160"/>
                  </a:moveTo>
                  <a:lnTo>
                    <a:pt x="402410" y="10160"/>
                  </a:lnTo>
                  <a:lnTo>
                    <a:pt x="400226" y="19050"/>
                  </a:lnTo>
                  <a:lnTo>
                    <a:pt x="415248" y="19050"/>
                  </a:lnTo>
                  <a:lnTo>
                    <a:pt x="411459" y="13970"/>
                  </a:lnTo>
                  <a:lnTo>
                    <a:pt x="406334" y="10160"/>
                  </a:lnTo>
                  <a:close/>
                </a:path>
              </a:pathLst>
            </a:custGeom>
            <a:solidFill>
              <a:srgbClr val="FFFFFF"/>
            </a:solidFill>
          </p:spPr>
          <p:txBody>
            <a:bodyPr wrap="square" lIns="0" tIns="0" rIns="0" bIns="0" rtlCol="0"/>
            <a:lstStyle/>
            <a:p>
              <a:endParaRPr/>
            </a:p>
          </p:txBody>
        </p:sp>
      </p:grpSp>
      <p:sp>
        <p:nvSpPr>
          <p:cNvPr id="28" name="object 23">
            <a:extLst>
              <a:ext uri="{FF2B5EF4-FFF2-40B4-BE49-F238E27FC236}">
                <a16:creationId xmlns:a16="http://schemas.microsoft.com/office/drawing/2014/main" id="{02E89B06-0776-44D3-8E92-89A4E529AA26}"/>
              </a:ext>
            </a:extLst>
          </p:cNvPr>
          <p:cNvSpPr txBox="1">
            <a:spLocks noGrp="1"/>
          </p:cNvSpPr>
          <p:nvPr>
            <p:ph type="title" hasCustomPrompt="1"/>
          </p:nvPr>
        </p:nvSpPr>
        <p:spPr>
          <a:xfrm>
            <a:off x="1769606" y="1856675"/>
            <a:ext cx="3691856" cy="3759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30" dirty="0">
                <a:solidFill>
                  <a:srgbClr val="FFFFFF"/>
                </a:solidFill>
              </a:rPr>
              <a:t>A</a:t>
            </a:r>
            <a:r>
              <a:rPr sz="2300" spc="85" dirty="0">
                <a:solidFill>
                  <a:srgbClr val="FFFFFF"/>
                </a:solidFill>
              </a:rPr>
              <a:t>VI</a:t>
            </a:r>
            <a:r>
              <a:rPr sz="2300" spc="70" dirty="0">
                <a:solidFill>
                  <a:srgbClr val="FFFFFF"/>
                </a:solidFill>
              </a:rPr>
              <a:t>C</a:t>
            </a:r>
            <a:r>
              <a:rPr sz="2300" spc="85" dirty="0">
                <a:solidFill>
                  <a:srgbClr val="FFFFFF"/>
                </a:solidFill>
              </a:rPr>
              <a:t>OLE</a:t>
            </a:r>
            <a:endParaRPr sz="2300" dirty="0"/>
          </a:p>
        </p:txBody>
      </p:sp>
      <p:sp>
        <p:nvSpPr>
          <p:cNvPr id="29" name="Espace réservé du texte 31">
            <a:extLst>
              <a:ext uri="{FF2B5EF4-FFF2-40B4-BE49-F238E27FC236}">
                <a16:creationId xmlns:a16="http://schemas.microsoft.com/office/drawing/2014/main" id="{318D9FC6-53FD-430E-9801-64AE79D57BA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2242208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sposition AVICOLE 3">
    <p:spTree>
      <p:nvGrpSpPr>
        <p:cNvPr id="1" name=""/>
        <p:cNvGrpSpPr/>
        <p:nvPr/>
      </p:nvGrpSpPr>
      <p:grpSpPr>
        <a:xfrm>
          <a:off x="0" y="0"/>
          <a:ext cx="0" cy="0"/>
          <a:chOff x="0" y="0"/>
          <a:chExt cx="0" cy="0"/>
        </a:xfrm>
      </p:grpSpPr>
      <p:grpSp>
        <p:nvGrpSpPr>
          <p:cNvPr id="31" name="object 2">
            <a:extLst>
              <a:ext uri="{FF2B5EF4-FFF2-40B4-BE49-F238E27FC236}">
                <a16:creationId xmlns:a16="http://schemas.microsoft.com/office/drawing/2014/main" id="{8F1AC616-C530-F69D-3464-8C2763DAB024}"/>
              </a:ext>
            </a:extLst>
          </p:cNvPr>
          <p:cNvGrpSpPr/>
          <p:nvPr userDrawn="1"/>
        </p:nvGrpSpPr>
        <p:grpSpPr>
          <a:xfrm>
            <a:off x="457200" y="457200"/>
            <a:ext cx="11278806" cy="5943612"/>
            <a:chOff x="457200" y="457200"/>
            <a:chExt cx="11278806" cy="5943612"/>
          </a:xfrm>
        </p:grpSpPr>
        <p:pic>
          <p:nvPicPr>
            <p:cNvPr id="32" name="object 3">
              <a:extLst>
                <a:ext uri="{FF2B5EF4-FFF2-40B4-BE49-F238E27FC236}">
                  <a16:creationId xmlns:a16="http://schemas.microsoft.com/office/drawing/2014/main" id="{F7673C60-6BFC-BE84-0A5E-87781DA36D6B}"/>
                </a:ext>
              </a:extLst>
            </p:cNvPr>
            <p:cNvPicPr/>
            <p:nvPr/>
          </p:nvPicPr>
          <p:blipFill>
            <a:blip r:embed="rId2" cstate="print"/>
            <a:stretch>
              <a:fillRect/>
            </a:stretch>
          </p:blipFill>
          <p:spPr>
            <a:xfrm>
              <a:off x="457200" y="457200"/>
              <a:ext cx="11278806" cy="5943600"/>
            </a:xfrm>
            <a:prstGeom prst="rect">
              <a:avLst/>
            </a:prstGeom>
          </p:spPr>
        </p:pic>
        <p:sp>
          <p:nvSpPr>
            <p:cNvPr id="33" name="object 4">
              <a:extLst>
                <a:ext uri="{FF2B5EF4-FFF2-40B4-BE49-F238E27FC236}">
                  <a16:creationId xmlns:a16="http://schemas.microsoft.com/office/drawing/2014/main" id="{78B9ABDE-1A95-4B26-1486-BA5241263584}"/>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5" name="object 6">
              <a:extLst>
                <a:ext uri="{FF2B5EF4-FFF2-40B4-BE49-F238E27FC236}">
                  <a16:creationId xmlns:a16="http://schemas.microsoft.com/office/drawing/2014/main" id="{5731F313-3454-3074-2C94-61E20BB22715}"/>
                </a:ext>
              </a:extLst>
            </p:cNvPr>
            <p:cNvPicPr/>
            <p:nvPr/>
          </p:nvPicPr>
          <p:blipFill>
            <a:blip r:embed="rId3" cstate="print"/>
            <a:stretch>
              <a:fillRect/>
            </a:stretch>
          </p:blipFill>
          <p:spPr>
            <a:xfrm>
              <a:off x="2262896" y="845892"/>
              <a:ext cx="191192" cy="116827"/>
            </a:xfrm>
            <a:prstGeom prst="rect">
              <a:avLst/>
            </a:prstGeom>
          </p:spPr>
        </p:pic>
        <p:pic>
          <p:nvPicPr>
            <p:cNvPr id="36" name="object 7">
              <a:extLst>
                <a:ext uri="{FF2B5EF4-FFF2-40B4-BE49-F238E27FC236}">
                  <a16:creationId xmlns:a16="http://schemas.microsoft.com/office/drawing/2014/main" id="{D246DAA8-494B-9B17-4A82-F109894A98DF}"/>
                </a:ext>
              </a:extLst>
            </p:cNvPr>
            <p:cNvPicPr/>
            <p:nvPr/>
          </p:nvPicPr>
          <p:blipFill>
            <a:blip r:embed="rId4" cstate="print"/>
            <a:stretch>
              <a:fillRect/>
            </a:stretch>
          </p:blipFill>
          <p:spPr>
            <a:xfrm>
              <a:off x="2476723" y="807203"/>
              <a:ext cx="314252" cy="155332"/>
            </a:xfrm>
            <a:prstGeom prst="rect">
              <a:avLst/>
            </a:prstGeom>
          </p:spPr>
        </p:pic>
        <p:pic>
          <p:nvPicPr>
            <p:cNvPr id="37" name="object 8">
              <a:extLst>
                <a:ext uri="{FF2B5EF4-FFF2-40B4-BE49-F238E27FC236}">
                  <a16:creationId xmlns:a16="http://schemas.microsoft.com/office/drawing/2014/main" id="{A7DC38F1-12EF-093D-F25A-BA1A6A1EC17E}"/>
                </a:ext>
              </a:extLst>
            </p:cNvPr>
            <p:cNvPicPr/>
            <p:nvPr/>
          </p:nvPicPr>
          <p:blipFill>
            <a:blip r:embed="rId5" cstate="print"/>
            <a:stretch>
              <a:fillRect/>
            </a:stretch>
          </p:blipFill>
          <p:spPr>
            <a:xfrm>
              <a:off x="2818596" y="846974"/>
              <a:ext cx="65265" cy="114312"/>
            </a:xfrm>
            <a:prstGeom prst="rect">
              <a:avLst/>
            </a:prstGeom>
          </p:spPr>
        </p:pic>
        <p:pic>
          <p:nvPicPr>
            <p:cNvPr id="38" name="object 9">
              <a:extLst>
                <a:ext uri="{FF2B5EF4-FFF2-40B4-BE49-F238E27FC236}">
                  <a16:creationId xmlns:a16="http://schemas.microsoft.com/office/drawing/2014/main" id="{6013930A-ECDC-CAB2-0E90-8234C32C6C2F}"/>
                </a:ext>
              </a:extLst>
            </p:cNvPr>
            <p:cNvPicPr/>
            <p:nvPr/>
          </p:nvPicPr>
          <p:blipFill>
            <a:blip r:embed="rId6" cstate="print"/>
            <a:stretch>
              <a:fillRect/>
            </a:stretch>
          </p:blipFill>
          <p:spPr>
            <a:xfrm>
              <a:off x="2924695" y="836085"/>
              <a:ext cx="223837" cy="126636"/>
            </a:xfrm>
            <a:prstGeom prst="rect">
              <a:avLst/>
            </a:prstGeom>
          </p:spPr>
        </p:pic>
        <p:pic>
          <p:nvPicPr>
            <p:cNvPr id="39" name="object 10">
              <a:extLst>
                <a:ext uri="{FF2B5EF4-FFF2-40B4-BE49-F238E27FC236}">
                  <a16:creationId xmlns:a16="http://schemas.microsoft.com/office/drawing/2014/main" id="{2E548510-FAF9-A484-0F2E-9BDC6857E9D2}"/>
                </a:ext>
              </a:extLst>
            </p:cNvPr>
            <p:cNvPicPr/>
            <p:nvPr/>
          </p:nvPicPr>
          <p:blipFill>
            <a:blip r:embed="rId7" cstate="print"/>
            <a:stretch>
              <a:fillRect/>
            </a:stretch>
          </p:blipFill>
          <p:spPr>
            <a:xfrm>
              <a:off x="2262896" y="1030259"/>
              <a:ext cx="71958" cy="117830"/>
            </a:xfrm>
            <a:prstGeom prst="rect">
              <a:avLst/>
            </a:prstGeom>
          </p:spPr>
        </p:pic>
        <p:pic>
          <p:nvPicPr>
            <p:cNvPr id="40" name="object 11">
              <a:extLst>
                <a:ext uri="{FF2B5EF4-FFF2-40B4-BE49-F238E27FC236}">
                  <a16:creationId xmlns:a16="http://schemas.microsoft.com/office/drawing/2014/main" id="{AD3F694B-92C6-6F5F-985B-818FA7EABC86}"/>
                </a:ext>
              </a:extLst>
            </p:cNvPr>
            <p:cNvPicPr/>
            <p:nvPr/>
          </p:nvPicPr>
          <p:blipFill>
            <a:blip r:embed="rId8" cstate="print"/>
            <a:stretch>
              <a:fillRect/>
            </a:stretch>
          </p:blipFill>
          <p:spPr>
            <a:xfrm>
              <a:off x="2358334" y="1029333"/>
              <a:ext cx="192708" cy="120397"/>
            </a:xfrm>
            <a:prstGeom prst="rect">
              <a:avLst/>
            </a:prstGeom>
          </p:spPr>
        </p:pic>
        <p:pic>
          <p:nvPicPr>
            <p:cNvPr id="41" name="object 12">
              <a:extLst>
                <a:ext uri="{FF2B5EF4-FFF2-40B4-BE49-F238E27FC236}">
                  <a16:creationId xmlns:a16="http://schemas.microsoft.com/office/drawing/2014/main" id="{85C70310-63A5-0B83-036D-793B53D34392}"/>
                </a:ext>
              </a:extLst>
            </p:cNvPr>
            <p:cNvPicPr/>
            <p:nvPr/>
          </p:nvPicPr>
          <p:blipFill>
            <a:blip r:embed="rId9" cstate="print"/>
            <a:stretch>
              <a:fillRect/>
            </a:stretch>
          </p:blipFill>
          <p:spPr>
            <a:xfrm>
              <a:off x="2574899" y="1029707"/>
              <a:ext cx="94526" cy="119481"/>
            </a:xfrm>
            <a:prstGeom prst="rect">
              <a:avLst/>
            </a:prstGeom>
          </p:spPr>
        </p:pic>
        <p:pic>
          <p:nvPicPr>
            <p:cNvPr id="42" name="object 13">
              <a:extLst>
                <a:ext uri="{FF2B5EF4-FFF2-40B4-BE49-F238E27FC236}">
                  <a16:creationId xmlns:a16="http://schemas.microsoft.com/office/drawing/2014/main" id="{5D28D2C7-8454-0EB1-64C1-06BCB2D0D5F6}"/>
                </a:ext>
              </a:extLst>
            </p:cNvPr>
            <p:cNvPicPr/>
            <p:nvPr/>
          </p:nvPicPr>
          <p:blipFill>
            <a:blip r:embed="rId10" cstate="print"/>
            <a:stretch>
              <a:fillRect/>
            </a:stretch>
          </p:blipFill>
          <p:spPr>
            <a:xfrm>
              <a:off x="2689974" y="1030433"/>
              <a:ext cx="87718" cy="118935"/>
            </a:xfrm>
            <a:prstGeom prst="rect">
              <a:avLst/>
            </a:prstGeom>
          </p:spPr>
        </p:pic>
        <p:pic>
          <p:nvPicPr>
            <p:cNvPr id="43" name="object 14">
              <a:extLst>
                <a:ext uri="{FF2B5EF4-FFF2-40B4-BE49-F238E27FC236}">
                  <a16:creationId xmlns:a16="http://schemas.microsoft.com/office/drawing/2014/main" id="{28FDB5F0-68CF-9E15-FCEE-21D7F339FD57}"/>
                </a:ext>
              </a:extLst>
            </p:cNvPr>
            <p:cNvPicPr/>
            <p:nvPr/>
          </p:nvPicPr>
          <p:blipFill>
            <a:blip r:embed="rId11" cstate="print"/>
            <a:stretch>
              <a:fillRect/>
            </a:stretch>
          </p:blipFill>
          <p:spPr>
            <a:xfrm>
              <a:off x="2798245" y="1029522"/>
              <a:ext cx="174539" cy="119837"/>
            </a:xfrm>
            <a:prstGeom prst="rect">
              <a:avLst/>
            </a:prstGeom>
          </p:spPr>
        </p:pic>
        <p:pic>
          <p:nvPicPr>
            <p:cNvPr id="44" name="object 15">
              <a:extLst>
                <a:ext uri="{FF2B5EF4-FFF2-40B4-BE49-F238E27FC236}">
                  <a16:creationId xmlns:a16="http://schemas.microsoft.com/office/drawing/2014/main" id="{AA19C802-D878-03EE-B6A8-5FF575CE7F7A}"/>
                </a:ext>
              </a:extLst>
            </p:cNvPr>
            <p:cNvPicPr/>
            <p:nvPr/>
          </p:nvPicPr>
          <p:blipFill>
            <a:blip r:embed="rId12" cstate="print"/>
            <a:stretch>
              <a:fillRect/>
            </a:stretch>
          </p:blipFill>
          <p:spPr>
            <a:xfrm>
              <a:off x="2993710" y="1030433"/>
              <a:ext cx="172717" cy="118935"/>
            </a:xfrm>
            <a:prstGeom prst="rect">
              <a:avLst/>
            </a:prstGeom>
          </p:spPr>
        </p:pic>
        <p:pic>
          <p:nvPicPr>
            <p:cNvPr id="45" name="object 16">
              <a:extLst>
                <a:ext uri="{FF2B5EF4-FFF2-40B4-BE49-F238E27FC236}">
                  <a16:creationId xmlns:a16="http://schemas.microsoft.com/office/drawing/2014/main" id="{DF584878-4E3C-B988-332F-9C1017887A22}"/>
                </a:ext>
              </a:extLst>
            </p:cNvPr>
            <p:cNvPicPr/>
            <p:nvPr/>
          </p:nvPicPr>
          <p:blipFill>
            <a:blip r:embed="rId13" cstate="print"/>
            <a:stretch>
              <a:fillRect/>
            </a:stretch>
          </p:blipFill>
          <p:spPr>
            <a:xfrm>
              <a:off x="3197050" y="1029512"/>
              <a:ext cx="163521" cy="120218"/>
            </a:xfrm>
            <a:prstGeom prst="rect">
              <a:avLst/>
            </a:prstGeom>
          </p:spPr>
        </p:pic>
        <p:sp>
          <p:nvSpPr>
            <p:cNvPr id="46" name="object 17">
              <a:extLst>
                <a:ext uri="{FF2B5EF4-FFF2-40B4-BE49-F238E27FC236}">
                  <a16:creationId xmlns:a16="http://schemas.microsoft.com/office/drawing/2014/main" id="{1914EA17-D49D-34C4-32A5-6F38665C26D4}"/>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7" name="object 18">
              <a:extLst>
                <a:ext uri="{FF2B5EF4-FFF2-40B4-BE49-F238E27FC236}">
                  <a16:creationId xmlns:a16="http://schemas.microsoft.com/office/drawing/2014/main" id="{B7AAC303-B60C-3F24-B5B8-280B24750712}"/>
                </a:ext>
              </a:extLst>
            </p:cNvPr>
            <p:cNvPicPr/>
            <p:nvPr/>
          </p:nvPicPr>
          <p:blipFill>
            <a:blip r:embed="rId14" cstate="print"/>
            <a:stretch>
              <a:fillRect/>
            </a:stretch>
          </p:blipFill>
          <p:spPr>
            <a:xfrm>
              <a:off x="1932696" y="1082268"/>
              <a:ext cx="238683" cy="180339"/>
            </a:xfrm>
            <a:prstGeom prst="rect">
              <a:avLst/>
            </a:prstGeom>
          </p:spPr>
        </p:pic>
        <p:sp>
          <p:nvSpPr>
            <p:cNvPr id="48" name="object 19">
              <a:extLst>
                <a:ext uri="{FF2B5EF4-FFF2-40B4-BE49-F238E27FC236}">
                  <a16:creationId xmlns:a16="http://schemas.microsoft.com/office/drawing/2014/main" id="{00066511-6243-A200-CC23-FD21FAE1E84F}"/>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9" name="object 20">
              <a:extLst>
                <a:ext uri="{FF2B5EF4-FFF2-40B4-BE49-F238E27FC236}">
                  <a16:creationId xmlns:a16="http://schemas.microsoft.com/office/drawing/2014/main" id="{F4C345B4-F9A8-FA08-9224-07A014B31A65}"/>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59581"/>
            </a:solidFill>
          </p:spPr>
          <p:txBody>
            <a:bodyPr wrap="square" lIns="0" tIns="0" rIns="0" bIns="0" rtlCol="0"/>
            <a:lstStyle/>
            <a:p>
              <a:endParaRPr/>
            </a:p>
          </p:txBody>
        </p:sp>
        <p:sp>
          <p:nvSpPr>
            <p:cNvPr id="50" name="object 21">
              <a:extLst>
                <a:ext uri="{FF2B5EF4-FFF2-40B4-BE49-F238E27FC236}">
                  <a16:creationId xmlns:a16="http://schemas.microsoft.com/office/drawing/2014/main" id="{D43FDE96-0907-981D-F588-0496A634F792}"/>
                </a:ext>
              </a:extLst>
            </p:cNvPr>
            <p:cNvSpPr/>
            <p:nvPr/>
          </p:nvSpPr>
          <p:spPr>
            <a:xfrm>
              <a:off x="10653052" y="906833"/>
              <a:ext cx="457200" cy="593090"/>
            </a:xfrm>
            <a:custGeom>
              <a:avLst/>
              <a:gdLst/>
              <a:ahLst/>
              <a:cxnLst/>
              <a:rect l="l" t="t" r="r" b="b"/>
              <a:pathLst>
                <a:path w="457200" h="593090">
                  <a:moveTo>
                    <a:pt x="379757" y="580390"/>
                  </a:moveTo>
                  <a:lnTo>
                    <a:pt x="343317" y="580390"/>
                  </a:lnTo>
                  <a:lnTo>
                    <a:pt x="349207" y="581660"/>
                  </a:lnTo>
                  <a:lnTo>
                    <a:pt x="356611" y="582930"/>
                  </a:lnTo>
                  <a:lnTo>
                    <a:pt x="363934" y="585470"/>
                  </a:lnTo>
                  <a:lnTo>
                    <a:pt x="375270" y="588010"/>
                  </a:lnTo>
                  <a:lnTo>
                    <a:pt x="380515" y="593090"/>
                  </a:lnTo>
                  <a:lnTo>
                    <a:pt x="380629" y="585470"/>
                  </a:lnTo>
                  <a:lnTo>
                    <a:pt x="380667" y="582930"/>
                  </a:lnTo>
                  <a:lnTo>
                    <a:pt x="379757" y="580390"/>
                  </a:lnTo>
                  <a:close/>
                </a:path>
                <a:path w="457200" h="593090">
                  <a:moveTo>
                    <a:pt x="294423" y="463550"/>
                  </a:moveTo>
                  <a:lnTo>
                    <a:pt x="227785" y="463550"/>
                  </a:lnTo>
                  <a:lnTo>
                    <a:pt x="231278" y="467360"/>
                  </a:lnTo>
                  <a:lnTo>
                    <a:pt x="237412" y="468630"/>
                  </a:lnTo>
                  <a:lnTo>
                    <a:pt x="243089" y="478790"/>
                  </a:lnTo>
                  <a:lnTo>
                    <a:pt x="256233" y="485140"/>
                  </a:lnTo>
                  <a:lnTo>
                    <a:pt x="270121" y="511810"/>
                  </a:lnTo>
                  <a:lnTo>
                    <a:pt x="280225" y="530860"/>
                  </a:lnTo>
                  <a:lnTo>
                    <a:pt x="285989" y="541020"/>
                  </a:lnTo>
                  <a:lnTo>
                    <a:pt x="288618" y="546100"/>
                  </a:lnTo>
                  <a:lnTo>
                    <a:pt x="295171" y="552450"/>
                  </a:lnTo>
                  <a:lnTo>
                    <a:pt x="289050" y="565150"/>
                  </a:lnTo>
                  <a:lnTo>
                    <a:pt x="289050" y="580390"/>
                  </a:lnTo>
                  <a:lnTo>
                    <a:pt x="299553" y="582930"/>
                  </a:lnTo>
                  <a:lnTo>
                    <a:pt x="294740" y="577850"/>
                  </a:lnTo>
                  <a:lnTo>
                    <a:pt x="303490" y="570230"/>
                  </a:lnTo>
                  <a:lnTo>
                    <a:pt x="311377" y="568960"/>
                  </a:lnTo>
                  <a:lnTo>
                    <a:pt x="391890" y="568960"/>
                  </a:lnTo>
                  <a:lnTo>
                    <a:pt x="391741" y="567690"/>
                  </a:lnTo>
                  <a:lnTo>
                    <a:pt x="389170" y="565150"/>
                  </a:lnTo>
                  <a:lnTo>
                    <a:pt x="382495" y="562610"/>
                  </a:lnTo>
                  <a:lnTo>
                    <a:pt x="369581" y="558800"/>
                  </a:lnTo>
                  <a:lnTo>
                    <a:pt x="366202" y="556260"/>
                  </a:lnTo>
                  <a:lnTo>
                    <a:pt x="323289" y="556260"/>
                  </a:lnTo>
                  <a:lnTo>
                    <a:pt x="316500" y="553720"/>
                  </a:lnTo>
                  <a:lnTo>
                    <a:pt x="291260" y="509270"/>
                  </a:lnTo>
                  <a:lnTo>
                    <a:pt x="282484" y="480060"/>
                  </a:lnTo>
                  <a:lnTo>
                    <a:pt x="287987" y="472440"/>
                  </a:lnTo>
                  <a:lnTo>
                    <a:pt x="293650" y="464820"/>
                  </a:lnTo>
                  <a:lnTo>
                    <a:pt x="294423" y="463550"/>
                  </a:lnTo>
                  <a:close/>
                </a:path>
                <a:path w="457200" h="593090">
                  <a:moveTo>
                    <a:pt x="391890" y="568960"/>
                  </a:moveTo>
                  <a:lnTo>
                    <a:pt x="311377" y="568960"/>
                  </a:lnTo>
                  <a:lnTo>
                    <a:pt x="318349" y="579120"/>
                  </a:lnTo>
                  <a:lnTo>
                    <a:pt x="330630" y="581660"/>
                  </a:lnTo>
                  <a:lnTo>
                    <a:pt x="337196" y="580390"/>
                  </a:lnTo>
                  <a:lnTo>
                    <a:pt x="379757" y="580390"/>
                  </a:lnTo>
                  <a:lnTo>
                    <a:pt x="378393" y="576580"/>
                  </a:lnTo>
                  <a:lnTo>
                    <a:pt x="371602" y="574040"/>
                  </a:lnTo>
                  <a:lnTo>
                    <a:pt x="358201" y="572770"/>
                  </a:lnTo>
                  <a:lnTo>
                    <a:pt x="392339" y="572770"/>
                  </a:lnTo>
                  <a:lnTo>
                    <a:pt x="391890" y="568960"/>
                  </a:lnTo>
                  <a:close/>
                </a:path>
                <a:path w="457200" h="593090">
                  <a:moveTo>
                    <a:pt x="356007" y="553720"/>
                  </a:moveTo>
                  <a:lnTo>
                    <a:pt x="346192" y="553720"/>
                  </a:lnTo>
                  <a:lnTo>
                    <a:pt x="337196" y="554990"/>
                  </a:lnTo>
                  <a:lnTo>
                    <a:pt x="329916" y="556260"/>
                  </a:lnTo>
                  <a:lnTo>
                    <a:pt x="366202" y="556260"/>
                  </a:lnTo>
                  <a:lnTo>
                    <a:pt x="364513" y="554990"/>
                  </a:lnTo>
                  <a:lnTo>
                    <a:pt x="356007" y="553720"/>
                  </a:lnTo>
                  <a:close/>
                </a:path>
                <a:path w="457200" h="593090">
                  <a:moveTo>
                    <a:pt x="178937" y="467360"/>
                  </a:moveTo>
                  <a:lnTo>
                    <a:pt x="157745" y="467360"/>
                  </a:lnTo>
                  <a:lnTo>
                    <a:pt x="161528" y="481330"/>
                  </a:lnTo>
                  <a:lnTo>
                    <a:pt x="169949" y="500380"/>
                  </a:lnTo>
                  <a:lnTo>
                    <a:pt x="178619" y="518160"/>
                  </a:lnTo>
                  <a:lnTo>
                    <a:pt x="183145" y="528320"/>
                  </a:lnTo>
                  <a:lnTo>
                    <a:pt x="184453" y="533400"/>
                  </a:lnTo>
                  <a:lnTo>
                    <a:pt x="180528" y="539750"/>
                  </a:lnTo>
                  <a:lnTo>
                    <a:pt x="180528" y="551180"/>
                  </a:lnTo>
                  <a:lnTo>
                    <a:pt x="193203" y="554990"/>
                  </a:lnTo>
                  <a:lnTo>
                    <a:pt x="189711" y="549910"/>
                  </a:lnTo>
                  <a:lnTo>
                    <a:pt x="189253" y="547370"/>
                  </a:lnTo>
                  <a:lnTo>
                    <a:pt x="188834" y="544830"/>
                  </a:lnTo>
                  <a:lnTo>
                    <a:pt x="195387" y="539750"/>
                  </a:lnTo>
                  <a:lnTo>
                    <a:pt x="256233" y="539750"/>
                  </a:lnTo>
                  <a:lnTo>
                    <a:pt x="256233" y="537210"/>
                  </a:lnTo>
                  <a:lnTo>
                    <a:pt x="238275" y="535940"/>
                  </a:lnTo>
                  <a:lnTo>
                    <a:pt x="246594" y="533400"/>
                  </a:lnTo>
                  <a:lnTo>
                    <a:pt x="265428" y="533400"/>
                  </a:lnTo>
                  <a:lnTo>
                    <a:pt x="265072" y="528320"/>
                  </a:lnTo>
                  <a:lnTo>
                    <a:pt x="264983" y="527050"/>
                  </a:lnTo>
                  <a:lnTo>
                    <a:pt x="208378" y="527050"/>
                  </a:lnTo>
                  <a:lnTo>
                    <a:pt x="201683" y="525780"/>
                  </a:lnTo>
                  <a:lnTo>
                    <a:pt x="181827" y="486410"/>
                  </a:lnTo>
                  <a:lnTo>
                    <a:pt x="179045" y="469900"/>
                  </a:lnTo>
                  <a:lnTo>
                    <a:pt x="178937" y="467360"/>
                  </a:lnTo>
                  <a:close/>
                </a:path>
                <a:path w="457200" h="593090">
                  <a:moveTo>
                    <a:pt x="256233" y="539750"/>
                  </a:moveTo>
                  <a:lnTo>
                    <a:pt x="195387" y="539750"/>
                  </a:lnTo>
                  <a:lnTo>
                    <a:pt x="202398" y="544830"/>
                  </a:lnTo>
                  <a:lnTo>
                    <a:pt x="208519" y="546100"/>
                  </a:lnTo>
                  <a:lnTo>
                    <a:pt x="216706" y="546100"/>
                  </a:lnTo>
                  <a:lnTo>
                    <a:pt x="228987" y="547370"/>
                  </a:lnTo>
                  <a:lnTo>
                    <a:pt x="250963" y="547370"/>
                  </a:lnTo>
                  <a:lnTo>
                    <a:pt x="256233" y="552450"/>
                  </a:lnTo>
                  <a:lnTo>
                    <a:pt x="256233" y="539750"/>
                  </a:lnTo>
                  <a:close/>
                </a:path>
                <a:path w="457200" h="593090">
                  <a:moveTo>
                    <a:pt x="236421" y="521970"/>
                  </a:moveTo>
                  <a:lnTo>
                    <a:pt x="228553" y="523240"/>
                  </a:lnTo>
                  <a:lnTo>
                    <a:pt x="218146" y="524510"/>
                  </a:lnTo>
                  <a:lnTo>
                    <a:pt x="208378" y="527050"/>
                  </a:lnTo>
                  <a:lnTo>
                    <a:pt x="264983" y="527050"/>
                  </a:lnTo>
                  <a:lnTo>
                    <a:pt x="246162" y="524510"/>
                  </a:lnTo>
                  <a:lnTo>
                    <a:pt x="242156" y="523240"/>
                  </a:lnTo>
                  <a:lnTo>
                    <a:pt x="236421" y="521970"/>
                  </a:lnTo>
                  <a:close/>
                </a:path>
                <a:path w="457200" h="593090">
                  <a:moveTo>
                    <a:pt x="16394" y="115570"/>
                  </a:moveTo>
                  <a:lnTo>
                    <a:pt x="4301" y="129540"/>
                  </a:lnTo>
                  <a:lnTo>
                    <a:pt x="0" y="140970"/>
                  </a:lnTo>
                  <a:lnTo>
                    <a:pt x="3244" y="157480"/>
                  </a:lnTo>
                  <a:lnTo>
                    <a:pt x="13790" y="184150"/>
                  </a:lnTo>
                  <a:lnTo>
                    <a:pt x="10272" y="196850"/>
                  </a:lnTo>
                  <a:lnTo>
                    <a:pt x="15975" y="207010"/>
                  </a:lnTo>
                  <a:lnTo>
                    <a:pt x="28217" y="207010"/>
                  </a:lnTo>
                  <a:lnTo>
                    <a:pt x="18578" y="209550"/>
                  </a:lnTo>
                  <a:lnTo>
                    <a:pt x="11953" y="228600"/>
                  </a:lnTo>
                  <a:lnTo>
                    <a:pt x="11204" y="241300"/>
                  </a:lnTo>
                  <a:lnTo>
                    <a:pt x="17644" y="254000"/>
                  </a:lnTo>
                  <a:lnTo>
                    <a:pt x="32586" y="273050"/>
                  </a:lnTo>
                  <a:lnTo>
                    <a:pt x="27750" y="278130"/>
                  </a:lnTo>
                  <a:lnTo>
                    <a:pt x="25092" y="283210"/>
                  </a:lnTo>
                  <a:lnTo>
                    <a:pt x="23669" y="290830"/>
                  </a:lnTo>
                  <a:lnTo>
                    <a:pt x="22540" y="302260"/>
                  </a:lnTo>
                  <a:lnTo>
                    <a:pt x="17714" y="309880"/>
                  </a:lnTo>
                  <a:lnTo>
                    <a:pt x="21664" y="317500"/>
                  </a:lnTo>
                  <a:lnTo>
                    <a:pt x="20490" y="326390"/>
                  </a:lnTo>
                  <a:lnTo>
                    <a:pt x="20507" y="331470"/>
                  </a:lnTo>
                  <a:lnTo>
                    <a:pt x="22084" y="335280"/>
                  </a:lnTo>
                  <a:lnTo>
                    <a:pt x="25588" y="341630"/>
                  </a:lnTo>
                  <a:lnTo>
                    <a:pt x="27334" y="355600"/>
                  </a:lnTo>
                  <a:lnTo>
                    <a:pt x="29694" y="361950"/>
                  </a:lnTo>
                  <a:lnTo>
                    <a:pt x="34268" y="364490"/>
                  </a:lnTo>
                  <a:lnTo>
                    <a:pt x="42657" y="364490"/>
                  </a:lnTo>
                  <a:lnTo>
                    <a:pt x="47902" y="373380"/>
                  </a:lnTo>
                  <a:lnTo>
                    <a:pt x="52728" y="377190"/>
                  </a:lnTo>
                  <a:lnTo>
                    <a:pt x="57680" y="383540"/>
                  </a:lnTo>
                  <a:lnTo>
                    <a:pt x="64108" y="394970"/>
                  </a:lnTo>
                  <a:lnTo>
                    <a:pt x="70202" y="407670"/>
                  </a:lnTo>
                  <a:lnTo>
                    <a:pt x="74153" y="414020"/>
                  </a:lnTo>
                  <a:lnTo>
                    <a:pt x="77227" y="417830"/>
                  </a:lnTo>
                  <a:lnTo>
                    <a:pt x="83793" y="424180"/>
                  </a:lnTo>
                  <a:lnTo>
                    <a:pt x="88009" y="433070"/>
                  </a:lnTo>
                  <a:lnTo>
                    <a:pt x="91282" y="438150"/>
                  </a:lnTo>
                  <a:lnTo>
                    <a:pt x="95294" y="440690"/>
                  </a:lnTo>
                  <a:lnTo>
                    <a:pt x="101725" y="441960"/>
                  </a:lnTo>
                  <a:lnTo>
                    <a:pt x="112241" y="453390"/>
                  </a:lnTo>
                  <a:lnTo>
                    <a:pt x="122299" y="453390"/>
                  </a:lnTo>
                  <a:lnTo>
                    <a:pt x="124089" y="463550"/>
                  </a:lnTo>
                  <a:lnTo>
                    <a:pt x="128377" y="468630"/>
                  </a:lnTo>
                  <a:lnTo>
                    <a:pt x="138488" y="469900"/>
                  </a:lnTo>
                  <a:lnTo>
                    <a:pt x="157745" y="467360"/>
                  </a:lnTo>
                  <a:lnTo>
                    <a:pt x="178937" y="467360"/>
                  </a:lnTo>
                  <a:lnTo>
                    <a:pt x="178830" y="464820"/>
                  </a:lnTo>
                  <a:lnTo>
                    <a:pt x="178776" y="463550"/>
                  </a:lnTo>
                  <a:lnTo>
                    <a:pt x="181687" y="461010"/>
                  </a:lnTo>
                  <a:lnTo>
                    <a:pt x="295968" y="461010"/>
                  </a:lnTo>
                  <a:lnTo>
                    <a:pt x="302919" y="449580"/>
                  </a:lnTo>
                  <a:lnTo>
                    <a:pt x="319238" y="422910"/>
                  </a:lnTo>
                  <a:lnTo>
                    <a:pt x="329188" y="417830"/>
                  </a:lnTo>
                  <a:lnTo>
                    <a:pt x="334830" y="414020"/>
                  </a:lnTo>
                  <a:lnTo>
                    <a:pt x="338258" y="408940"/>
                  </a:lnTo>
                  <a:lnTo>
                    <a:pt x="341564" y="401320"/>
                  </a:lnTo>
                  <a:lnTo>
                    <a:pt x="353243" y="396240"/>
                  </a:lnTo>
                  <a:lnTo>
                    <a:pt x="359505" y="393700"/>
                  </a:lnTo>
                  <a:lnTo>
                    <a:pt x="362483" y="388620"/>
                  </a:lnTo>
                  <a:lnTo>
                    <a:pt x="364310" y="382270"/>
                  </a:lnTo>
                  <a:lnTo>
                    <a:pt x="373477" y="377190"/>
                  </a:lnTo>
                  <a:lnTo>
                    <a:pt x="378496" y="373380"/>
                  </a:lnTo>
                  <a:lnTo>
                    <a:pt x="381134" y="368300"/>
                  </a:lnTo>
                  <a:lnTo>
                    <a:pt x="383157" y="359410"/>
                  </a:lnTo>
                  <a:lnTo>
                    <a:pt x="396708" y="358140"/>
                  </a:lnTo>
                  <a:lnTo>
                    <a:pt x="398905" y="346710"/>
                  </a:lnTo>
                  <a:lnTo>
                    <a:pt x="411480" y="332740"/>
                  </a:lnTo>
                  <a:lnTo>
                    <a:pt x="417495" y="322580"/>
                  </a:lnTo>
                  <a:lnTo>
                    <a:pt x="418590" y="313690"/>
                  </a:lnTo>
                  <a:lnTo>
                    <a:pt x="416406" y="298450"/>
                  </a:lnTo>
                  <a:lnTo>
                    <a:pt x="427105" y="259080"/>
                  </a:lnTo>
                  <a:lnTo>
                    <a:pt x="429806" y="229870"/>
                  </a:lnTo>
                  <a:lnTo>
                    <a:pt x="425672" y="208280"/>
                  </a:lnTo>
                  <a:lnTo>
                    <a:pt x="178576" y="208280"/>
                  </a:lnTo>
                  <a:lnTo>
                    <a:pt x="161047" y="204470"/>
                  </a:lnTo>
                  <a:lnTo>
                    <a:pt x="149423" y="200660"/>
                  </a:lnTo>
                  <a:lnTo>
                    <a:pt x="142886" y="195580"/>
                  </a:lnTo>
                  <a:lnTo>
                    <a:pt x="140707" y="189230"/>
                  </a:lnTo>
                  <a:lnTo>
                    <a:pt x="141400" y="181610"/>
                  </a:lnTo>
                  <a:lnTo>
                    <a:pt x="141516" y="180340"/>
                  </a:lnTo>
                  <a:lnTo>
                    <a:pt x="143555" y="171450"/>
                  </a:lnTo>
                  <a:lnTo>
                    <a:pt x="145070" y="162560"/>
                  </a:lnTo>
                  <a:lnTo>
                    <a:pt x="145093" y="157480"/>
                  </a:lnTo>
                  <a:lnTo>
                    <a:pt x="57999" y="157480"/>
                  </a:lnTo>
                  <a:lnTo>
                    <a:pt x="52707" y="148590"/>
                  </a:lnTo>
                  <a:lnTo>
                    <a:pt x="48525" y="143510"/>
                  </a:lnTo>
                  <a:lnTo>
                    <a:pt x="43276" y="138430"/>
                  </a:lnTo>
                  <a:lnTo>
                    <a:pt x="39636" y="134620"/>
                  </a:lnTo>
                  <a:lnTo>
                    <a:pt x="34783" y="134620"/>
                  </a:lnTo>
                  <a:lnTo>
                    <a:pt x="31788" y="127000"/>
                  </a:lnTo>
                  <a:lnTo>
                    <a:pt x="28875" y="121920"/>
                  </a:lnTo>
                  <a:lnTo>
                    <a:pt x="24318" y="119380"/>
                  </a:lnTo>
                  <a:lnTo>
                    <a:pt x="16394" y="115570"/>
                  </a:lnTo>
                  <a:close/>
                </a:path>
                <a:path w="457200" h="593090">
                  <a:moveTo>
                    <a:pt x="295968" y="461010"/>
                  </a:moveTo>
                  <a:lnTo>
                    <a:pt x="181687" y="461010"/>
                  </a:lnTo>
                  <a:lnTo>
                    <a:pt x="187680" y="462280"/>
                  </a:lnTo>
                  <a:lnTo>
                    <a:pt x="195562" y="466090"/>
                  </a:lnTo>
                  <a:lnTo>
                    <a:pt x="204138" y="467360"/>
                  </a:lnTo>
                  <a:lnTo>
                    <a:pt x="215530" y="467360"/>
                  </a:lnTo>
                  <a:lnTo>
                    <a:pt x="227785" y="463550"/>
                  </a:lnTo>
                  <a:lnTo>
                    <a:pt x="294423" y="463550"/>
                  </a:lnTo>
                  <a:lnTo>
                    <a:pt x="295968" y="461010"/>
                  </a:lnTo>
                  <a:close/>
                </a:path>
                <a:path w="457200" h="593090">
                  <a:moveTo>
                    <a:pt x="417711" y="179070"/>
                  </a:moveTo>
                  <a:lnTo>
                    <a:pt x="268057" y="179070"/>
                  </a:lnTo>
                  <a:lnTo>
                    <a:pt x="258292" y="193040"/>
                  </a:lnTo>
                  <a:lnTo>
                    <a:pt x="245125" y="200660"/>
                  </a:lnTo>
                  <a:lnTo>
                    <a:pt x="227118" y="205740"/>
                  </a:lnTo>
                  <a:lnTo>
                    <a:pt x="202830" y="208280"/>
                  </a:lnTo>
                  <a:lnTo>
                    <a:pt x="425672" y="208280"/>
                  </a:lnTo>
                  <a:lnTo>
                    <a:pt x="423726" y="198120"/>
                  </a:lnTo>
                  <a:lnTo>
                    <a:pt x="417711" y="179070"/>
                  </a:lnTo>
                  <a:close/>
                </a:path>
                <a:path w="457200" h="593090">
                  <a:moveTo>
                    <a:pt x="411295" y="158750"/>
                  </a:moveTo>
                  <a:lnTo>
                    <a:pt x="281176" y="158750"/>
                  </a:lnTo>
                  <a:lnTo>
                    <a:pt x="279848" y="161290"/>
                  </a:lnTo>
                  <a:lnTo>
                    <a:pt x="277128" y="165100"/>
                  </a:lnTo>
                  <a:lnTo>
                    <a:pt x="270964" y="171450"/>
                  </a:lnTo>
                  <a:lnTo>
                    <a:pt x="259307" y="181610"/>
                  </a:lnTo>
                  <a:lnTo>
                    <a:pt x="261923" y="181610"/>
                  </a:lnTo>
                  <a:lnTo>
                    <a:pt x="268057" y="179070"/>
                  </a:lnTo>
                  <a:lnTo>
                    <a:pt x="417711" y="179070"/>
                  </a:lnTo>
                  <a:lnTo>
                    <a:pt x="411295" y="158750"/>
                  </a:lnTo>
                  <a:close/>
                </a:path>
                <a:path w="457200" h="593090">
                  <a:moveTo>
                    <a:pt x="430690" y="135890"/>
                  </a:moveTo>
                  <a:lnTo>
                    <a:pt x="293000" y="135890"/>
                  </a:lnTo>
                  <a:lnTo>
                    <a:pt x="290456" y="143510"/>
                  </a:lnTo>
                  <a:lnTo>
                    <a:pt x="287466" y="149860"/>
                  </a:lnTo>
                  <a:lnTo>
                    <a:pt x="282098" y="154940"/>
                  </a:lnTo>
                  <a:lnTo>
                    <a:pt x="272426" y="162560"/>
                  </a:lnTo>
                  <a:lnTo>
                    <a:pt x="275931" y="161290"/>
                  </a:lnTo>
                  <a:lnTo>
                    <a:pt x="281176" y="158750"/>
                  </a:lnTo>
                  <a:lnTo>
                    <a:pt x="411295" y="158750"/>
                  </a:lnTo>
                  <a:lnTo>
                    <a:pt x="408087" y="148590"/>
                  </a:lnTo>
                  <a:lnTo>
                    <a:pt x="422653" y="146050"/>
                  </a:lnTo>
                  <a:lnTo>
                    <a:pt x="430690" y="135890"/>
                  </a:lnTo>
                  <a:close/>
                </a:path>
                <a:path w="457200" h="593090">
                  <a:moveTo>
                    <a:pt x="51408" y="137160"/>
                  </a:moveTo>
                  <a:lnTo>
                    <a:pt x="51865" y="140970"/>
                  </a:lnTo>
                  <a:lnTo>
                    <a:pt x="57999" y="157480"/>
                  </a:lnTo>
                  <a:lnTo>
                    <a:pt x="145093" y="157480"/>
                  </a:lnTo>
                  <a:lnTo>
                    <a:pt x="145116" y="152400"/>
                  </a:lnTo>
                  <a:lnTo>
                    <a:pt x="144648" y="146050"/>
                  </a:lnTo>
                  <a:lnTo>
                    <a:pt x="144554" y="144780"/>
                  </a:lnTo>
                  <a:lnTo>
                    <a:pt x="64984" y="144780"/>
                  </a:lnTo>
                  <a:lnTo>
                    <a:pt x="51408" y="137160"/>
                  </a:lnTo>
                  <a:close/>
                </a:path>
                <a:path w="457200" h="593090">
                  <a:moveTo>
                    <a:pt x="67587" y="66040"/>
                  </a:moveTo>
                  <a:lnTo>
                    <a:pt x="46761" y="97790"/>
                  </a:lnTo>
                  <a:lnTo>
                    <a:pt x="46815" y="105410"/>
                  </a:lnTo>
                  <a:lnTo>
                    <a:pt x="47292" y="113030"/>
                  </a:lnTo>
                  <a:lnTo>
                    <a:pt x="48684" y="129540"/>
                  </a:lnTo>
                  <a:lnTo>
                    <a:pt x="48791" y="130810"/>
                  </a:lnTo>
                  <a:lnTo>
                    <a:pt x="64984" y="144780"/>
                  </a:lnTo>
                  <a:lnTo>
                    <a:pt x="144554" y="144780"/>
                  </a:lnTo>
                  <a:lnTo>
                    <a:pt x="144273" y="140970"/>
                  </a:lnTo>
                  <a:lnTo>
                    <a:pt x="144179" y="139700"/>
                  </a:lnTo>
                  <a:lnTo>
                    <a:pt x="142990" y="132080"/>
                  </a:lnTo>
                  <a:lnTo>
                    <a:pt x="131075" y="132080"/>
                  </a:lnTo>
                  <a:lnTo>
                    <a:pt x="135863" y="123190"/>
                  </a:lnTo>
                  <a:lnTo>
                    <a:pt x="138072" y="119380"/>
                  </a:lnTo>
                  <a:lnTo>
                    <a:pt x="137748" y="113030"/>
                  </a:lnTo>
                  <a:lnTo>
                    <a:pt x="134840" y="101600"/>
                  </a:lnTo>
                  <a:lnTo>
                    <a:pt x="131361" y="92710"/>
                  </a:lnTo>
                  <a:lnTo>
                    <a:pt x="125817" y="92710"/>
                  </a:lnTo>
                  <a:lnTo>
                    <a:pt x="125565" y="91440"/>
                  </a:lnTo>
                  <a:lnTo>
                    <a:pt x="80300" y="91440"/>
                  </a:lnTo>
                  <a:lnTo>
                    <a:pt x="79239" y="78740"/>
                  </a:lnTo>
                  <a:lnTo>
                    <a:pt x="75753" y="71120"/>
                  </a:lnTo>
                  <a:lnTo>
                    <a:pt x="71363" y="67310"/>
                  </a:lnTo>
                  <a:lnTo>
                    <a:pt x="67587" y="66040"/>
                  </a:lnTo>
                  <a:close/>
                </a:path>
                <a:path w="457200" h="593090">
                  <a:moveTo>
                    <a:pt x="291513" y="136550"/>
                  </a:moveTo>
                  <a:lnTo>
                    <a:pt x="287285" y="138430"/>
                  </a:lnTo>
                  <a:lnTo>
                    <a:pt x="290803" y="138430"/>
                  </a:lnTo>
                  <a:lnTo>
                    <a:pt x="291513" y="136550"/>
                  </a:lnTo>
                  <a:close/>
                </a:path>
                <a:path w="457200" h="593090">
                  <a:moveTo>
                    <a:pt x="325804" y="25400"/>
                  </a:moveTo>
                  <a:lnTo>
                    <a:pt x="359090" y="44450"/>
                  </a:lnTo>
                  <a:lnTo>
                    <a:pt x="357338" y="50800"/>
                  </a:lnTo>
                  <a:lnTo>
                    <a:pt x="329720" y="63500"/>
                  </a:lnTo>
                  <a:lnTo>
                    <a:pt x="311702" y="85090"/>
                  </a:lnTo>
                  <a:lnTo>
                    <a:pt x="301068" y="109220"/>
                  </a:lnTo>
                  <a:lnTo>
                    <a:pt x="295603" y="125730"/>
                  </a:lnTo>
                  <a:lnTo>
                    <a:pt x="291513" y="136550"/>
                  </a:lnTo>
                  <a:lnTo>
                    <a:pt x="293000" y="135890"/>
                  </a:lnTo>
                  <a:lnTo>
                    <a:pt x="430690" y="135890"/>
                  </a:lnTo>
                  <a:lnTo>
                    <a:pt x="433883" y="124460"/>
                  </a:lnTo>
                  <a:lnTo>
                    <a:pt x="433919" y="116840"/>
                  </a:lnTo>
                  <a:lnTo>
                    <a:pt x="432611" y="109220"/>
                  </a:lnTo>
                  <a:lnTo>
                    <a:pt x="439164" y="105410"/>
                  </a:lnTo>
                  <a:lnTo>
                    <a:pt x="457109" y="105410"/>
                  </a:lnTo>
                  <a:lnTo>
                    <a:pt x="457109" y="104140"/>
                  </a:lnTo>
                  <a:lnTo>
                    <a:pt x="454168" y="99060"/>
                  </a:lnTo>
                  <a:lnTo>
                    <a:pt x="441228" y="81280"/>
                  </a:lnTo>
                  <a:lnTo>
                    <a:pt x="438288" y="73660"/>
                  </a:lnTo>
                  <a:lnTo>
                    <a:pt x="438288" y="64770"/>
                  </a:lnTo>
                  <a:lnTo>
                    <a:pt x="430414" y="58420"/>
                  </a:lnTo>
                  <a:lnTo>
                    <a:pt x="426282" y="39370"/>
                  </a:lnTo>
                  <a:lnTo>
                    <a:pt x="420244" y="26670"/>
                  </a:lnTo>
                  <a:lnTo>
                    <a:pt x="340244" y="26670"/>
                  </a:lnTo>
                  <a:lnTo>
                    <a:pt x="325804" y="25400"/>
                  </a:lnTo>
                  <a:close/>
                </a:path>
                <a:path w="457200" h="593090">
                  <a:moveTo>
                    <a:pt x="34783" y="129540"/>
                  </a:moveTo>
                  <a:lnTo>
                    <a:pt x="34783" y="134620"/>
                  </a:lnTo>
                  <a:lnTo>
                    <a:pt x="39636" y="134620"/>
                  </a:lnTo>
                  <a:lnTo>
                    <a:pt x="34783" y="129540"/>
                  </a:lnTo>
                  <a:close/>
                </a:path>
                <a:path w="457200" h="593090">
                  <a:moveTo>
                    <a:pt x="138072" y="123190"/>
                  </a:moveTo>
                  <a:lnTo>
                    <a:pt x="131075" y="132080"/>
                  </a:lnTo>
                  <a:lnTo>
                    <a:pt x="142990" y="132080"/>
                  </a:lnTo>
                  <a:lnTo>
                    <a:pt x="142593" y="129540"/>
                  </a:lnTo>
                  <a:lnTo>
                    <a:pt x="140689" y="124460"/>
                  </a:lnTo>
                  <a:lnTo>
                    <a:pt x="138072" y="123190"/>
                  </a:lnTo>
                  <a:close/>
                </a:path>
                <a:path w="457200" h="593090">
                  <a:moveTo>
                    <a:pt x="457109" y="105410"/>
                  </a:moveTo>
                  <a:lnTo>
                    <a:pt x="439164" y="105410"/>
                  </a:lnTo>
                  <a:lnTo>
                    <a:pt x="457109" y="109220"/>
                  </a:lnTo>
                  <a:lnTo>
                    <a:pt x="457109" y="105410"/>
                  </a:lnTo>
                  <a:close/>
                </a:path>
                <a:path w="457200" h="593090">
                  <a:moveTo>
                    <a:pt x="128433" y="86360"/>
                  </a:moveTo>
                  <a:lnTo>
                    <a:pt x="125817" y="92710"/>
                  </a:lnTo>
                  <a:lnTo>
                    <a:pt x="131361" y="92710"/>
                  </a:lnTo>
                  <a:lnTo>
                    <a:pt x="129322" y="87630"/>
                  </a:lnTo>
                  <a:lnTo>
                    <a:pt x="128433" y="86360"/>
                  </a:lnTo>
                  <a:close/>
                </a:path>
                <a:path w="457200" h="593090">
                  <a:moveTo>
                    <a:pt x="101319" y="55880"/>
                  </a:moveTo>
                  <a:lnTo>
                    <a:pt x="98025" y="55880"/>
                  </a:lnTo>
                  <a:lnTo>
                    <a:pt x="94738" y="60960"/>
                  </a:lnTo>
                  <a:lnTo>
                    <a:pt x="89487" y="71120"/>
                  </a:lnTo>
                  <a:lnTo>
                    <a:pt x="80300" y="91440"/>
                  </a:lnTo>
                  <a:lnTo>
                    <a:pt x="125565" y="91440"/>
                  </a:lnTo>
                  <a:lnTo>
                    <a:pt x="122537" y="76200"/>
                  </a:lnTo>
                  <a:lnTo>
                    <a:pt x="115363" y="64770"/>
                  </a:lnTo>
                  <a:lnTo>
                    <a:pt x="107291" y="58420"/>
                  </a:lnTo>
                  <a:lnTo>
                    <a:pt x="101319" y="55880"/>
                  </a:lnTo>
                  <a:close/>
                </a:path>
                <a:path w="457200" h="593090">
                  <a:moveTo>
                    <a:pt x="331711" y="15240"/>
                  </a:moveTo>
                  <a:lnTo>
                    <a:pt x="327988" y="16510"/>
                  </a:lnTo>
                  <a:lnTo>
                    <a:pt x="327125" y="19050"/>
                  </a:lnTo>
                  <a:lnTo>
                    <a:pt x="340244" y="26670"/>
                  </a:lnTo>
                  <a:lnTo>
                    <a:pt x="420244" y="26670"/>
                  </a:lnTo>
                  <a:lnTo>
                    <a:pt x="419036" y="24130"/>
                  </a:lnTo>
                  <a:lnTo>
                    <a:pt x="416195" y="20320"/>
                  </a:lnTo>
                  <a:lnTo>
                    <a:pt x="366520" y="20320"/>
                  </a:lnTo>
                  <a:lnTo>
                    <a:pt x="357528" y="19050"/>
                  </a:lnTo>
                  <a:lnTo>
                    <a:pt x="349234" y="17780"/>
                  </a:lnTo>
                  <a:lnTo>
                    <a:pt x="339710" y="16510"/>
                  </a:lnTo>
                  <a:lnTo>
                    <a:pt x="331711" y="15240"/>
                  </a:lnTo>
                  <a:close/>
                </a:path>
                <a:path w="457200" h="593090">
                  <a:moveTo>
                    <a:pt x="374838" y="0"/>
                  </a:moveTo>
                  <a:lnTo>
                    <a:pt x="368692" y="0"/>
                  </a:lnTo>
                  <a:lnTo>
                    <a:pt x="368692" y="19050"/>
                  </a:lnTo>
                  <a:lnTo>
                    <a:pt x="366520" y="20320"/>
                  </a:lnTo>
                  <a:lnTo>
                    <a:pt x="416195" y="20320"/>
                  </a:lnTo>
                  <a:lnTo>
                    <a:pt x="415248" y="19050"/>
                  </a:lnTo>
                  <a:lnTo>
                    <a:pt x="394955" y="19050"/>
                  </a:lnTo>
                  <a:lnTo>
                    <a:pt x="386205" y="7620"/>
                  </a:lnTo>
                  <a:lnTo>
                    <a:pt x="374838" y="0"/>
                  </a:lnTo>
                  <a:close/>
                </a:path>
                <a:path w="457200" h="593090">
                  <a:moveTo>
                    <a:pt x="406334" y="10160"/>
                  </a:moveTo>
                  <a:lnTo>
                    <a:pt x="402410" y="10160"/>
                  </a:lnTo>
                  <a:lnTo>
                    <a:pt x="400226" y="19050"/>
                  </a:lnTo>
                  <a:lnTo>
                    <a:pt x="415248" y="19050"/>
                  </a:lnTo>
                  <a:lnTo>
                    <a:pt x="411459" y="13970"/>
                  </a:lnTo>
                  <a:lnTo>
                    <a:pt x="406334" y="10160"/>
                  </a:lnTo>
                  <a:close/>
                </a:path>
              </a:pathLst>
            </a:custGeom>
            <a:solidFill>
              <a:srgbClr val="FFFFFF"/>
            </a:solidFill>
          </p:spPr>
          <p:txBody>
            <a:bodyPr wrap="square" lIns="0" tIns="0" rIns="0" bIns="0" rtlCol="0"/>
            <a:lstStyle/>
            <a:p>
              <a:endParaRPr/>
            </a:p>
          </p:txBody>
        </p:sp>
      </p:grpSp>
      <p:sp>
        <p:nvSpPr>
          <p:cNvPr id="3" name="Espace réservé de la date 3">
            <a:extLst>
              <a:ext uri="{FF2B5EF4-FFF2-40B4-BE49-F238E27FC236}">
                <a16:creationId xmlns:a16="http://schemas.microsoft.com/office/drawing/2014/main" id="{D9CA6EF9-BB12-4C94-84A6-A1890D033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4" name="Espace réservé du pied de page 4">
            <a:extLst>
              <a:ext uri="{FF2B5EF4-FFF2-40B4-BE49-F238E27FC236}">
                <a16:creationId xmlns:a16="http://schemas.microsoft.com/office/drawing/2014/main" id="{B387F785-5D01-4D24-969A-31254DA591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5" name="Espace réservé du numéro de diapositive 5">
            <a:extLst>
              <a:ext uri="{FF2B5EF4-FFF2-40B4-BE49-F238E27FC236}">
                <a16:creationId xmlns:a16="http://schemas.microsoft.com/office/drawing/2014/main" id="{8CE41311-6473-4AEB-AA04-76860BE0C2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sp>
        <p:nvSpPr>
          <p:cNvPr id="28" name="object 23">
            <a:extLst>
              <a:ext uri="{FF2B5EF4-FFF2-40B4-BE49-F238E27FC236}">
                <a16:creationId xmlns:a16="http://schemas.microsoft.com/office/drawing/2014/main" id="{02E89B06-0776-44D3-8E92-89A4E529AA26}"/>
              </a:ext>
            </a:extLst>
          </p:cNvPr>
          <p:cNvSpPr txBox="1">
            <a:spLocks noGrp="1"/>
          </p:cNvSpPr>
          <p:nvPr>
            <p:ph type="title" hasCustomPrompt="1"/>
          </p:nvPr>
        </p:nvSpPr>
        <p:spPr>
          <a:xfrm>
            <a:off x="1769606" y="1856675"/>
            <a:ext cx="3691856" cy="3759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30" dirty="0">
                <a:solidFill>
                  <a:srgbClr val="FFFFFF"/>
                </a:solidFill>
              </a:rPr>
              <a:t>A</a:t>
            </a:r>
            <a:r>
              <a:rPr sz="2300" spc="85" dirty="0">
                <a:solidFill>
                  <a:srgbClr val="FFFFFF"/>
                </a:solidFill>
              </a:rPr>
              <a:t>VI</a:t>
            </a:r>
            <a:r>
              <a:rPr sz="2300" spc="70" dirty="0">
                <a:solidFill>
                  <a:srgbClr val="FFFFFF"/>
                </a:solidFill>
              </a:rPr>
              <a:t>C</a:t>
            </a:r>
            <a:r>
              <a:rPr sz="2300" spc="85" dirty="0">
                <a:solidFill>
                  <a:srgbClr val="FFFFFF"/>
                </a:solidFill>
              </a:rPr>
              <a:t>OLE</a:t>
            </a:r>
            <a:endParaRPr sz="2300" dirty="0"/>
          </a:p>
        </p:txBody>
      </p:sp>
      <p:sp>
        <p:nvSpPr>
          <p:cNvPr id="29" name="Espace réservé du texte 31">
            <a:extLst>
              <a:ext uri="{FF2B5EF4-FFF2-40B4-BE49-F238E27FC236}">
                <a16:creationId xmlns:a16="http://schemas.microsoft.com/office/drawing/2014/main" id="{318D9FC6-53FD-430E-9801-64AE79D57BA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38202320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présentatnts Avicole et cunicol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58C4C44-C668-4960-B7B3-44A259D797C3}"/>
              </a:ext>
            </a:extLst>
          </p:cNvPr>
          <p:cNvSpPr>
            <a:spLocks noGrp="1"/>
          </p:cNvSpPr>
          <p:nvPr>
            <p:ph type="dt" sz="half" idx="10"/>
          </p:nvPr>
        </p:nvSpPr>
        <p:spPr/>
        <p:txBody>
          <a:bodyPr/>
          <a:lstStyle/>
          <a:p>
            <a:fld id="{DE592864-E9EC-40B5-B0E7-55DAAAF5399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2900EEF-EF9F-4417-8502-7CF2FBCB2B4A}"/>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748EB36-187B-4564-A679-15D77A972723}"/>
              </a:ext>
            </a:extLst>
          </p:cNvPr>
          <p:cNvSpPr>
            <a:spLocks noGrp="1"/>
          </p:cNvSpPr>
          <p:nvPr>
            <p:ph type="sldNum" sz="quarter" idx="12"/>
          </p:nvPr>
        </p:nvSpPr>
        <p:spPr/>
        <p:txBody>
          <a:bodyPr/>
          <a:lstStyle/>
          <a:p>
            <a:fld id="{CD211B58-6E75-4FD1-BF39-E0DE25A782AE}" type="slidenum">
              <a:rPr lang="fr-BE" smtClean="0"/>
              <a:t>‹N°›</a:t>
            </a:fld>
            <a:endParaRPr lang="fr-BE"/>
          </a:p>
        </p:txBody>
      </p:sp>
      <p:sp>
        <p:nvSpPr>
          <p:cNvPr id="44" name="object 2">
            <a:extLst>
              <a:ext uri="{FF2B5EF4-FFF2-40B4-BE49-F238E27FC236}">
                <a16:creationId xmlns:a16="http://schemas.microsoft.com/office/drawing/2014/main" id="{DDEF7439-26B4-BCE0-AC07-693883DBACE2}"/>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45" name="object 3">
            <a:extLst>
              <a:ext uri="{FF2B5EF4-FFF2-40B4-BE49-F238E27FC236}">
                <a16:creationId xmlns:a16="http://schemas.microsoft.com/office/drawing/2014/main" id="{E7E9C716-F130-A3BE-4ABD-D3E2DF325F52}"/>
              </a:ext>
            </a:extLst>
          </p:cNvPr>
          <p:cNvSpPr/>
          <p:nvPr userDrawn="1"/>
        </p:nvSpPr>
        <p:spPr>
          <a:xfrm>
            <a:off x="6410082"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A59581"/>
          </a:solidFill>
        </p:spPr>
        <p:txBody>
          <a:bodyPr wrap="square" lIns="0" tIns="0" rIns="0" bIns="0" rtlCol="0"/>
          <a:lstStyle/>
          <a:p>
            <a:endParaRPr/>
          </a:p>
        </p:txBody>
      </p:sp>
      <p:sp>
        <p:nvSpPr>
          <p:cNvPr id="46" name="object 4">
            <a:extLst>
              <a:ext uri="{FF2B5EF4-FFF2-40B4-BE49-F238E27FC236}">
                <a16:creationId xmlns:a16="http://schemas.microsoft.com/office/drawing/2014/main" id="{F91E60D8-C846-06ED-D61A-9D1D75EE8D51}"/>
              </a:ext>
            </a:extLst>
          </p:cNvPr>
          <p:cNvSpPr txBox="1"/>
          <p:nvPr userDrawn="1"/>
        </p:nvSpPr>
        <p:spPr>
          <a:xfrm>
            <a:off x="1562858"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solidFill>
                  <a:srgbClr val="2E2E33"/>
                </a:solidFill>
                <a:latin typeface="Calibri"/>
                <a:cs typeface="Calibri"/>
              </a:rPr>
              <a:t>REPRÉSENTANTS</a:t>
            </a:r>
            <a:r>
              <a:rPr sz="3800" b="1" spc="145" dirty="0">
                <a:solidFill>
                  <a:srgbClr val="2E2E33"/>
                </a:solidFill>
                <a:latin typeface="Calibri"/>
                <a:cs typeface="Calibri"/>
              </a:rPr>
              <a:t> </a:t>
            </a:r>
            <a:r>
              <a:rPr sz="3800" b="1" spc="90" dirty="0">
                <a:solidFill>
                  <a:srgbClr val="2E2E33"/>
                </a:solidFill>
                <a:latin typeface="Calibri"/>
                <a:cs typeface="Calibri"/>
              </a:rPr>
              <a:t>ÉLUS</a:t>
            </a:r>
            <a:endParaRPr sz="3800">
              <a:latin typeface="Calibri"/>
              <a:cs typeface="Calibri"/>
            </a:endParaRPr>
          </a:p>
        </p:txBody>
      </p:sp>
      <p:sp>
        <p:nvSpPr>
          <p:cNvPr id="47" name="object 5" descr="$PPTXTitle">
            <a:extLst>
              <a:ext uri="{FF2B5EF4-FFF2-40B4-BE49-F238E27FC236}">
                <a16:creationId xmlns:a16="http://schemas.microsoft.com/office/drawing/2014/main" id="{8094E922-B1AF-D32C-9626-60617C47B027}"/>
              </a:ext>
            </a:extLst>
          </p:cNvPr>
          <p:cNvSpPr txBox="1">
            <a:spLocks noGrp="1"/>
          </p:cNvSpPr>
          <p:nvPr>
            <p:ph type="title"/>
          </p:nvPr>
        </p:nvSpPr>
        <p:spPr>
          <a:xfrm>
            <a:off x="6991074" y="538360"/>
            <a:ext cx="3582670" cy="939800"/>
          </a:xfrm>
          <a:prstGeom prst="rect">
            <a:avLst/>
          </a:prstGeom>
        </p:spPr>
        <p:txBody>
          <a:bodyPr vert="horz" wrap="square" lIns="0" tIns="12700" rIns="0" bIns="0" rtlCol="0">
            <a:spAutoFit/>
          </a:bodyPr>
          <a:lstStyle/>
          <a:p>
            <a:pPr marL="27940">
              <a:lnSpc>
                <a:spcPct val="100000"/>
              </a:lnSpc>
              <a:spcBef>
                <a:spcPts val="100"/>
              </a:spcBef>
            </a:pPr>
            <a:r>
              <a:rPr sz="3000" spc="105" dirty="0"/>
              <a:t>FILIÈRE</a:t>
            </a:r>
            <a:endParaRPr sz="3000"/>
          </a:p>
          <a:p>
            <a:pPr marL="12700">
              <a:lnSpc>
                <a:spcPct val="100000"/>
              </a:lnSpc>
            </a:pPr>
            <a:r>
              <a:rPr sz="3000" spc="65" dirty="0"/>
              <a:t>AVICOLE</a:t>
            </a:r>
            <a:r>
              <a:rPr sz="3000" spc="40" dirty="0"/>
              <a:t> </a:t>
            </a:r>
            <a:r>
              <a:rPr sz="3000" dirty="0"/>
              <a:t>&amp;</a:t>
            </a:r>
            <a:r>
              <a:rPr sz="3000" spc="55" dirty="0"/>
              <a:t> </a:t>
            </a:r>
            <a:r>
              <a:rPr sz="3000" spc="85" dirty="0"/>
              <a:t>CUNICOLE</a:t>
            </a:r>
            <a:endParaRPr sz="3000"/>
          </a:p>
        </p:txBody>
      </p:sp>
      <p:grpSp>
        <p:nvGrpSpPr>
          <p:cNvPr id="48" name="object 6">
            <a:extLst>
              <a:ext uri="{FF2B5EF4-FFF2-40B4-BE49-F238E27FC236}">
                <a16:creationId xmlns:a16="http://schemas.microsoft.com/office/drawing/2014/main" id="{3622BCD2-CB1E-A1A6-70DB-8E3013B83ADE}"/>
              </a:ext>
            </a:extLst>
          </p:cNvPr>
          <p:cNvGrpSpPr/>
          <p:nvPr userDrawn="1"/>
        </p:nvGrpSpPr>
        <p:grpSpPr>
          <a:xfrm>
            <a:off x="10518874" y="5816844"/>
            <a:ext cx="875665" cy="153035"/>
            <a:chOff x="10518874" y="5816844"/>
            <a:chExt cx="875665" cy="153035"/>
          </a:xfrm>
        </p:grpSpPr>
        <p:pic>
          <p:nvPicPr>
            <p:cNvPr id="49" name="object 7">
              <a:extLst>
                <a:ext uri="{FF2B5EF4-FFF2-40B4-BE49-F238E27FC236}">
                  <a16:creationId xmlns:a16="http://schemas.microsoft.com/office/drawing/2014/main" id="{E72603E9-E003-FA94-08F1-9763A415C6EE}"/>
                </a:ext>
              </a:extLst>
            </p:cNvPr>
            <p:cNvPicPr/>
            <p:nvPr/>
          </p:nvPicPr>
          <p:blipFill>
            <a:blip r:embed="rId2" cstate="print"/>
            <a:stretch>
              <a:fillRect/>
            </a:stretch>
          </p:blipFill>
          <p:spPr>
            <a:xfrm>
              <a:off x="10518874" y="5854847"/>
              <a:ext cx="189007" cy="114731"/>
            </a:xfrm>
            <a:prstGeom prst="rect">
              <a:avLst/>
            </a:prstGeom>
          </p:spPr>
        </p:pic>
        <p:pic>
          <p:nvPicPr>
            <p:cNvPr id="50" name="object 8">
              <a:extLst>
                <a:ext uri="{FF2B5EF4-FFF2-40B4-BE49-F238E27FC236}">
                  <a16:creationId xmlns:a16="http://schemas.microsoft.com/office/drawing/2014/main" id="{57C11B77-8EA2-A1E9-0F39-87AC46704393}"/>
                </a:ext>
              </a:extLst>
            </p:cNvPr>
            <p:cNvPicPr/>
            <p:nvPr/>
          </p:nvPicPr>
          <p:blipFill>
            <a:blip r:embed="rId3" cstate="print"/>
            <a:stretch>
              <a:fillRect/>
            </a:stretch>
          </p:blipFill>
          <p:spPr>
            <a:xfrm>
              <a:off x="10730267" y="5816844"/>
              <a:ext cx="310642" cy="152642"/>
            </a:xfrm>
            <a:prstGeom prst="rect">
              <a:avLst/>
            </a:prstGeom>
          </p:spPr>
        </p:pic>
        <p:pic>
          <p:nvPicPr>
            <p:cNvPr id="51" name="object 9">
              <a:extLst>
                <a:ext uri="{FF2B5EF4-FFF2-40B4-BE49-F238E27FC236}">
                  <a16:creationId xmlns:a16="http://schemas.microsoft.com/office/drawing/2014/main" id="{A0467C8E-32B8-273F-FF83-D86C29D411B7}"/>
                </a:ext>
              </a:extLst>
            </p:cNvPr>
            <p:cNvPicPr/>
            <p:nvPr/>
          </p:nvPicPr>
          <p:blipFill>
            <a:blip r:embed="rId4" cstate="print"/>
            <a:stretch>
              <a:fillRect/>
            </a:stretch>
          </p:blipFill>
          <p:spPr>
            <a:xfrm>
              <a:off x="11068231" y="5855889"/>
              <a:ext cx="64706" cy="112280"/>
            </a:xfrm>
            <a:prstGeom prst="rect">
              <a:avLst/>
            </a:prstGeom>
          </p:spPr>
        </p:pic>
        <p:pic>
          <p:nvPicPr>
            <p:cNvPr id="52" name="object 10">
              <a:extLst>
                <a:ext uri="{FF2B5EF4-FFF2-40B4-BE49-F238E27FC236}">
                  <a16:creationId xmlns:a16="http://schemas.microsoft.com/office/drawing/2014/main" id="{24F84E75-100F-F84B-6BD3-919113ED17DE}"/>
                </a:ext>
              </a:extLst>
            </p:cNvPr>
            <p:cNvPicPr/>
            <p:nvPr/>
          </p:nvPicPr>
          <p:blipFill>
            <a:blip r:embed="rId5" cstate="print"/>
            <a:stretch>
              <a:fillRect/>
            </a:stretch>
          </p:blipFill>
          <p:spPr>
            <a:xfrm>
              <a:off x="11173120" y="5845112"/>
              <a:ext cx="221231" cy="124470"/>
            </a:xfrm>
            <a:prstGeom prst="rect">
              <a:avLst/>
            </a:prstGeom>
          </p:spPr>
        </p:pic>
      </p:grpSp>
      <p:grpSp>
        <p:nvGrpSpPr>
          <p:cNvPr id="53" name="object 11">
            <a:extLst>
              <a:ext uri="{FF2B5EF4-FFF2-40B4-BE49-F238E27FC236}">
                <a16:creationId xmlns:a16="http://schemas.microsoft.com/office/drawing/2014/main" id="{56E7EA13-23E5-76EC-9296-DB6BF1685DAD}"/>
              </a:ext>
            </a:extLst>
          </p:cNvPr>
          <p:cNvGrpSpPr/>
          <p:nvPr userDrawn="1"/>
        </p:nvGrpSpPr>
        <p:grpSpPr>
          <a:xfrm>
            <a:off x="10518965" y="6034806"/>
            <a:ext cx="1085215" cy="118745"/>
            <a:chOff x="10518965" y="6034806"/>
            <a:chExt cx="1085215" cy="118745"/>
          </a:xfrm>
        </p:grpSpPr>
        <p:pic>
          <p:nvPicPr>
            <p:cNvPr id="54" name="object 12">
              <a:extLst>
                <a:ext uri="{FF2B5EF4-FFF2-40B4-BE49-F238E27FC236}">
                  <a16:creationId xmlns:a16="http://schemas.microsoft.com/office/drawing/2014/main" id="{B4D2304E-AF8B-B671-6DE7-C00985993A73}"/>
                </a:ext>
              </a:extLst>
            </p:cNvPr>
            <p:cNvPicPr/>
            <p:nvPr/>
          </p:nvPicPr>
          <p:blipFill>
            <a:blip r:embed="rId6" cstate="print"/>
            <a:stretch>
              <a:fillRect/>
            </a:stretch>
          </p:blipFill>
          <p:spPr>
            <a:xfrm>
              <a:off x="10518965" y="6035902"/>
              <a:ext cx="71031" cy="115735"/>
            </a:xfrm>
            <a:prstGeom prst="rect">
              <a:avLst/>
            </a:prstGeom>
          </p:spPr>
        </p:pic>
        <p:pic>
          <p:nvPicPr>
            <p:cNvPr id="55" name="object 13">
              <a:extLst>
                <a:ext uri="{FF2B5EF4-FFF2-40B4-BE49-F238E27FC236}">
                  <a16:creationId xmlns:a16="http://schemas.microsoft.com/office/drawing/2014/main" id="{849B0938-ACAF-C84E-5DF6-C133CADE2248}"/>
                </a:ext>
              </a:extLst>
            </p:cNvPr>
            <p:cNvPicPr/>
            <p:nvPr/>
          </p:nvPicPr>
          <p:blipFill>
            <a:blip r:embed="rId7" cstate="print"/>
            <a:stretch>
              <a:fillRect/>
            </a:stretch>
          </p:blipFill>
          <p:spPr>
            <a:xfrm>
              <a:off x="10613057" y="6034991"/>
              <a:ext cx="190657" cy="118228"/>
            </a:xfrm>
            <a:prstGeom prst="rect">
              <a:avLst/>
            </a:prstGeom>
          </p:spPr>
        </p:pic>
        <p:pic>
          <p:nvPicPr>
            <p:cNvPr id="56" name="object 14">
              <a:extLst>
                <a:ext uri="{FF2B5EF4-FFF2-40B4-BE49-F238E27FC236}">
                  <a16:creationId xmlns:a16="http://schemas.microsoft.com/office/drawing/2014/main" id="{1CC9F6A8-2B51-EBA9-9605-A29AB3AFAF34}"/>
                </a:ext>
              </a:extLst>
            </p:cNvPr>
            <p:cNvPicPr/>
            <p:nvPr/>
          </p:nvPicPr>
          <p:blipFill>
            <a:blip r:embed="rId8" cstate="print"/>
            <a:stretch>
              <a:fillRect/>
            </a:stretch>
          </p:blipFill>
          <p:spPr>
            <a:xfrm>
              <a:off x="10827508" y="6035352"/>
              <a:ext cx="93268" cy="117462"/>
            </a:xfrm>
            <a:prstGeom prst="rect">
              <a:avLst/>
            </a:prstGeom>
          </p:spPr>
        </p:pic>
        <p:pic>
          <p:nvPicPr>
            <p:cNvPr id="57" name="object 15">
              <a:extLst>
                <a:ext uri="{FF2B5EF4-FFF2-40B4-BE49-F238E27FC236}">
                  <a16:creationId xmlns:a16="http://schemas.microsoft.com/office/drawing/2014/main" id="{DEBCFBC8-7960-2CCD-0E77-96086FBCE40B}"/>
                </a:ext>
              </a:extLst>
            </p:cNvPr>
            <p:cNvPicPr/>
            <p:nvPr/>
          </p:nvPicPr>
          <p:blipFill>
            <a:blip r:embed="rId9" cstate="print"/>
            <a:stretch>
              <a:fillRect/>
            </a:stretch>
          </p:blipFill>
          <p:spPr>
            <a:xfrm>
              <a:off x="10941095" y="6036038"/>
              <a:ext cx="86728" cy="116776"/>
            </a:xfrm>
            <a:prstGeom prst="rect">
              <a:avLst/>
            </a:prstGeom>
          </p:spPr>
        </p:pic>
        <p:pic>
          <p:nvPicPr>
            <p:cNvPr id="58" name="object 16">
              <a:extLst>
                <a:ext uri="{FF2B5EF4-FFF2-40B4-BE49-F238E27FC236}">
                  <a16:creationId xmlns:a16="http://schemas.microsoft.com/office/drawing/2014/main" id="{2BE1F0E1-C42F-46CE-85A7-52480524E5D3}"/>
                </a:ext>
              </a:extLst>
            </p:cNvPr>
            <p:cNvPicPr/>
            <p:nvPr/>
          </p:nvPicPr>
          <p:blipFill>
            <a:blip r:embed="rId10" cstate="print"/>
            <a:stretch>
              <a:fillRect/>
            </a:stretch>
          </p:blipFill>
          <p:spPr>
            <a:xfrm>
              <a:off x="11048188" y="6035123"/>
              <a:ext cx="172477" cy="117690"/>
            </a:xfrm>
            <a:prstGeom prst="rect">
              <a:avLst/>
            </a:prstGeom>
          </p:spPr>
        </p:pic>
        <p:pic>
          <p:nvPicPr>
            <p:cNvPr id="59" name="object 17">
              <a:extLst>
                <a:ext uri="{FF2B5EF4-FFF2-40B4-BE49-F238E27FC236}">
                  <a16:creationId xmlns:a16="http://schemas.microsoft.com/office/drawing/2014/main" id="{9F0CB4A1-9FEA-193C-6772-E55AFD21903C}"/>
                </a:ext>
              </a:extLst>
            </p:cNvPr>
            <p:cNvPicPr/>
            <p:nvPr/>
          </p:nvPicPr>
          <p:blipFill>
            <a:blip r:embed="rId11" cstate="print"/>
            <a:stretch>
              <a:fillRect/>
            </a:stretch>
          </p:blipFill>
          <p:spPr>
            <a:xfrm>
              <a:off x="11241360" y="6036038"/>
              <a:ext cx="170746" cy="116776"/>
            </a:xfrm>
            <a:prstGeom prst="rect">
              <a:avLst/>
            </a:prstGeom>
          </p:spPr>
        </p:pic>
        <p:pic>
          <p:nvPicPr>
            <p:cNvPr id="60" name="object 18">
              <a:extLst>
                <a:ext uri="{FF2B5EF4-FFF2-40B4-BE49-F238E27FC236}">
                  <a16:creationId xmlns:a16="http://schemas.microsoft.com/office/drawing/2014/main" id="{CB0AB556-A55C-00EB-8514-797AA6F9EACE}"/>
                </a:ext>
              </a:extLst>
            </p:cNvPr>
            <p:cNvPicPr/>
            <p:nvPr/>
          </p:nvPicPr>
          <p:blipFill>
            <a:blip r:embed="rId12" cstate="print"/>
            <a:stretch>
              <a:fillRect/>
            </a:stretch>
          </p:blipFill>
          <p:spPr>
            <a:xfrm>
              <a:off x="11442586" y="6034806"/>
              <a:ext cx="161450" cy="118413"/>
            </a:xfrm>
            <a:prstGeom prst="rect">
              <a:avLst/>
            </a:prstGeom>
          </p:spPr>
        </p:pic>
      </p:grpSp>
      <p:grpSp>
        <p:nvGrpSpPr>
          <p:cNvPr id="61" name="object 19">
            <a:extLst>
              <a:ext uri="{FF2B5EF4-FFF2-40B4-BE49-F238E27FC236}">
                <a16:creationId xmlns:a16="http://schemas.microsoft.com/office/drawing/2014/main" id="{9A6C89FA-8AEF-9915-6B0B-C2A838998F49}"/>
              </a:ext>
            </a:extLst>
          </p:cNvPr>
          <p:cNvGrpSpPr/>
          <p:nvPr userDrawn="1"/>
        </p:nvGrpSpPr>
        <p:grpSpPr>
          <a:xfrm>
            <a:off x="9883303" y="5704701"/>
            <a:ext cx="564515" cy="559435"/>
            <a:chOff x="9883303" y="5704701"/>
            <a:chExt cx="564515" cy="559435"/>
          </a:xfrm>
        </p:grpSpPr>
        <p:sp>
          <p:nvSpPr>
            <p:cNvPr id="62" name="object 20">
              <a:extLst>
                <a:ext uri="{FF2B5EF4-FFF2-40B4-BE49-F238E27FC236}">
                  <a16:creationId xmlns:a16="http://schemas.microsoft.com/office/drawing/2014/main" id="{72F062A0-FD48-375A-AA09-B4970C3D4F4B}"/>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63" name="object 21">
              <a:extLst>
                <a:ext uri="{FF2B5EF4-FFF2-40B4-BE49-F238E27FC236}">
                  <a16:creationId xmlns:a16="http://schemas.microsoft.com/office/drawing/2014/main" id="{6C247741-49A6-6263-FEAC-B37E4F38F32D}"/>
                </a:ext>
              </a:extLst>
            </p:cNvPr>
            <p:cNvPicPr/>
            <p:nvPr/>
          </p:nvPicPr>
          <p:blipFill>
            <a:blip r:embed="rId13" cstate="print"/>
            <a:stretch>
              <a:fillRect/>
            </a:stretch>
          </p:blipFill>
          <p:spPr>
            <a:xfrm>
              <a:off x="10192574" y="6086944"/>
              <a:ext cx="235826" cy="177101"/>
            </a:xfrm>
            <a:prstGeom prst="rect">
              <a:avLst/>
            </a:prstGeom>
          </p:spPr>
        </p:pic>
        <p:sp>
          <p:nvSpPr>
            <p:cNvPr id="64" name="object 22">
              <a:extLst>
                <a:ext uri="{FF2B5EF4-FFF2-40B4-BE49-F238E27FC236}">
                  <a16:creationId xmlns:a16="http://schemas.microsoft.com/office/drawing/2014/main" id="{3770BE90-3857-B07A-F97C-54AE00ABC55C}"/>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65" name="object 23">
            <a:extLst>
              <a:ext uri="{FF2B5EF4-FFF2-40B4-BE49-F238E27FC236}">
                <a16:creationId xmlns:a16="http://schemas.microsoft.com/office/drawing/2014/main" id="{256E44FF-23F0-E53D-0EE8-4EF67496F19E}"/>
              </a:ext>
            </a:extLst>
          </p:cNvPr>
          <p:cNvGrpSpPr/>
          <p:nvPr userDrawn="1"/>
        </p:nvGrpSpPr>
        <p:grpSpPr>
          <a:xfrm>
            <a:off x="11130445" y="242997"/>
            <a:ext cx="711835" cy="776605"/>
            <a:chOff x="11130445" y="242997"/>
            <a:chExt cx="711835" cy="776605"/>
          </a:xfrm>
        </p:grpSpPr>
        <p:sp>
          <p:nvSpPr>
            <p:cNvPr id="66" name="object 24">
              <a:extLst>
                <a:ext uri="{FF2B5EF4-FFF2-40B4-BE49-F238E27FC236}">
                  <a16:creationId xmlns:a16="http://schemas.microsoft.com/office/drawing/2014/main" id="{61D88808-C708-E4DC-4B13-2DABBA423EC3}"/>
                </a:ext>
              </a:extLst>
            </p:cNvPr>
            <p:cNvSpPr/>
            <p:nvPr/>
          </p:nvSpPr>
          <p:spPr>
            <a:xfrm>
              <a:off x="11130445" y="242997"/>
              <a:ext cx="711835" cy="776605"/>
            </a:xfrm>
            <a:custGeom>
              <a:avLst/>
              <a:gdLst/>
              <a:ahLst/>
              <a:cxnLst/>
              <a:rect l="l" t="t" r="r" b="b"/>
              <a:pathLst>
                <a:path w="711834" h="776605">
                  <a:moveTo>
                    <a:pt x="355707" y="0"/>
                  </a:moveTo>
                  <a:lnTo>
                    <a:pt x="282371" y="19650"/>
                  </a:lnTo>
                  <a:lnTo>
                    <a:pt x="73355" y="140325"/>
                  </a:lnTo>
                  <a:lnTo>
                    <a:pt x="42744" y="163863"/>
                  </a:lnTo>
                  <a:lnTo>
                    <a:pt x="5078" y="229088"/>
                  </a:lnTo>
                  <a:lnTo>
                    <a:pt x="0" y="267363"/>
                  </a:lnTo>
                  <a:lnTo>
                    <a:pt x="0" y="508714"/>
                  </a:lnTo>
                  <a:lnTo>
                    <a:pt x="5078" y="546984"/>
                  </a:lnTo>
                  <a:lnTo>
                    <a:pt x="42744" y="612207"/>
                  </a:lnTo>
                  <a:lnTo>
                    <a:pt x="73355" y="635739"/>
                  </a:lnTo>
                  <a:lnTo>
                    <a:pt x="282371" y="756415"/>
                  </a:lnTo>
                  <a:lnTo>
                    <a:pt x="318051" y="771152"/>
                  </a:lnTo>
                  <a:lnTo>
                    <a:pt x="355707" y="776065"/>
                  </a:lnTo>
                  <a:lnTo>
                    <a:pt x="393364" y="771152"/>
                  </a:lnTo>
                  <a:lnTo>
                    <a:pt x="429044" y="756415"/>
                  </a:lnTo>
                  <a:lnTo>
                    <a:pt x="638060" y="635739"/>
                  </a:lnTo>
                  <a:lnTo>
                    <a:pt x="668667" y="612207"/>
                  </a:lnTo>
                  <a:lnTo>
                    <a:pt x="706315" y="546984"/>
                  </a:lnTo>
                  <a:lnTo>
                    <a:pt x="711390" y="508714"/>
                  </a:lnTo>
                  <a:lnTo>
                    <a:pt x="711390" y="267363"/>
                  </a:lnTo>
                  <a:lnTo>
                    <a:pt x="706315" y="229088"/>
                  </a:lnTo>
                  <a:lnTo>
                    <a:pt x="668667" y="163863"/>
                  </a:lnTo>
                  <a:lnTo>
                    <a:pt x="638060" y="140325"/>
                  </a:lnTo>
                  <a:lnTo>
                    <a:pt x="429044" y="19650"/>
                  </a:lnTo>
                  <a:lnTo>
                    <a:pt x="393364" y="4912"/>
                  </a:lnTo>
                  <a:lnTo>
                    <a:pt x="355707" y="0"/>
                  </a:lnTo>
                  <a:close/>
                </a:path>
              </a:pathLst>
            </a:custGeom>
            <a:solidFill>
              <a:srgbClr val="A59581"/>
            </a:solidFill>
          </p:spPr>
          <p:txBody>
            <a:bodyPr wrap="square" lIns="0" tIns="0" rIns="0" bIns="0" rtlCol="0"/>
            <a:lstStyle/>
            <a:p>
              <a:endParaRPr/>
            </a:p>
          </p:txBody>
        </p:sp>
        <p:sp>
          <p:nvSpPr>
            <p:cNvPr id="67" name="object 25">
              <a:extLst>
                <a:ext uri="{FF2B5EF4-FFF2-40B4-BE49-F238E27FC236}">
                  <a16:creationId xmlns:a16="http://schemas.microsoft.com/office/drawing/2014/main" id="{F99F087F-5A0D-8A44-3F81-579550A50931}"/>
                </a:ext>
              </a:extLst>
            </p:cNvPr>
            <p:cNvSpPr/>
            <p:nvPr/>
          </p:nvSpPr>
          <p:spPr>
            <a:xfrm>
              <a:off x="11310128" y="404564"/>
              <a:ext cx="347980" cy="452120"/>
            </a:xfrm>
            <a:custGeom>
              <a:avLst/>
              <a:gdLst/>
              <a:ahLst/>
              <a:cxnLst/>
              <a:rect l="l" t="t" r="r" b="b"/>
              <a:pathLst>
                <a:path w="347979" h="452119">
                  <a:moveTo>
                    <a:pt x="289630" y="441299"/>
                  </a:moveTo>
                  <a:lnTo>
                    <a:pt x="265556" y="441299"/>
                  </a:lnTo>
                  <a:lnTo>
                    <a:pt x="276517" y="445630"/>
                  </a:lnTo>
                  <a:lnTo>
                    <a:pt x="285178" y="446951"/>
                  </a:lnTo>
                  <a:lnTo>
                    <a:pt x="289166" y="451624"/>
                  </a:lnTo>
                  <a:lnTo>
                    <a:pt x="289376" y="446951"/>
                  </a:lnTo>
                  <a:lnTo>
                    <a:pt x="289435" y="445630"/>
                  </a:lnTo>
                  <a:lnTo>
                    <a:pt x="289525" y="443623"/>
                  </a:lnTo>
                  <a:lnTo>
                    <a:pt x="289630" y="441299"/>
                  </a:lnTo>
                  <a:close/>
                </a:path>
                <a:path w="347979" h="452119">
                  <a:moveTo>
                    <a:pt x="223349" y="352926"/>
                  </a:moveTo>
                  <a:lnTo>
                    <a:pt x="173174" y="352926"/>
                  </a:lnTo>
                  <a:lnTo>
                    <a:pt x="175755" y="355828"/>
                  </a:lnTo>
                  <a:lnTo>
                    <a:pt x="180416" y="356831"/>
                  </a:lnTo>
                  <a:lnTo>
                    <a:pt x="184721" y="364490"/>
                  </a:lnTo>
                  <a:lnTo>
                    <a:pt x="194716" y="368795"/>
                  </a:lnTo>
                  <a:lnTo>
                    <a:pt x="205273" y="389169"/>
                  </a:lnTo>
                  <a:lnTo>
                    <a:pt x="212954" y="403878"/>
                  </a:lnTo>
                  <a:lnTo>
                    <a:pt x="217335" y="412038"/>
                  </a:lnTo>
                  <a:lnTo>
                    <a:pt x="219131" y="415036"/>
                  </a:lnTo>
                  <a:lnTo>
                    <a:pt x="219395" y="415428"/>
                  </a:lnTo>
                  <a:lnTo>
                    <a:pt x="224307" y="420014"/>
                  </a:lnTo>
                  <a:lnTo>
                    <a:pt x="219659" y="429996"/>
                  </a:lnTo>
                  <a:lnTo>
                    <a:pt x="219460" y="432993"/>
                  </a:lnTo>
                  <a:lnTo>
                    <a:pt x="219411" y="436651"/>
                  </a:lnTo>
                  <a:lnTo>
                    <a:pt x="219542" y="439293"/>
                  </a:lnTo>
                  <a:lnTo>
                    <a:pt x="219659" y="441642"/>
                  </a:lnTo>
                  <a:lnTo>
                    <a:pt x="227634" y="443623"/>
                  </a:lnTo>
                  <a:lnTo>
                    <a:pt x="223977" y="439293"/>
                  </a:lnTo>
                  <a:lnTo>
                    <a:pt x="230631" y="433654"/>
                  </a:lnTo>
                  <a:lnTo>
                    <a:pt x="236626" y="432993"/>
                  </a:lnTo>
                  <a:lnTo>
                    <a:pt x="298006" y="432993"/>
                  </a:lnTo>
                  <a:lnTo>
                    <a:pt x="297850" y="429996"/>
                  </a:lnTo>
                  <a:lnTo>
                    <a:pt x="297814" y="429323"/>
                  </a:lnTo>
                  <a:lnTo>
                    <a:pt x="280847" y="425335"/>
                  </a:lnTo>
                  <a:lnTo>
                    <a:pt x="278159" y="423176"/>
                  </a:lnTo>
                  <a:lnTo>
                    <a:pt x="245676" y="423176"/>
                  </a:lnTo>
                  <a:lnTo>
                    <a:pt x="240519" y="420797"/>
                  </a:lnTo>
                  <a:lnTo>
                    <a:pt x="221337" y="386998"/>
                  </a:lnTo>
                  <a:lnTo>
                    <a:pt x="214668" y="365467"/>
                  </a:lnTo>
                  <a:lnTo>
                    <a:pt x="218847" y="359731"/>
                  </a:lnTo>
                  <a:lnTo>
                    <a:pt x="223349" y="352926"/>
                  </a:lnTo>
                  <a:close/>
                </a:path>
                <a:path w="347979" h="452119">
                  <a:moveTo>
                    <a:pt x="298006" y="432993"/>
                  </a:moveTo>
                  <a:lnTo>
                    <a:pt x="236626" y="432993"/>
                  </a:lnTo>
                  <a:lnTo>
                    <a:pt x="241922" y="440969"/>
                  </a:lnTo>
                  <a:lnTo>
                    <a:pt x="251256" y="442302"/>
                  </a:lnTo>
                  <a:lnTo>
                    <a:pt x="256247" y="441299"/>
                  </a:lnTo>
                  <a:lnTo>
                    <a:pt x="289630" y="441299"/>
                  </a:lnTo>
                  <a:lnTo>
                    <a:pt x="289720" y="439293"/>
                  </a:lnTo>
                  <a:lnTo>
                    <a:pt x="289839" y="436651"/>
                  </a:lnTo>
                  <a:lnTo>
                    <a:pt x="272211" y="435648"/>
                  </a:lnTo>
                  <a:lnTo>
                    <a:pt x="274667" y="435462"/>
                  </a:lnTo>
                  <a:lnTo>
                    <a:pt x="298135" y="435462"/>
                  </a:lnTo>
                  <a:lnTo>
                    <a:pt x="298041" y="433654"/>
                  </a:lnTo>
                  <a:lnTo>
                    <a:pt x="298006" y="432993"/>
                  </a:lnTo>
                  <a:close/>
                </a:path>
                <a:path w="347979" h="452119">
                  <a:moveTo>
                    <a:pt x="298135" y="435462"/>
                  </a:moveTo>
                  <a:lnTo>
                    <a:pt x="285202" y="435462"/>
                  </a:lnTo>
                  <a:lnTo>
                    <a:pt x="298145" y="435648"/>
                  </a:lnTo>
                  <a:lnTo>
                    <a:pt x="298135" y="435462"/>
                  </a:lnTo>
                  <a:close/>
                </a:path>
                <a:path w="347979" h="452119">
                  <a:moveTo>
                    <a:pt x="271184" y="421176"/>
                  </a:moveTo>
                  <a:lnTo>
                    <a:pt x="263081" y="421176"/>
                  </a:lnTo>
                  <a:lnTo>
                    <a:pt x="256247" y="422008"/>
                  </a:lnTo>
                  <a:lnTo>
                    <a:pt x="250101" y="423176"/>
                  </a:lnTo>
                  <a:lnTo>
                    <a:pt x="278159" y="423176"/>
                  </a:lnTo>
                  <a:lnTo>
                    <a:pt x="277131" y="422351"/>
                  </a:lnTo>
                  <a:lnTo>
                    <a:pt x="277573" y="422351"/>
                  </a:lnTo>
                  <a:lnTo>
                    <a:pt x="271184" y="421176"/>
                  </a:lnTo>
                  <a:close/>
                </a:path>
                <a:path w="347979" h="452119">
                  <a:moveTo>
                    <a:pt x="135960" y="355168"/>
                  </a:moveTo>
                  <a:lnTo>
                    <a:pt x="119875" y="355168"/>
                  </a:lnTo>
                  <a:lnTo>
                    <a:pt x="122631" y="365467"/>
                  </a:lnTo>
                  <a:lnTo>
                    <a:pt x="122750" y="365912"/>
                  </a:lnTo>
                  <a:lnTo>
                    <a:pt x="129151" y="380736"/>
                  </a:lnTo>
                  <a:lnTo>
                    <a:pt x="135739" y="394498"/>
                  </a:lnTo>
                  <a:lnTo>
                    <a:pt x="139179" y="402056"/>
                  </a:lnTo>
                  <a:lnTo>
                    <a:pt x="140083" y="405384"/>
                  </a:lnTo>
                  <a:lnTo>
                    <a:pt x="140169" y="405701"/>
                  </a:lnTo>
                  <a:lnTo>
                    <a:pt x="137185" y="410375"/>
                  </a:lnTo>
                  <a:lnTo>
                    <a:pt x="137185" y="419684"/>
                  </a:lnTo>
                  <a:lnTo>
                    <a:pt x="146824" y="422351"/>
                  </a:lnTo>
                  <a:lnTo>
                    <a:pt x="144170" y="418033"/>
                  </a:lnTo>
                  <a:lnTo>
                    <a:pt x="143894" y="416369"/>
                  </a:lnTo>
                  <a:lnTo>
                    <a:pt x="143838" y="416026"/>
                  </a:lnTo>
                  <a:lnTo>
                    <a:pt x="143739" y="415428"/>
                  </a:lnTo>
                  <a:lnTo>
                    <a:pt x="143619" y="414705"/>
                  </a:lnTo>
                  <a:lnTo>
                    <a:pt x="143509" y="414045"/>
                  </a:lnTo>
                  <a:lnTo>
                    <a:pt x="148475" y="410375"/>
                  </a:lnTo>
                  <a:lnTo>
                    <a:pt x="194716" y="410375"/>
                  </a:lnTo>
                  <a:lnTo>
                    <a:pt x="194716" y="408381"/>
                  </a:lnTo>
                  <a:lnTo>
                    <a:pt x="181076" y="407708"/>
                  </a:lnTo>
                  <a:lnTo>
                    <a:pt x="186054" y="406044"/>
                  </a:lnTo>
                  <a:lnTo>
                    <a:pt x="201714" y="405384"/>
                  </a:lnTo>
                  <a:lnTo>
                    <a:pt x="201427" y="402056"/>
                  </a:lnTo>
                  <a:lnTo>
                    <a:pt x="201371" y="401408"/>
                  </a:lnTo>
                  <a:lnTo>
                    <a:pt x="197388" y="400758"/>
                  </a:lnTo>
                  <a:lnTo>
                    <a:pt x="158357" y="400758"/>
                  </a:lnTo>
                  <a:lnTo>
                    <a:pt x="153266" y="399527"/>
                  </a:lnTo>
                  <a:lnTo>
                    <a:pt x="136164" y="359731"/>
                  </a:lnTo>
                  <a:lnTo>
                    <a:pt x="136044" y="357245"/>
                  </a:lnTo>
                  <a:lnTo>
                    <a:pt x="135960" y="355168"/>
                  </a:lnTo>
                  <a:close/>
                </a:path>
                <a:path w="347979" h="452119">
                  <a:moveTo>
                    <a:pt x="194716" y="410375"/>
                  </a:moveTo>
                  <a:lnTo>
                    <a:pt x="148475" y="410375"/>
                  </a:lnTo>
                  <a:lnTo>
                    <a:pt x="153809" y="414705"/>
                  </a:lnTo>
                  <a:lnTo>
                    <a:pt x="158457" y="415036"/>
                  </a:lnTo>
                  <a:lnTo>
                    <a:pt x="175472" y="416026"/>
                  </a:lnTo>
                  <a:lnTo>
                    <a:pt x="190715" y="416026"/>
                  </a:lnTo>
                  <a:lnTo>
                    <a:pt x="194716" y="420014"/>
                  </a:lnTo>
                  <a:lnTo>
                    <a:pt x="194716" y="410375"/>
                  </a:lnTo>
                  <a:close/>
                </a:path>
                <a:path w="347979" h="452119">
                  <a:moveTo>
                    <a:pt x="190715" y="416026"/>
                  </a:moveTo>
                  <a:lnTo>
                    <a:pt x="175843" y="416026"/>
                  </a:lnTo>
                  <a:lnTo>
                    <a:pt x="183601" y="416369"/>
                  </a:lnTo>
                  <a:lnTo>
                    <a:pt x="188061" y="416369"/>
                  </a:lnTo>
                  <a:lnTo>
                    <a:pt x="190715" y="416026"/>
                  </a:lnTo>
                  <a:close/>
                </a:path>
                <a:path w="347979" h="452119">
                  <a:moveTo>
                    <a:pt x="177749" y="395744"/>
                  </a:moveTo>
                  <a:lnTo>
                    <a:pt x="165375" y="399527"/>
                  </a:lnTo>
                  <a:lnTo>
                    <a:pt x="165098" y="399527"/>
                  </a:lnTo>
                  <a:lnTo>
                    <a:pt x="158357" y="400758"/>
                  </a:lnTo>
                  <a:lnTo>
                    <a:pt x="197388" y="400758"/>
                  </a:lnTo>
                  <a:lnTo>
                    <a:pt x="187058" y="399072"/>
                  </a:lnTo>
                  <a:lnTo>
                    <a:pt x="183756" y="397738"/>
                  </a:lnTo>
                  <a:lnTo>
                    <a:pt x="177749" y="395744"/>
                  </a:lnTo>
                  <a:close/>
                </a:path>
                <a:path w="347979" h="452119">
                  <a:moveTo>
                    <a:pt x="228556" y="344538"/>
                  </a:moveTo>
                  <a:lnTo>
                    <a:pt x="92951" y="344538"/>
                  </a:lnTo>
                  <a:lnTo>
                    <a:pt x="94232" y="352501"/>
                  </a:lnTo>
                  <a:lnTo>
                    <a:pt x="94300" y="352926"/>
                  </a:lnTo>
                  <a:lnTo>
                    <a:pt x="96719" y="355828"/>
                  </a:lnTo>
                  <a:lnTo>
                    <a:pt x="97584" y="356831"/>
                  </a:lnTo>
                  <a:lnTo>
                    <a:pt x="105238" y="357245"/>
                  </a:lnTo>
                  <a:lnTo>
                    <a:pt x="119875" y="355168"/>
                  </a:lnTo>
                  <a:lnTo>
                    <a:pt x="135960" y="355168"/>
                  </a:lnTo>
                  <a:lnTo>
                    <a:pt x="135851" y="352501"/>
                  </a:lnTo>
                  <a:lnTo>
                    <a:pt x="136842" y="346862"/>
                  </a:lnTo>
                  <a:lnTo>
                    <a:pt x="227113" y="346862"/>
                  </a:lnTo>
                  <a:lnTo>
                    <a:pt x="228556" y="344538"/>
                  </a:lnTo>
                  <a:close/>
                </a:path>
                <a:path w="347979" h="452119">
                  <a:moveTo>
                    <a:pt x="227113" y="346862"/>
                  </a:moveTo>
                  <a:lnTo>
                    <a:pt x="136842" y="346862"/>
                  </a:lnTo>
                  <a:lnTo>
                    <a:pt x="146494" y="355498"/>
                  </a:lnTo>
                  <a:lnTo>
                    <a:pt x="163791" y="355498"/>
                  </a:lnTo>
                  <a:lnTo>
                    <a:pt x="172810" y="352926"/>
                  </a:lnTo>
                  <a:lnTo>
                    <a:pt x="223349" y="352926"/>
                  </a:lnTo>
                  <a:lnTo>
                    <a:pt x="227113" y="346862"/>
                  </a:lnTo>
                  <a:close/>
                </a:path>
                <a:path w="347979" h="452119">
                  <a:moveTo>
                    <a:pt x="12458" y="88455"/>
                  </a:moveTo>
                  <a:lnTo>
                    <a:pt x="3269" y="98622"/>
                  </a:lnTo>
                  <a:lnTo>
                    <a:pt x="0" y="107449"/>
                  </a:lnTo>
                  <a:lnTo>
                    <a:pt x="2464" y="119832"/>
                  </a:lnTo>
                  <a:lnTo>
                    <a:pt x="10477" y="140665"/>
                  </a:lnTo>
                  <a:lnTo>
                    <a:pt x="7908" y="149313"/>
                  </a:lnTo>
                  <a:lnTo>
                    <a:pt x="7810" y="149644"/>
                  </a:lnTo>
                  <a:lnTo>
                    <a:pt x="12141" y="157949"/>
                  </a:lnTo>
                  <a:lnTo>
                    <a:pt x="21437" y="157949"/>
                  </a:lnTo>
                  <a:lnTo>
                    <a:pt x="14122" y="159956"/>
                  </a:lnTo>
                  <a:lnTo>
                    <a:pt x="9088" y="174086"/>
                  </a:lnTo>
                  <a:lnTo>
                    <a:pt x="8518" y="183749"/>
                  </a:lnTo>
                  <a:lnTo>
                    <a:pt x="13411" y="193403"/>
                  </a:lnTo>
                  <a:lnTo>
                    <a:pt x="24764" y="207505"/>
                  </a:lnTo>
                  <a:lnTo>
                    <a:pt x="18453" y="214833"/>
                  </a:lnTo>
                  <a:lnTo>
                    <a:pt x="17132" y="230454"/>
                  </a:lnTo>
                  <a:lnTo>
                    <a:pt x="13461" y="236118"/>
                  </a:lnTo>
                  <a:lnTo>
                    <a:pt x="16471" y="241757"/>
                  </a:lnTo>
                  <a:lnTo>
                    <a:pt x="14795" y="252412"/>
                  </a:lnTo>
                  <a:lnTo>
                    <a:pt x="19456" y="260375"/>
                  </a:lnTo>
                  <a:lnTo>
                    <a:pt x="21437" y="277342"/>
                  </a:lnTo>
                  <a:lnTo>
                    <a:pt x="32423" y="277660"/>
                  </a:lnTo>
                  <a:lnTo>
                    <a:pt x="36410" y="283997"/>
                  </a:lnTo>
                  <a:lnTo>
                    <a:pt x="40081" y="286664"/>
                  </a:lnTo>
                  <a:lnTo>
                    <a:pt x="43837" y="291877"/>
                  </a:lnTo>
                  <a:lnTo>
                    <a:pt x="48721" y="300958"/>
                  </a:lnTo>
                  <a:lnTo>
                    <a:pt x="53356" y="310038"/>
                  </a:lnTo>
                  <a:lnTo>
                    <a:pt x="56362" y="315252"/>
                  </a:lnTo>
                  <a:lnTo>
                    <a:pt x="58699" y="317919"/>
                  </a:lnTo>
                  <a:lnTo>
                    <a:pt x="63677" y="322580"/>
                  </a:lnTo>
                  <a:lnTo>
                    <a:pt x="68999" y="335216"/>
                  </a:lnTo>
                  <a:lnTo>
                    <a:pt x="77304" y="336537"/>
                  </a:lnTo>
                  <a:lnTo>
                    <a:pt x="85293" y="345198"/>
                  </a:lnTo>
                  <a:lnTo>
                    <a:pt x="92951" y="344538"/>
                  </a:lnTo>
                  <a:lnTo>
                    <a:pt x="228556" y="344538"/>
                  </a:lnTo>
                  <a:lnTo>
                    <a:pt x="230193" y="341900"/>
                  </a:lnTo>
                  <a:lnTo>
                    <a:pt x="242595" y="321576"/>
                  </a:lnTo>
                  <a:lnTo>
                    <a:pt x="255574" y="315252"/>
                  </a:lnTo>
                  <a:lnTo>
                    <a:pt x="259562" y="304952"/>
                  </a:lnTo>
                  <a:lnTo>
                    <a:pt x="274853" y="299631"/>
                  </a:lnTo>
                  <a:lnTo>
                    <a:pt x="276847" y="290982"/>
                  </a:lnTo>
                  <a:lnTo>
                    <a:pt x="288836" y="285000"/>
                  </a:lnTo>
                  <a:lnTo>
                    <a:pt x="291172" y="274027"/>
                  </a:lnTo>
                  <a:lnTo>
                    <a:pt x="301472" y="272364"/>
                  </a:lnTo>
                  <a:lnTo>
                    <a:pt x="303136" y="264045"/>
                  </a:lnTo>
                  <a:lnTo>
                    <a:pt x="312695" y="253360"/>
                  </a:lnTo>
                  <a:lnTo>
                    <a:pt x="317266" y="245952"/>
                  </a:lnTo>
                  <a:lnTo>
                    <a:pt x="318097" y="238362"/>
                  </a:lnTo>
                  <a:lnTo>
                    <a:pt x="316433" y="227126"/>
                  </a:lnTo>
                  <a:lnTo>
                    <a:pt x="324564" y="197108"/>
                  </a:lnTo>
                  <a:lnTo>
                    <a:pt x="326617" y="175291"/>
                  </a:lnTo>
                  <a:lnTo>
                    <a:pt x="323378" y="158286"/>
                  </a:lnTo>
                  <a:lnTo>
                    <a:pt x="135709" y="158286"/>
                  </a:lnTo>
                  <a:lnTo>
                    <a:pt x="122389" y="156292"/>
                  </a:lnTo>
                  <a:lnTo>
                    <a:pt x="113556" y="153050"/>
                  </a:lnTo>
                  <a:lnTo>
                    <a:pt x="108584" y="149313"/>
                  </a:lnTo>
                  <a:lnTo>
                    <a:pt x="106928" y="144373"/>
                  </a:lnTo>
                  <a:lnTo>
                    <a:pt x="107459" y="138671"/>
                  </a:lnTo>
                  <a:lnTo>
                    <a:pt x="107545" y="137748"/>
                  </a:lnTo>
                  <a:lnTo>
                    <a:pt x="109097" y="130502"/>
                  </a:lnTo>
                  <a:lnTo>
                    <a:pt x="110136" y="124358"/>
                  </a:lnTo>
                  <a:lnTo>
                    <a:pt x="110263" y="120700"/>
                  </a:lnTo>
                  <a:lnTo>
                    <a:pt x="110266" y="120040"/>
                  </a:lnTo>
                  <a:lnTo>
                    <a:pt x="44068" y="120040"/>
                  </a:lnTo>
                  <a:lnTo>
                    <a:pt x="40061" y="113741"/>
                  </a:lnTo>
                  <a:lnTo>
                    <a:pt x="36882" y="109448"/>
                  </a:lnTo>
                  <a:lnTo>
                    <a:pt x="32890" y="105220"/>
                  </a:lnTo>
                  <a:lnTo>
                    <a:pt x="29933" y="102412"/>
                  </a:lnTo>
                  <a:lnTo>
                    <a:pt x="26428" y="102412"/>
                  </a:lnTo>
                  <a:lnTo>
                    <a:pt x="22783" y="92773"/>
                  </a:lnTo>
                  <a:lnTo>
                    <a:pt x="12458" y="88455"/>
                  </a:lnTo>
                  <a:close/>
                </a:path>
                <a:path w="347979" h="452119">
                  <a:moveTo>
                    <a:pt x="317525" y="136994"/>
                  </a:moveTo>
                  <a:lnTo>
                    <a:pt x="203695" y="136994"/>
                  </a:lnTo>
                  <a:lnTo>
                    <a:pt x="196280" y="147105"/>
                  </a:lnTo>
                  <a:lnTo>
                    <a:pt x="186280" y="153252"/>
                  </a:lnTo>
                  <a:lnTo>
                    <a:pt x="172598" y="156591"/>
                  </a:lnTo>
                  <a:lnTo>
                    <a:pt x="154070" y="158286"/>
                  </a:lnTo>
                  <a:lnTo>
                    <a:pt x="323378" y="158286"/>
                  </a:lnTo>
                  <a:lnTo>
                    <a:pt x="321999" y="151045"/>
                  </a:lnTo>
                  <a:lnTo>
                    <a:pt x="317525" y="136994"/>
                  </a:lnTo>
                  <a:close/>
                </a:path>
                <a:path w="347979" h="452119">
                  <a:moveTo>
                    <a:pt x="312337" y="120700"/>
                  </a:moveTo>
                  <a:lnTo>
                    <a:pt x="213677" y="120700"/>
                  </a:lnTo>
                  <a:lnTo>
                    <a:pt x="212343" y="124358"/>
                  </a:lnTo>
                  <a:lnTo>
                    <a:pt x="197053" y="138671"/>
                  </a:lnTo>
                  <a:lnTo>
                    <a:pt x="199047" y="138671"/>
                  </a:lnTo>
                  <a:lnTo>
                    <a:pt x="203695" y="136994"/>
                  </a:lnTo>
                  <a:lnTo>
                    <a:pt x="317525" y="136994"/>
                  </a:lnTo>
                  <a:lnTo>
                    <a:pt x="312337" y="120700"/>
                  </a:lnTo>
                  <a:close/>
                </a:path>
                <a:path w="347979" h="452119">
                  <a:moveTo>
                    <a:pt x="327285" y="103871"/>
                  </a:moveTo>
                  <a:lnTo>
                    <a:pt x="222619" y="103871"/>
                  </a:lnTo>
                  <a:lnTo>
                    <a:pt x="219747" y="113741"/>
                  </a:lnTo>
                  <a:lnTo>
                    <a:pt x="219659" y="114046"/>
                  </a:lnTo>
                  <a:lnTo>
                    <a:pt x="207022" y="123698"/>
                  </a:lnTo>
                  <a:lnTo>
                    <a:pt x="209689" y="123024"/>
                  </a:lnTo>
                  <a:lnTo>
                    <a:pt x="213677" y="120700"/>
                  </a:lnTo>
                  <a:lnTo>
                    <a:pt x="312337" y="120700"/>
                  </a:lnTo>
                  <a:lnTo>
                    <a:pt x="310218" y="114046"/>
                  </a:lnTo>
                  <a:lnTo>
                    <a:pt x="310121" y="113741"/>
                  </a:lnTo>
                  <a:lnTo>
                    <a:pt x="321181" y="111374"/>
                  </a:lnTo>
                  <a:lnTo>
                    <a:pt x="327285" y="103871"/>
                  </a:lnTo>
                  <a:close/>
                </a:path>
                <a:path w="347979" h="452119">
                  <a:moveTo>
                    <a:pt x="39077" y="105079"/>
                  </a:moveTo>
                  <a:lnTo>
                    <a:pt x="39098" y="105220"/>
                  </a:lnTo>
                  <a:lnTo>
                    <a:pt x="39224" y="106070"/>
                  </a:lnTo>
                  <a:lnTo>
                    <a:pt x="39328" y="106780"/>
                  </a:lnTo>
                  <a:lnTo>
                    <a:pt x="39437" y="107449"/>
                  </a:lnTo>
                  <a:lnTo>
                    <a:pt x="43992" y="119832"/>
                  </a:lnTo>
                  <a:lnTo>
                    <a:pt x="44068" y="120040"/>
                  </a:lnTo>
                  <a:lnTo>
                    <a:pt x="110266" y="120040"/>
                  </a:lnTo>
                  <a:lnTo>
                    <a:pt x="110286" y="115911"/>
                  </a:lnTo>
                  <a:lnTo>
                    <a:pt x="109933" y="111374"/>
                  </a:lnTo>
                  <a:lnTo>
                    <a:pt x="109856" y="110388"/>
                  </a:lnTo>
                  <a:lnTo>
                    <a:pt x="49390" y="110388"/>
                  </a:lnTo>
                  <a:lnTo>
                    <a:pt x="39077" y="105079"/>
                  </a:lnTo>
                  <a:close/>
                </a:path>
                <a:path w="347979" h="452119">
                  <a:moveTo>
                    <a:pt x="54368" y="50876"/>
                  </a:moveTo>
                  <a:lnTo>
                    <a:pt x="51371" y="50876"/>
                  </a:lnTo>
                  <a:lnTo>
                    <a:pt x="47864" y="53394"/>
                  </a:lnTo>
                  <a:lnTo>
                    <a:pt x="42984" y="59310"/>
                  </a:lnTo>
                  <a:lnTo>
                    <a:pt x="38478" y="66162"/>
                  </a:lnTo>
                  <a:lnTo>
                    <a:pt x="36093" y="71488"/>
                  </a:lnTo>
                  <a:lnTo>
                    <a:pt x="35544" y="74744"/>
                  </a:lnTo>
                  <a:lnTo>
                    <a:pt x="35595" y="80797"/>
                  </a:lnTo>
                  <a:lnTo>
                    <a:pt x="35927" y="85919"/>
                  </a:lnTo>
                  <a:lnTo>
                    <a:pt x="36989" y="98622"/>
                  </a:lnTo>
                  <a:lnTo>
                    <a:pt x="37083" y="99745"/>
                  </a:lnTo>
                  <a:lnTo>
                    <a:pt x="49390" y="110388"/>
                  </a:lnTo>
                  <a:lnTo>
                    <a:pt x="109856" y="110388"/>
                  </a:lnTo>
                  <a:lnTo>
                    <a:pt x="109627" y="107449"/>
                  </a:lnTo>
                  <a:lnTo>
                    <a:pt x="109575" y="106780"/>
                  </a:lnTo>
                  <a:lnTo>
                    <a:pt x="108594" y="100418"/>
                  </a:lnTo>
                  <a:lnTo>
                    <a:pt x="99606" y="100418"/>
                  </a:lnTo>
                  <a:lnTo>
                    <a:pt x="103250" y="93776"/>
                  </a:lnTo>
                  <a:lnTo>
                    <a:pt x="104927" y="90779"/>
                  </a:lnTo>
                  <a:lnTo>
                    <a:pt x="104810" y="88455"/>
                  </a:lnTo>
                  <a:lnTo>
                    <a:pt x="104697" y="86224"/>
                  </a:lnTo>
                  <a:lnTo>
                    <a:pt x="104682" y="85919"/>
                  </a:lnTo>
                  <a:lnTo>
                    <a:pt x="102471" y="78060"/>
                  </a:lnTo>
                  <a:lnTo>
                    <a:pt x="99824" y="70573"/>
                  </a:lnTo>
                  <a:lnTo>
                    <a:pt x="95620" y="70573"/>
                  </a:lnTo>
                  <a:lnTo>
                    <a:pt x="95536" y="70154"/>
                  </a:lnTo>
                  <a:lnTo>
                    <a:pt x="61023" y="70154"/>
                  </a:lnTo>
                  <a:lnTo>
                    <a:pt x="61062" y="69161"/>
                  </a:lnTo>
                  <a:lnTo>
                    <a:pt x="61182" y="66162"/>
                  </a:lnTo>
                  <a:lnTo>
                    <a:pt x="61215" y="65330"/>
                  </a:lnTo>
                  <a:lnTo>
                    <a:pt x="61331" y="62406"/>
                  </a:lnTo>
                  <a:lnTo>
                    <a:pt x="61454" y="59310"/>
                  </a:lnTo>
                  <a:lnTo>
                    <a:pt x="61564" y="56527"/>
                  </a:lnTo>
                  <a:lnTo>
                    <a:pt x="61683" y="53530"/>
                  </a:lnTo>
                  <a:lnTo>
                    <a:pt x="54368" y="50876"/>
                  </a:lnTo>
                  <a:close/>
                </a:path>
                <a:path w="347979" h="452119">
                  <a:moveTo>
                    <a:pt x="221479" y="104377"/>
                  </a:moveTo>
                  <a:lnTo>
                    <a:pt x="218325" y="106070"/>
                  </a:lnTo>
                  <a:lnTo>
                    <a:pt x="220979" y="105740"/>
                  </a:lnTo>
                  <a:lnTo>
                    <a:pt x="221479" y="104377"/>
                  </a:lnTo>
                  <a:close/>
                </a:path>
                <a:path w="347979" h="452119">
                  <a:moveTo>
                    <a:pt x="247586" y="19278"/>
                  </a:moveTo>
                  <a:lnTo>
                    <a:pt x="246265" y="26593"/>
                  </a:lnTo>
                  <a:lnTo>
                    <a:pt x="262216" y="32575"/>
                  </a:lnTo>
                  <a:lnTo>
                    <a:pt x="272884" y="33909"/>
                  </a:lnTo>
                  <a:lnTo>
                    <a:pt x="271551" y="38900"/>
                  </a:lnTo>
                  <a:lnTo>
                    <a:pt x="250565" y="48337"/>
                  </a:lnTo>
                  <a:lnTo>
                    <a:pt x="236874" y="65330"/>
                  </a:lnTo>
                  <a:lnTo>
                    <a:pt x="228792" y="83325"/>
                  </a:lnTo>
                  <a:lnTo>
                    <a:pt x="224637" y="95770"/>
                  </a:lnTo>
                  <a:lnTo>
                    <a:pt x="221479" y="104377"/>
                  </a:lnTo>
                  <a:lnTo>
                    <a:pt x="222422" y="103871"/>
                  </a:lnTo>
                  <a:lnTo>
                    <a:pt x="327285" y="103871"/>
                  </a:lnTo>
                  <a:lnTo>
                    <a:pt x="329699" y="95110"/>
                  </a:lnTo>
                  <a:lnTo>
                    <a:pt x="329678" y="88455"/>
                  </a:lnTo>
                  <a:lnTo>
                    <a:pt x="328739" y="83794"/>
                  </a:lnTo>
                  <a:lnTo>
                    <a:pt x="333730" y="80797"/>
                  </a:lnTo>
                  <a:lnTo>
                    <a:pt x="347357" y="80797"/>
                  </a:lnTo>
                  <a:lnTo>
                    <a:pt x="347357" y="79794"/>
                  </a:lnTo>
                  <a:lnTo>
                    <a:pt x="345123" y="75415"/>
                  </a:lnTo>
                  <a:lnTo>
                    <a:pt x="340207" y="69161"/>
                  </a:lnTo>
                  <a:lnTo>
                    <a:pt x="335291" y="62406"/>
                  </a:lnTo>
                  <a:lnTo>
                    <a:pt x="333057" y="56527"/>
                  </a:lnTo>
                  <a:lnTo>
                    <a:pt x="333057" y="49872"/>
                  </a:lnTo>
                  <a:lnTo>
                    <a:pt x="327088" y="45212"/>
                  </a:lnTo>
                  <a:lnTo>
                    <a:pt x="323943" y="30190"/>
                  </a:lnTo>
                  <a:lnTo>
                    <a:pt x="319410" y="20599"/>
                  </a:lnTo>
                  <a:lnTo>
                    <a:pt x="258559" y="20599"/>
                  </a:lnTo>
                  <a:lnTo>
                    <a:pt x="247586" y="19278"/>
                  </a:lnTo>
                  <a:close/>
                </a:path>
                <a:path w="347979" h="452119">
                  <a:moveTo>
                    <a:pt x="26428" y="99085"/>
                  </a:moveTo>
                  <a:lnTo>
                    <a:pt x="26428" y="102412"/>
                  </a:lnTo>
                  <a:lnTo>
                    <a:pt x="29933" y="102412"/>
                  </a:lnTo>
                  <a:lnTo>
                    <a:pt x="26428" y="99085"/>
                  </a:lnTo>
                  <a:close/>
                </a:path>
                <a:path w="347979" h="452119">
                  <a:moveTo>
                    <a:pt x="104927" y="93776"/>
                  </a:moveTo>
                  <a:lnTo>
                    <a:pt x="99606" y="100418"/>
                  </a:lnTo>
                  <a:lnTo>
                    <a:pt x="108594" y="100418"/>
                  </a:lnTo>
                  <a:lnTo>
                    <a:pt x="104927" y="93776"/>
                  </a:lnTo>
                  <a:close/>
                </a:path>
                <a:path w="347979" h="452119">
                  <a:moveTo>
                    <a:pt x="347357" y="80797"/>
                  </a:moveTo>
                  <a:lnTo>
                    <a:pt x="333730" y="80797"/>
                  </a:lnTo>
                  <a:lnTo>
                    <a:pt x="347357" y="83794"/>
                  </a:lnTo>
                  <a:lnTo>
                    <a:pt x="347357" y="80797"/>
                  </a:lnTo>
                  <a:close/>
                </a:path>
                <a:path w="347979" h="452119">
                  <a:moveTo>
                    <a:pt x="97599" y="65824"/>
                  </a:moveTo>
                  <a:lnTo>
                    <a:pt x="95573" y="70573"/>
                  </a:lnTo>
                  <a:lnTo>
                    <a:pt x="99824" y="70573"/>
                  </a:lnTo>
                  <a:lnTo>
                    <a:pt x="98272" y="66827"/>
                  </a:lnTo>
                  <a:lnTo>
                    <a:pt x="97599" y="65824"/>
                  </a:lnTo>
                  <a:close/>
                </a:path>
                <a:path w="347979" h="452119">
                  <a:moveTo>
                    <a:pt x="77000" y="42875"/>
                  </a:moveTo>
                  <a:lnTo>
                    <a:pt x="74500" y="43301"/>
                  </a:lnTo>
                  <a:lnTo>
                    <a:pt x="72002" y="46285"/>
                  </a:lnTo>
                  <a:lnTo>
                    <a:pt x="68009" y="54383"/>
                  </a:lnTo>
                  <a:lnTo>
                    <a:pt x="61023" y="70154"/>
                  </a:lnTo>
                  <a:lnTo>
                    <a:pt x="95536" y="70154"/>
                  </a:lnTo>
                  <a:lnTo>
                    <a:pt x="93118" y="58182"/>
                  </a:lnTo>
                  <a:lnTo>
                    <a:pt x="87669" y="49576"/>
                  </a:lnTo>
                  <a:lnTo>
                    <a:pt x="81537" y="44524"/>
                  </a:lnTo>
                  <a:lnTo>
                    <a:pt x="77000" y="42875"/>
                  </a:lnTo>
                  <a:close/>
                </a:path>
                <a:path w="347979" h="452119">
                  <a:moveTo>
                    <a:pt x="249923" y="10629"/>
                  </a:moveTo>
                  <a:lnTo>
                    <a:pt x="248704" y="14274"/>
                  </a:lnTo>
                  <a:lnTo>
                    <a:pt x="248589" y="14617"/>
                  </a:lnTo>
                  <a:lnTo>
                    <a:pt x="258559" y="20599"/>
                  </a:lnTo>
                  <a:lnTo>
                    <a:pt x="319410" y="20599"/>
                  </a:lnTo>
                  <a:lnTo>
                    <a:pt x="318431" y="18527"/>
                  </a:lnTo>
                  <a:lnTo>
                    <a:pt x="316213" y="15621"/>
                  </a:lnTo>
                  <a:lnTo>
                    <a:pt x="278523" y="15621"/>
                  </a:lnTo>
                  <a:lnTo>
                    <a:pt x="264845" y="14274"/>
                  </a:lnTo>
                  <a:lnTo>
                    <a:pt x="249923" y="10629"/>
                  </a:lnTo>
                  <a:close/>
                </a:path>
                <a:path w="347979" h="452119">
                  <a:moveTo>
                    <a:pt x="284848" y="0"/>
                  </a:moveTo>
                  <a:lnTo>
                    <a:pt x="280174" y="660"/>
                  </a:lnTo>
                  <a:lnTo>
                    <a:pt x="280174" y="15278"/>
                  </a:lnTo>
                  <a:lnTo>
                    <a:pt x="278523" y="15621"/>
                  </a:lnTo>
                  <a:lnTo>
                    <a:pt x="316213" y="15621"/>
                  </a:lnTo>
                  <a:lnTo>
                    <a:pt x="315952" y="15278"/>
                  </a:lnTo>
                  <a:lnTo>
                    <a:pt x="300139" y="15278"/>
                  </a:lnTo>
                  <a:lnTo>
                    <a:pt x="293484" y="5981"/>
                  </a:lnTo>
                  <a:lnTo>
                    <a:pt x="284848" y="0"/>
                  </a:lnTo>
                  <a:close/>
                </a:path>
                <a:path w="347979" h="452119">
                  <a:moveTo>
                    <a:pt x="308775" y="8293"/>
                  </a:moveTo>
                  <a:lnTo>
                    <a:pt x="305803" y="8293"/>
                  </a:lnTo>
                  <a:lnTo>
                    <a:pt x="304378" y="14274"/>
                  </a:lnTo>
                  <a:lnTo>
                    <a:pt x="304296" y="14617"/>
                  </a:lnTo>
                  <a:lnTo>
                    <a:pt x="304221" y="14935"/>
                  </a:lnTo>
                  <a:lnTo>
                    <a:pt x="304139" y="15278"/>
                  </a:lnTo>
                  <a:lnTo>
                    <a:pt x="315952" y="15278"/>
                  </a:lnTo>
                  <a:lnTo>
                    <a:pt x="312670" y="10977"/>
                  </a:lnTo>
                  <a:lnTo>
                    <a:pt x="308775" y="8293"/>
                  </a:lnTo>
                  <a:close/>
                </a:path>
              </a:pathLst>
            </a:custGeom>
            <a:solidFill>
              <a:srgbClr val="FFFFFF"/>
            </a:solidFill>
          </p:spPr>
          <p:txBody>
            <a:bodyPr wrap="square" lIns="0" tIns="0" rIns="0" bIns="0" rtlCol="0"/>
            <a:lstStyle/>
            <a:p>
              <a:endParaRPr/>
            </a:p>
          </p:txBody>
        </p:sp>
      </p:grpSp>
      <p:grpSp>
        <p:nvGrpSpPr>
          <p:cNvPr id="68" name="object 26">
            <a:extLst>
              <a:ext uri="{FF2B5EF4-FFF2-40B4-BE49-F238E27FC236}">
                <a16:creationId xmlns:a16="http://schemas.microsoft.com/office/drawing/2014/main" id="{232CC6DE-1E68-0BDF-CE62-5FA4CD3EF4F7}"/>
              </a:ext>
            </a:extLst>
          </p:cNvPr>
          <p:cNvGrpSpPr/>
          <p:nvPr userDrawn="1"/>
        </p:nvGrpSpPr>
        <p:grpSpPr>
          <a:xfrm>
            <a:off x="1490846" y="1875732"/>
            <a:ext cx="2275205" cy="1811020"/>
            <a:chOff x="1490846" y="1875732"/>
            <a:chExt cx="2275205" cy="1811020"/>
          </a:xfrm>
        </p:grpSpPr>
        <p:sp>
          <p:nvSpPr>
            <p:cNvPr id="69" name="object 27">
              <a:extLst>
                <a:ext uri="{FF2B5EF4-FFF2-40B4-BE49-F238E27FC236}">
                  <a16:creationId xmlns:a16="http://schemas.microsoft.com/office/drawing/2014/main" id="{FB261231-8D1B-8808-5726-D7F68F1D5CC7}"/>
                </a:ext>
              </a:extLst>
            </p:cNvPr>
            <p:cNvSpPr/>
            <p:nvPr/>
          </p:nvSpPr>
          <p:spPr>
            <a:xfrm>
              <a:off x="2491041" y="3427398"/>
              <a:ext cx="259079" cy="259079"/>
            </a:xfrm>
            <a:custGeom>
              <a:avLst/>
              <a:gdLst/>
              <a:ahLst/>
              <a:cxnLst/>
              <a:rect l="l" t="t" r="r" b="b"/>
              <a:pathLst>
                <a:path w="259080" h="259079">
                  <a:moveTo>
                    <a:pt x="129514" y="0"/>
                  </a:moveTo>
                  <a:lnTo>
                    <a:pt x="0" y="129514"/>
                  </a:lnTo>
                  <a:lnTo>
                    <a:pt x="129514" y="259029"/>
                  </a:lnTo>
                  <a:lnTo>
                    <a:pt x="259041" y="129514"/>
                  </a:lnTo>
                  <a:lnTo>
                    <a:pt x="129514" y="0"/>
                  </a:lnTo>
                  <a:close/>
                </a:path>
              </a:pathLst>
            </a:custGeom>
            <a:solidFill>
              <a:srgbClr val="A49580"/>
            </a:solidFill>
          </p:spPr>
          <p:txBody>
            <a:bodyPr wrap="square" lIns="0" tIns="0" rIns="0" bIns="0" rtlCol="0"/>
            <a:lstStyle/>
            <a:p>
              <a:endParaRPr/>
            </a:p>
          </p:txBody>
        </p:sp>
        <p:pic>
          <p:nvPicPr>
            <p:cNvPr id="70" name="object 28">
              <a:extLst>
                <a:ext uri="{FF2B5EF4-FFF2-40B4-BE49-F238E27FC236}">
                  <a16:creationId xmlns:a16="http://schemas.microsoft.com/office/drawing/2014/main" id="{CEDE7345-0239-9AFD-A1CE-02FAEDD77BB3}"/>
                </a:ext>
              </a:extLst>
            </p:cNvPr>
            <p:cNvPicPr/>
            <p:nvPr/>
          </p:nvPicPr>
          <p:blipFill>
            <a:blip r:embed="rId14" cstate="print"/>
            <a:stretch>
              <a:fillRect/>
            </a:stretch>
          </p:blipFill>
          <p:spPr>
            <a:xfrm>
              <a:off x="1496707" y="1881606"/>
              <a:ext cx="2262873" cy="1675307"/>
            </a:xfrm>
            <a:prstGeom prst="rect">
              <a:avLst/>
            </a:prstGeom>
          </p:spPr>
        </p:pic>
        <p:sp>
          <p:nvSpPr>
            <p:cNvPr id="71" name="object 29">
              <a:extLst>
                <a:ext uri="{FF2B5EF4-FFF2-40B4-BE49-F238E27FC236}">
                  <a16:creationId xmlns:a16="http://schemas.microsoft.com/office/drawing/2014/main" id="{FFC2C0A3-8702-2635-0F3D-47F5B65571A6}"/>
                </a:ext>
              </a:extLst>
            </p:cNvPr>
            <p:cNvSpPr/>
            <p:nvPr/>
          </p:nvSpPr>
          <p:spPr>
            <a:xfrm>
              <a:off x="1496720" y="1881606"/>
              <a:ext cx="2263140" cy="1675764"/>
            </a:xfrm>
            <a:custGeom>
              <a:avLst/>
              <a:gdLst/>
              <a:ahLst/>
              <a:cxnLst/>
              <a:rect l="l" t="t" r="r" b="b"/>
              <a:pathLst>
                <a:path w="2263140" h="1675764">
                  <a:moveTo>
                    <a:pt x="0" y="1675307"/>
                  </a:moveTo>
                  <a:lnTo>
                    <a:pt x="2262873" y="1675307"/>
                  </a:lnTo>
                  <a:lnTo>
                    <a:pt x="2262873" y="0"/>
                  </a:lnTo>
                  <a:lnTo>
                    <a:pt x="0" y="0"/>
                  </a:lnTo>
                  <a:lnTo>
                    <a:pt x="0" y="1675307"/>
                  </a:lnTo>
                  <a:close/>
                </a:path>
              </a:pathLst>
            </a:custGeom>
            <a:ln w="11747">
              <a:solidFill>
                <a:srgbClr val="A49580"/>
              </a:solidFill>
            </a:ln>
          </p:spPr>
          <p:txBody>
            <a:bodyPr wrap="square" lIns="0" tIns="0" rIns="0" bIns="0" rtlCol="0"/>
            <a:lstStyle/>
            <a:p>
              <a:endParaRPr/>
            </a:p>
          </p:txBody>
        </p:sp>
      </p:grpSp>
      <p:grpSp>
        <p:nvGrpSpPr>
          <p:cNvPr id="72" name="object 30">
            <a:extLst>
              <a:ext uri="{FF2B5EF4-FFF2-40B4-BE49-F238E27FC236}">
                <a16:creationId xmlns:a16="http://schemas.microsoft.com/office/drawing/2014/main" id="{14E5ED31-F60B-5C29-9B36-3A18B1E6C148}"/>
              </a:ext>
            </a:extLst>
          </p:cNvPr>
          <p:cNvGrpSpPr/>
          <p:nvPr userDrawn="1"/>
        </p:nvGrpSpPr>
        <p:grpSpPr>
          <a:xfrm>
            <a:off x="3810590" y="1875732"/>
            <a:ext cx="6853555" cy="1811020"/>
            <a:chOff x="3810590" y="1875732"/>
            <a:chExt cx="6853555" cy="1811020"/>
          </a:xfrm>
        </p:grpSpPr>
        <p:sp>
          <p:nvSpPr>
            <p:cNvPr id="73" name="object 31">
              <a:extLst>
                <a:ext uri="{FF2B5EF4-FFF2-40B4-BE49-F238E27FC236}">
                  <a16:creationId xmlns:a16="http://schemas.microsoft.com/office/drawing/2014/main" id="{A4A71224-5CEB-AF71-EF8D-7BA37309E3B0}"/>
                </a:ext>
              </a:extLst>
            </p:cNvPr>
            <p:cNvSpPr/>
            <p:nvPr/>
          </p:nvSpPr>
          <p:spPr>
            <a:xfrm>
              <a:off x="4795088" y="3426167"/>
              <a:ext cx="4861560" cy="260350"/>
            </a:xfrm>
            <a:custGeom>
              <a:avLst/>
              <a:gdLst/>
              <a:ahLst/>
              <a:cxnLst/>
              <a:rect l="l" t="t" r="r" b="b"/>
              <a:pathLst>
                <a:path w="4861559" h="260350">
                  <a:moveTo>
                    <a:pt x="259041" y="130746"/>
                  </a:moveTo>
                  <a:lnTo>
                    <a:pt x="129514" y="1231"/>
                  </a:lnTo>
                  <a:lnTo>
                    <a:pt x="0" y="130746"/>
                  </a:lnTo>
                  <a:lnTo>
                    <a:pt x="129514" y="260261"/>
                  </a:lnTo>
                  <a:lnTo>
                    <a:pt x="259041" y="130746"/>
                  </a:lnTo>
                  <a:close/>
                </a:path>
                <a:path w="4861559" h="260350">
                  <a:moveTo>
                    <a:pt x="2563088" y="130746"/>
                  </a:moveTo>
                  <a:lnTo>
                    <a:pt x="2433561" y="1231"/>
                  </a:lnTo>
                  <a:lnTo>
                    <a:pt x="2304046" y="130746"/>
                  </a:lnTo>
                  <a:lnTo>
                    <a:pt x="2433561" y="260261"/>
                  </a:lnTo>
                  <a:lnTo>
                    <a:pt x="2563088" y="130746"/>
                  </a:lnTo>
                  <a:close/>
                </a:path>
                <a:path w="4861559" h="260350">
                  <a:moveTo>
                    <a:pt x="4861128" y="129514"/>
                  </a:moveTo>
                  <a:lnTo>
                    <a:pt x="4731601" y="0"/>
                  </a:lnTo>
                  <a:lnTo>
                    <a:pt x="4602086" y="129514"/>
                  </a:lnTo>
                  <a:lnTo>
                    <a:pt x="4731601" y="259029"/>
                  </a:lnTo>
                  <a:lnTo>
                    <a:pt x="4861128" y="129514"/>
                  </a:lnTo>
                  <a:close/>
                </a:path>
              </a:pathLst>
            </a:custGeom>
            <a:solidFill>
              <a:srgbClr val="A49580"/>
            </a:solidFill>
          </p:spPr>
          <p:txBody>
            <a:bodyPr wrap="square" lIns="0" tIns="0" rIns="0" bIns="0" rtlCol="0"/>
            <a:lstStyle/>
            <a:p>
              <a:endParaRPr/>
            </a:p>
          </p:txBody>
        </p:sp>
        <p:pic>
          <p:nvPicPr>
            <p:cNvPr id="74" name="object 32">
              <a:extLst>
                <a:ext uri="{FF2B5EF4-FFF2-40B4-BE49-F238E27FC236}">
                  <a16:creationId xmlns:a16="http://schemas.microsoft.com/office/drawing/2014/main" id="{5C30B046-E091-B286-19F0-6249B49D5204}"/>
                </a:ext>
              </a:extLst>
            </p:cNvPr>
            <p:cNvPicPr/>
            <p:nvPr/>
          </p:nvPicPr>
          <p:blipFill>
            <a:blip r:embed="rId15" cstate="print"/>
            <a:stretch>
              <a:fillRect/>
            </a:stretch>
          </p:blipFill>
          <p:spPr>
            <a:xfrm>
              <a:off x="6132601" y="1881606"/>
              <a:ext cx="2227503" cy="1675307"/>
            </a:xfrm>
            <a:prstGeom prst="rect">
              <a:avLst/>
            </a:prstGeom>
          </p:spPr>
        </p:pic>
        <p:sp>
          <p:nvSpPr>
            <p:cNvPr id="75" name="object 33">
              <a:extLst>
                <a:ext uri="{FF2B5EF4-FFF2-40B4-BE49-F238E27FC236}">
                  <a16:creationId xmlns:a16="http://schemas.microsoft.com/office/drawing/2014/main" id="{7C0B16A9-83CF-4267-DCEA-F6E97080433F}"/>
                </a:ext>
              </a:extLst>
            </p:cNvPr>
            <p:cNvSpPr/>
            <p:nvPr/>
          </p:nvSpPr>
          <p:spPr>
            <a:xfrm>
              <a:off x="6122212" y="1881606"/>
              <a:ext cx="2238375" cy="1675764"/>
            </a:xfrm>
            <a:custGeom>
              <a:avLst/>
              <a:gdLst/>
              <a:ahLst/>
              <a:cxnLst/>
              <a:rect l="l" t="t" r="r" b="b"/>
              <a:pathLst>
                <a:path w="2238375" h="1675764">
                  <a:moveTo>
                    <a:pt x="0" y="1675307"/>
                  </a:moveTo>
                  <a:lnTo>
                    <a:pt x="2237879" y="1675307"/>
                  </a:lnTo>
                  <a:lnTo>
                    <a:pt x="2237879" y="0"/>
                  </a:lnTo>
                  <a:lnTo>
                    <a:pt x="0" y="0"/>
                  </a:lnTo>
                  <a:lnTo>
                    <a:pt x="0" y="1675307"/>
                  </a:lnTo>
                  <a:close/>
                </a:path>
              </a:pathLst>
            </a:custGeom>
            <a:ln w="11747">
              <a:solidFill>
                <a:srgbClr val="A49580"/>
              </a:solidFill>
            </a:ln>
          </p:spPr>
          <p:txBody>
            <a:bodyPr wrap="square" lIns="0" tIns="0" rIns="0" bIns="0" rtlCol="0"/>
            <a:lstStyle/>
            <a:p>
              <a:endParaRPr/>
            </a:p>
          </p:txBody>
        </p:sp>
        <p:pic>
          <p:nvPicPr>
            <p:cNvPr id="76" name="object 34">
              <a:extLst>
                <a:ext uri="{FF2B5EF4-FFF2-40B4-BE49-F238E27FC236}">
                  <a16:creationId xmlns:a16="http://schemas.microsoft.com/office/drawing/2014/main" id="{D4670CCC-A267-AC6A-0BC0-083A7A0733A4}"/>
                </a:ext>
              </a:extLst>
            </p:cNvPr>
            <p:cNvPicPr/>
            <p:nvPr/>
          </p:nvPicPr>
          <p:blipFill>
            <a:blip r:embed="rId16" cstate="print"/>
            <a:stretch>
              <a:fillRect/>
            </a:stretch>
          </p:blipFill>
          <p:spPr>
            <a:xfrm>
              <a:off x="8395258" y="1881606"/>
              <a:ext cx="2262873" cy="1675307"/>
            </a:xfrm>
            <a:prstGeom prst="rect">
              <a:avLst/>
            </a:prstGeom>
          </p:spPr>
        </p:pic>
        <p:sp>
          <p:nvSpPr>
            <p:cNvPr id="77" name="object 35">
              <a:extLst>
                <a:ext uri="{FF2B5EF4-FFF2-40B4-BE49-F238E27FC236}">
                  <a16:creationId xmlns:a16="http://schemas.microsoft.com/office/drawing/2014/main" id="{EA015C51-168C-E096-4986-B6A6FB0929A6}"/>
                </a:ext>
              </a:extLst>
            </p:cNvPr>
            <p:cNvSpPr/>
            <p:nvPr/>
          </p:nvSpPr>
          <p:spPr>
            <a:xfrm>
              <a:off x="8395258" y="1881606"/>
              <a:ext cx="2263140" cy="1675764"/>
            </a:xfrm>
            <a:custGeom>
              <a:avLst/>
              <a:gdLst/>
              <a:ahLst/>
              <a:cxnLst/>
              <a:rect l="l" t="t" r="r" b="b"/>
              <a:pathLst>
                <a:path w="2263140" h="1675764">
                  <a:moveTo>
                    <a:pt x="0" y="1675307"/>
                  </a:moveTo>
                  <a:lnTo>
                    <a:pt x="2262873" y="1675307"/>
                  </a:lnTo>
                  <a:lnTo>
                    <a:pt x="2262873" y="0"/>
                  </a:lnTo>
                  <a:lnTo>
                    <a:pt x="0" y="0"/>
                  </a:lnTo>
                  <a:lnTo>
                    <a:pt x="0" y="1675307"/>
                  </a:lnTo>
                  <a:close/>
                </a:path>
              </a:pathLst>
            </a:custGeom>
            <a:ln w="11747">
              <a:solidFill>
                <a:srgbClr val="A49580"/>
              </a:solidFill>
            </a:ln>
          </p:spPr>
          <p:txBody>
            <a:bodyPr wrap="square" lIns="0" tIns="0" rIns="0" bIns="0" rtlCol="0"/>
            <a:lstStyle/>
            <a:p>
              <a:endParaRPr/>
            </a:p>
          </p:txBody>
        </p:sp>
        <p:pic>
          <p:nvPicPr>
            <p:cNvPr id="78" name="object 36">
              <a:extLst>
                <a:ext uri="{FF2B5EF4-FFF2-40B4-BE49-F238E27FC236}">
                  <a16:creationId xmlns:a16="http://schemas.microsoft.com/office/drawing/2014/main" id="{A056CC68-CF9A-7118-C20B-2279E4F41C19}"/>
                </a:ext>
              </a:extLst>
            </p:cNvPr>
            <p:cNvPicPr/>
            <p:nvPr/>
          </p:nvPicPr>
          <p:blipFill>
            <a:blip r:embed="rId17" cstate="print"/>
            <a:stretch>
              <a:fillRect/>
            </a:stretch>
          </p:blipFill>
          <p:spPr>
            <a:xfrm>
              <a:off x="3816467" y="1881606"/>
              <a:ext cx="2262869" cy="1675307"/>
            </a:xfrm>
            <a:prstGeom prst="rect">
              <a:avLst/>
            </a:prstGeom>
          </p:spPr>
        </p:pic>
        <p:sp>
          <p:nvSpPr>
            <p:cNvPr id="79" name="object 37">
              <a:extLst>
                <a:ext uri="{FF2B5EF4-FFF2-40B4-BE49-F238E27FC236}">
                  <a16:creationId xmlns:a16="http://schemas.microsoft.com/office/drawing/2014/main" id="{DEE05098-2479-A102-ECA6-8CB9706CA06A}"/>
                </a:ext>
              </a:extLst>
            </p:cNvPr>
            <p:cNvSpPr/>
            <p:nvPr/>
          </p:nvSpPr>
          <p:spPr>
            <a:xfrm>
              <a:off x="3816464" y="1881606"/>
              <a:ext cx="2263140" cy="1675764"/>
            </a:xfrm>
            <a:custGeom>
              <a:avLst/>
              <a:gdLst/>
              <a:ahLst/>
              <a:cxnLst/>
              <a:rect l="l" t="t" r="r" b="b"/>
              <a:pathLst>
                <a:path w="2263140" h="1675764">
                  <a:moveTo>
                    <a:pt x="0" y="1675307"/>
                  </a:moveTo>
                  <a:lnTo>
                    <a:pt x="2262873" y="1675307"/>
                  </a:lnTo>
                  <a:lnTo>
                    <a:pt x="2262873" y="0"/>
                  </a:lnTo>
                  <a:lnTo>
                    <a:pt x="0" y="0"/>
                  </a:lnTo>
                  <a:lnTo>
                    <a:pt x="0" y="1675307"/>
                  </a:lnTo>
                  <a:close/>
                </a:path>
              </a:pathLst>
            </a:custGeom>
            <a:ln w="11747">
              <a:solidFill>
                <a:srgbClr val="A49580"/>
              </a:solidFill>
            </a:ln>
          </p:spPr>
          <p:txBody>
            <a:bodyPr wrap="square" lIns="0" tIns="0" rIns="0" bIns="0" rtlCol="0"/>
            <a:lstStyle/>
            <a:p>
              <a:endParaRPr/>
            </a:p>
          </p:txBody>
        </p:sp>
      </p:grpSp>
      <p:sp>
        <p:nvSpPr>
          <p:cNvPr id="80" name="object 38">
            <a:extLst>
              <a:ext uri="{FF2B5EF4-FFF2-40B4-BE49-F238E27FC236}">
                <a16:creationId xmlns:a16="http://schemas.microsoft.com/office/drawing/2014/main" id="{8FDDF8C5-376A-6E86-91EF-7F8D1A3E1C36}"/>
              </a:ext>
            </a:extLst>
          </p:cNvPr>
          <p:cNvSpPr txBox="1"/>
          <p:nvPr userDrawn="1"/>
        </p:nvSpPr>
        <p:spPr>
          <a:xfrm>
            <a:off x="4575682" y="3656524"/>
            <a:ext cx="748030" cy="956944"/>
          </a:xfrm>
          <a:prstGeom prst="rect">
            <a:avLst/>
          </a:prstGeom>
        </p:spPr>
        <p:txBody>
          <a:bodyPr vert="horz" wrap="square" lIns="0" tIns="17145" rIns="0" bIns="0" rtlCol="0">
            <a:spAutoFit/>
          </a:bodyPr>
          <a:lstStyle/>
          <a:p>
            <a:pPr marL="115570">
              <a:lnSpc>
                <a:spcPct val="100000"/>
              </a:lnSpc>
              <a:spcBef>
                <a:spcPts val="135"/>
              </a:spcBef>
            </a:pPr>
            <a:r>
              <a:rPr sz="2000" spc="-10" dirty="0">
                <a:solidFill>
                  <a:srgbClr val="4A4A49"/>
                </a:solidFill>
                <a:latin typeface="Roboto Condensed"/>
                <a:cs typeface="Roboto Condensed"/>
              </a:rPr>
              <a:t>Alain</a:t>
            </a:r>
            <a:endParaRPr sz="2000">
              <a:latin typeface="Roboto Condensed"/>
              <a:cs typeface="Roboto Condensed"/>
            </a:endParaRPr>
          </a:p>
          <a:p>
            <a:pPr marL="12700">
              <a:lnSpc>
                <a:spcPct val="100000"/>
              </a:lnSpc>
              <a:spcBef>
                <a:spcPts val="40"/>
              </a:spcBef>
            </a:pPr>
            <a:r>
              <a:rPr sz="2000" b="1" spc="-10" dirty="0">
                <a:solidFill>
                  <a:srgbClr val="4A4A49"/>
                </a:solidFill>
                <a:latin typeface="Roboto Condensed"/>
                <a:cs typeface="Roboto Condensed"/>
              </a:rPr>
              <a:t>HENRY</a:t>
            </a:r>
            <a:endParaRPr sz="2000">
              <a:latin typeface="Roboto Condensed"/>
              <a:cs typeface="Roboto Condensed"/>
            </a:endParaRPr>
          </a:p>
          <a:p>
            <a:pPr marL="52705">
              <a:lnSpc>
                <a:spcPct val="100000"/>
              </a:lnSpc>
              <a:spcBef>
                <a:spcPts val="475"/>
              </a:spcBef>
            </a:pPr>
            <a:r>
              <a:rPr sz="1650" i="1" spc="-10" dirty="0">
                <a:solidFill>
                  <a:srgbClr val="4A4A49"/>
                </a:solidFill>
                <a:latin typeface="Roboto Condensed"/>
                <a:cs typeface="Roboto Condensed"/>
              </a:rPr>
              <a:t>Nandrin</a:t>
            </a:r>
            <a:endParaRPr sz="1650">
              <a:latin typeface="Roboto Condensed"/>
              <a:cs typeface="Roboto Condensed"/>
            </a:endParaRPr>
          </a:p>
        </p:txBody>
      </p:sp>
      <p:sp>
        <p:nvSpPr>
          <p:cNvPr id="81" name="object 39">
            <a:extLst>
              <a:ext uri="{FF2B5EF4-FFF2-40B4-BE49-F238E27FC236}">
                <a16:creationId xmlns:a16="http://schemas.microsoft.com/office/drawing/2014/main" id="{1DCD4040-6C84-23FA-43E3-0CBECC980197}"/>
              </a:ext>
            </a:extLst>
          </p:cNvPr>
          <p:cNvSpPr txBox="1"/>
          <p:nvPr userDrawn="1"/>
        </p:nvSpPr>
        <p:spPr>
          <a:xfrm>
            <a:off x="1809531" y="3656524"/>
            <a:ext cx="1630680" cy="890269"/>
          </a:xfrm>
          <a:prstGeom prst="rect">
            <a:avLst/>
          </a:prstGeom>
        </p:spPr>
        <p:txBody>
          <a:bodyPr vert="horz" wrap="square" lIns="0" tIns="17145" rIns="0" bIns="0" rtlCol="0">
            <a:spAutoFit/>
          </a:bodyPr>
          <a:lstStyle/>
          <a:p>
            <a:pPr algn="ctr">
              <a:lnSpc>
                <a:spcPct val="100000"/>
              </a:lnSpc>
              <a:spcBef>
                <a:spcPts val="135"/>
              </a:spcBef>
            </a:pPr>
            <a:r>
              <a:rPr sz="2000" spc="-20" dirty="0">
                <a:solidFill>
                  <a:srgbClr val="4A4A49"/>
                </a:solidFill>
                <a:latin typeface="Roboto Condensed"/>
                <a:cs typeface="Roboto Condensed"/>
              </a:rPr>
              <a:t>Loic</a:t>
            </a:r>
            <a:endParaRPr sz="2000">
              <a:latin typeface="Roboto Condensed"/>
              <a:cs typeface="Roboto Condensed"/>
            </a:endParaRPr>
          </a:p>
          <a:p>
            <a:pPr algn="ctr">
              <a:lnSpc>
                <a:spcPts val="2375"/>
              </a:lnSpc>
              <a:spcBef>
                <a:spcPts val="40"/>
              </a:spcBef>
            </a:pPr>
            <a:r>
              <a:rPr sz="2000" b="1" spc="-10" dirty="0">
                <a:solidFill>
                  <a:srgbClr val="4A4A49"/>
                </a:solidFill>
                <a:latin typeface="Roboto Condensed"/>
                <a:cs typeface="Roboto Condensed"/>
              </a:rPr>
              <a:t>MAZIERS</a:t>
            </a:r>
            <a:endParaRPr sz="2000">
              <a:latin typeface="Roboto Condensed"/>
              <a:cs typeface="Roboto Condensed"/>
            </a:endParaRPr>
          </a:p>
          <a:p>
            <a:pPr algn="ctr">
              <a:lnSpc>
                <a:spcPts val="1955"/>
              </a:lnSpc>
            </a:pPr>
            <a:r>
              <a:rPr sz="1650" i="1" spc="-10" dirty="0">
                <a:solidFill>
                  <a:srgbClr val="4A4A49"/>
                </a:solidFill>
                <a:latin typeface="Roboto Condensed"/>
                <a:cs typeface="Roboto Condensed"/>
              </a:rPr>
              <a:t>Lavaux-</a:t>
            </a:r>
            <a:r>
              <a:rPr sz="1650" i="1" dirty="0">
                <a:solidFill>
                  <a:srgbClr val="4A4A49"/>
                </a:solidFill>
                <a:latin typeface="Roboto Condensed"/>
                <a:cs typeface="Roboto Condensed"/>
              </a:rPr>
              <a:t>Sainte-</a:t>
            </a:r>
            <a:r>
              <a:rPr sz="1650" i="1" spc="-20" dirty="0">
                <a:solidFill>
                  <a:srgbClr val="4A4A49"/>
                </a:solidFill>
                <a:latin typeface="Roboto Condensed"/>
                <a:cs typeface="Roboto Condensed"/>
              </a:rPr>
              <a:t>Anne</a:t>
            </a:r>
            <a:endParaRPr sz="1650">
              <a:latin typeface="Roboto Condensed"/>
              <a:cs typeface="Roboto Condensed"/>
            </a:endParaRPr>
          </a:p>
        </p:txBody>
      </p:sp>
      <p:sp>
        <p:nvSpPr>
          <p:cNvPr id="82" name="object 40">
            <a:extLst>
              <a:ext uri="{FF2B5EF4-FFF2-40B4-BE49-F238E27FC236}">
                <a16:creationId xmlns:a16="http://schemas.microsoft.com/office/drawing/2014/main" id="{10C4A2B9-03CB-009D-6EDB-1FCBA79BD28E}"/>
              </a:ext>
            </a:extLst>
          </p:cNvPr>
          <p:cNvSpPr txBox="1"/>
          <p:nvPr userDrawn="1"/>
        </p:nvSpPr>
        <p:spPr>
          <a:xfrm>
            <a:off x="6793548" y="3656524"/>
            <a:ext cx="811530" cy="956944"/>
          </a:xfrm>
          <a:prstGeom prst="rect">
            <a:avLst/>
          </a:prstGeom>
        </p:spPr>
        <p:txBody>
          <a:bodyPr vert="horz" wrap="square" lIns="0" tIns="17145" rIns="0" bIns="0" rtlCol="0">
            <a:spAutoFit/>
          </a:bodyPr>
          <a:lstStyle/>
          <a:p>
            <a:pPr algn="ctr">
              <a:lnSpc>
                <a:spcPct val="100000"/>
              </a:lnSpc>
              <a:spcBef>
                <a:spcPts val="135"/>
              </a:spcBef>
            </a:pPr>
            <a:r>
              <a:rPr sz="2000" spc="-10" dirty="0">
                <a:solidFill>
                  <a:srgbClr val="4A4A49"/>
                </a:solidFill>
                <a:latin typeface="Roboto Condensed"/>
                <a:cs typeface="Roboto Condensed"/>
              </a:rPr>
              <a:t>Benoit</a:t>
            </a:r>
            <a:endParaRPr sz="2000">
              <a:latin typeface="Roboto Condensed"/>
              <a:cs typeface="Roboto Condensed"/>
            </a:endParaRPr>
          </a:p>
          <a:p>
            <a:pPr algn="ctr">
              <a:lnSpc>
                <a:spcPct val="100000"/>
              </a:lnSpc>
              <a:spcBef>
                <a:spcPts val="40"/>
              </a:spcBef>
            </a:pPr>
            <a:r>
              <a:rPr sz="2000" b="1" spc="-10" dirty="0">
                <a:solidFill>
                  <a:srgbClr val="4A4A49"/>
                </a:solidFill>
                <a:latin typeface="Roboto Condensed"/>
                <a:cs typeface="Roboto Condensed"/>
              </a:rPr>
              <a:t>KELLER</a:t>
            </a:r>
            <a:endParaRPr sz="2000">
              <a:latin typeface="Roboto Condensed"/>
              <a:cs typeface="Roboto Condensed"/>
            </a:endParaRPr>
          </a:p>
          <a:p>
            <a:pPr marL="635" algn="ctr">
              <a:lnSpc>
                <a:spcPct val="100000"/>
              </a:lnSpc>
              <a:spcBef>
                <a:spcPts val="475"/>
              </a:spcBef>
            </a:pPr>
            <a:r>
              <a:rPr sz="1650" i="1" spc="-10" dirty="0">
                <a:solidFill>
                  <a:srgbClr val="4A4A49"/>
                </a:solidFill>
                <a:latin typeface="Roboto Condensed"/>
                <a:cs typeface="Roboto Condensed"/>
              </a:rPr>
              <a:t>Anloy</a:t>
            </a:r>
            <a:endParaRPr sz="1650">
              <a:latin typeface="Roboto Condensed"/>
              <a:cs typeface="Roboto Condensed"/>
            </a:endParaRPr>
          </a:p>
        </p:txBody>
      </p:sp>
      <p:sp>
        <p:nvSpPr>
          <p:cNvPr id="83" name="object 41">
            <a:extLst>
              <a:ext uri="{FF2B5EF4-FFF2-40B4-BE49-F238E27FC236}">
                <a16:creationId xmlns:a16="http://schemas.microsoft.com/office/drawing/2014/main" id="{5194F46D-1989-7DBA-46AC-C97C287FF102}"/>
              </a:ext>
            </a:extLst>
          </p:cNvPr>
          <p:cNvSpPr txBox="1"/>
          <p:nvPr userDrawn="1"/>
        </p:nvSpPr>
        <p:spPr>
          <a:xfrm>
            <a:off x="8921830" y="3656524"/>
            <a:ext cx="1163320" cy="956944"/>
          </a:xfrm>
          <a:prstGeom prst="rect">
            <a:avLst/>
          </a:prstGeom>
        </p:spPr>
        <p:txBody>
          <a:bodyPr vert="horz" wrap="square" lIns="0" tIns="17145" rIns="0" bIns="0" rtlCol="0">
            <a:spAutoFit/>
          </a:bodyPr>
          <a:lstStyle/>
          <a:p>
            <a:pPr algn="ctr">
              <a:lnSpc>
                <a:spcPct val="100000"/>
              </a:lnSpc>
              <a:spcBef>
                <a:spcPts val="135"/>
              </a:spcBef>
            </a:pPr>
            <a:r>
              <a:rPr sz="2000" spc="-10" dirty="0">
                <a:solidFill>
                  <a:srgbClr val="4A4A49"/>
                </a:solidFill>
                <a:latin typeface="Roboto Condensed"/>
                <a:cs typeface="Roboto Condensed"/>
              </a:rPr>
              <a:t>Laurent</a:t>
            </a:r>
            <a:endParaRPr sz="2000">
              <a:latin typeface="Roboto Condensed"/>
              <a:cs typeface="Roboto Condensed"/>
            </a:endParaRPr>
          </a:p>
          <a:p>
            <a:pPr algn="ctr">
              <a:lnSpc>
                <a:spcPct val="100000"/>
              </a:lnSpc>
              <a:spcBef>
                <a:spcPts val="40"/>
              </a:spcBef>
            </a:pPr>
            <a:r>
              <a:rPr sz="2000" b="1" spc="-10" dirty="0">
                <a:solidFill>
                  <a:srgbClr val="4A4A49"/>
                </a:solidFill>
                <a:latin typeface="Roboto Condensed"/>
                <a:cs typeface="Roboto Condensed"/>
              </a:rPr>
              <a:t>DECALUWE</a:t>
            </a:r>
            <a:endParaRPr sz="2000">
              <a:latin typeface="Roboto Condensed"/>
              <a:cs typeface="Roboto Condensed"/>
            </a:endParaRPr>
          </a:p>
          <a:p>
            <a:pPr marL="635" algn="ctr">
              <a:lnSpc>
                <a:spcPct val="100000"/>
              </a:lnSpc>
              <a:spcBef>
                <a:spcPts val="475"/>
              </a:spcBef>
            </a:pPr>
            <a:r>
              <a:rPr sz="1650" i="1" spc="-10" dirty="0">
                <a:solidFill>
                  <a:srgbClr val="4A4A49"/>
                </a:solidFill>
                <a:latin typeface="Roboto Condensed"/>
                <a:cs typeface="Roboto Condensed"/>
              </a:rPr>
              <a:t>Rognée</a:t>
            </a:r>
            <a:endParaRPr sz="1650">
              <a:latin typeface="Roboto Condensed"/>
              <a:cs typeface="Roboto Condensed"/>
            </a:endParaRPr>
          </a:p>
        </p:txBody>
      </p:sp>
    </p:spTree>
    <p:extLst>
      <p:ext uri="{BB962C8B-B14F-4D97-AF65-F5344CB8AC3E}">
        <p14:creationId xmlns:p14="http://schemas.microsoft.com/office/powerpoint/2010/main" val="3346814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erci AVICULTUR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9A32238-9C7E-487C-97F5-3177306AC462}"/>
              </a:ext>
            </a:extLst>
          </p:cNvPr>
          <p:cNvSpPr>
            <a:spLocks noGrp="1"/>
          </p:cNvSpPr>
          <p:nvPr>
            <p:ph type="dt" sz="half" idx="10"/>
          </p:nvPr>
        </p:nvSpPr>
        <p:spPr/>
        <p:txBody>
          <a:bodyPr/>
          <a:lstStyle/>
          <a:p>
            <a:fld id="{DE592864-E9EC-40B5-B0E7-55DAAAF5399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6A349D0F-3835-4149-93FE-C1A0AFB6C7D6}"/>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3517777-FD62-430C-A70E-9FF76759521F}"/>
              </a:ext>
            </a:extLst>
          </p:cNvPr>
          <p:cNvSpPr>
            <a:spLocks noGrp="1"/>
          </p:cNvSpPr>
          <p:nvPr>
            <p:ph type="sldNum" sz="quarter" idx="12"/>
          </p:nvPr>
        </p:nvSpPr>
        <p:spPr/>
        <p:txBody>
          <a:bodyPr/>
          <a:lstStyle/>
          <a:p>
            <a:fld id="{CD211B58-6E75-4FD1-BF39-E0DE25A782AE}" type="slidenum">
              <a:rPr lang="fr-BE" smtClean="0"/>
              <a:t>‹N°›</a:t>
            </a:fld>
            <a:endParaRPr lang="fr-BE"/>
          </a:p>
        </p:txBody>
      </p:sp>
      <p:grpSp>
        <p:nvGrpSpPr>
          <p:cNvPr id="6" name="object 2">
            <a:extLst>
              <a:ext uri="{FF2B5EF4-FFF2-40B4-BE49-F238E27FC236}">
                <a16:creationId xmlns:a16="http://schemas.microsoft.com/office/drawing/2014/main" id="{45A362EF-111F-4507-9EFD-CA1CF79B3147}"/>
              </a:ext>
            </a:extLst>
          </p:cNvPr>
          <p:cNvGrpSpPr/>
          <p:nvPr userDrawn="1"/>
        </p:nvGrpSpPr>
        <p:grpSpPr>
          <a:xfrm>
            <a:off x="8394" y="203"/>
            <a:ext cx="12179300" cy="6858000"/>
            <a:chOff x="8394" y="203"/>
            <a:chExt cx="12179300" cy="6858000"/>
          </a:xfrm>
        </p:grpSpPr>
        <p:sp>
          <p:nvSpPr>
            <p:cNvPr id="7" name="object 3">
              <a:extLst>
                <a:ext uri="{FF2B5EF4-FFF2-40B4-BE49-F238E27FC236}">
                  <a16:creationId xmlns:a16="http://schemas.microsoft.com/office/drawing/2014/main" id="{A3B95630-4990-490C-A2C3-9785E7319884}"/>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A59581"/>
            </a:solidFill>
          </p:spPr>
          <p:txBody>
            <a:bodyPr wrap="square" lIns="0" tIns="0" rIns="0" bIns="0" rtlCol="0"/>
            <a:lstStyle/>
            <a:p>
              <a:endParaRPr/>
            </a:p>
          </p:txBody>
        </p:sp>
        <p:sp>
          <p:nvSpPr>
            <p:cNvPr id="8" name="object 4">
              <a:extLst>
                <a:ext uri="{FF2B5EF4-FFF2-40B4-BE49-F238E27FC236}">
                  <a16:creationId xmlns:a16="http://schemas.microsoft.com/office/drawing/2014/main" id="{D64F2A36-C422-453B-A15B-9129CA8097B3}"/>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1A436E75-5658-471E-B6D7-9DB2C3FCAD23}"/>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6">
              <a:extLst>
                <a:ext uri="{FF2B5EF4-FFF2-40B4-BE49-F238E27FC236}">
                  <a16:creationId xmlns:a16="http://schemas.microsoft.com/office/drawing/2014/main" id="{BE2D3B9A-E873-46FD-8E15-D84255C4E91D}"/>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7">
              <a:extLst>
                <a:ext uri="{FF2B5EF4-FFF2-40B4-BE49-F238E27FC236}">
                  <a16:creationId xmlns:a16="http://schemas.microsoft.com/office/drawing/2014/main" id="{061D25C1-5618-43FD-9CB5-EA54C0FD411F}"/>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8">
              <a:extLst>
                <a:ext uri="{FF2B5EF4-FFF2-40B4-BE49-F238E27FC236}">
                  <a16:creationId xmlns:a16="http://schemas.microsoft.com/office/drawing/2014/main" id="{499FA54E-E0AA-4038-B52B-A59929495832}"/>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9">
              <a:extLst>
                <a:ext uri="{FF2B5EF4-FFF2-40B4-BE49-F238E27FC236}">
                  <a16:creationId xmlns:a16="http://schemas.microsoft.com/office/drawing/2014/main" id="{F4DAB8CC-AA0C-4E1D-AC09-4C8D0F7DB048}"/>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10">
              <a:extLst>
                <a:ext uri="{FF2B5EF4-FFF2-40B4-BE49-F238E27FC236}">
                  <a16:creationId xmlns:a16="http://schemas.microsoft.com/office/drawing/2014/main" id="{9C327A68-8DBC-47CF-BB42-4C440A349361}"/>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4F3EF82D-7AAF-4342-96C6-1131EE48F290}"/>
                </a:ext>
              </a:extLst>
            </p:cNvPr>
            <p:cNvSpPr/>
            <p:nvPr/>
          </p:nvSpPr>
          <p:spPr>
            <a:xfrm>
              <a:off x="1686382" y="3554044"/>
              <a:ext cx="291465" cy="1447800"/>
            </a:xfrm>
            <a:custGeom>
              <a:avLst/>
              <a:gdLst/>
              <a:ahLst/>
              <a:cxnLst/>
              <a:rect l="l" t="t" r="r" b="b"/>
              <a:pathLst>
                <a:path w="291464" h="1447800">
                  <a:moveTo>
                    <a:pt x="118173" y="444119"/>
                  </a:moveTo>
                  <a:lnTo>
                    <a:pt x="117856" y="443382"/>
                  </a:lnTo>
                  <a:lnTo>
                    <a:pt x="117309" y="442849"/>
                  </a:lnTo>
                  <a:lnTo>
                    <a:pt x="116827" y="442302"/>
                  </a:lnTo>
                  <a:lnTo>
                    <a:pt x="116065" y="441972"/>
                  </a:lnTo>
                  <a:lnTo>
                    <a:pt x="114490" y="441972"/>
                  </a:lnTo>
                  <a:lnTo>
                    <a:pt x="113728" y="442302"/>
                  </a:lnTo>
                  <a:lnTo>
                    <a:pt x="113245" y="442849"/>
                  </a:lnTo>
                  <a:lnTo>
                    <a:pt x="112687" y="443382"/>
                  </a:lnTo>
                  <a:lnTo>
                    <a:pt x="112433" y="444119"/>
                  </a:lnTo>
                  <a:lnTo>
                    <a:pt x="112433" y="445668"/>
                  </a:lnTo>
                  <a:lnTo>
                    <a:pt x="112699" y="446392"/>
                  </a:lnTo>
                  <a:lnTo>
                    <a:pt x="113245" y="446963"/>
                  </a:lnTo>
                  <a:lnTo>
                    <a:pt x="113728" y="447509"/>
                  </a:lnTo>
                  <a:lnTo>
                    <a:pt x="114490" y="447802"/>
                  </a:lnTo>
                  <a:lnTo>
                    <a:pt x="116065" y="447802"/>
                  </a:lnTo>
                  <a:lnTo>
                    <a:pt x="116827" y="447509"/>
                  </a:lnTo>
                  <a:lnTo>
                    <a:pt x="117309" y="446963"/>
                  </a:lnTo>
                  <a:lnTo>
                    <a:pt x="117856" y="446392"/>
                  </a:lnTo>
                  <a:lnTo>
                    <a:pt x="118173" y="445668"/>
                  </a:lnTo>
                  <a:lnTo>
                    <a:pt x="118173" y="444119"/>
                  </a:lnTo>
                  <a:close/>
                </a:path>
                <a:path w="291464" h="1447800">
                  <a:moveTo>
                    <a:pt x="159956" y="662381"/>
                  </a:moveTo>
                  <a:lnTo>
                    <a:pt x="159359" y="661784"/>
                  </a:lnTo>
                  <a:lnTo>
                    <a:pt x="154101" y="656577"/>
                  </a:lnTo>
                  <a:lnTo>
                    <a:pt x="154101" y="665632"/>
                  </a:lnTo>
                  <a:lnTo>
                    <a:pt x="154101" y="674966"/>
                  </a:lnTo>
                  <a:lnTo>
                    <a:pt x="150304" y="678764"/>
                  </a:lnTo>
                  <a:lnTo>
                    <a:pt x="140919" y="678764"/>
                  </a:lnTo>
                  <a:lnTo>
                    <a:pt x="137121" y="674966"/>
                  </a:lnTo>
                  <a:lnTo>
                    <a:pt x="137121" y="665632"/>
                  </a:lnTo>
                  <a:lnTo>
                    <a:pt x="140919" y="661784"/>
                  </a:lnTo>
                  <a:lnTo>
                    <a:pt x="150304" y="661784"/>
                  </a:lnTo>
                  <a:lnTo>
                    <a:pt x="154101" y="665632"/>
                  </a:lnTo>
                  <a:lnTo>
                    <a:pt x="154101" y="656577"/>
                  </a:lnTo>
                  <a:lnTo>
                    <a:pt x="153504" y="655980"/>
                  </a:lnTo>
                  <a:lnTo>
                    <a:pt x="137706" y="655980"/>
                  </a:lnTo>
                  <a:lnTo>
                    <a:pt x="131305" y="662381"/>
                  </a:lnTo>
                  <a:lnTo>
                    <a:pt x="131419" y="678281"/>
                  </a:lnTo>
                  <a:lnTo>
                    <a:pt x="137706" y="684631"/>
                  </a:lnTo>
                  <a:lnTo>
                    <a:pt x="153504" y="684631"/>
                  </a:lnTo>
                  <a:lnTo>
                    <a:pt x="159359" y="678764"/>
                  </a:lnTo>
                  <a:lnTo>
                    <a:pt x="159842" y="678281"/>
                  </a:lnTo>
                  <a:lnTo>
                    <a:pt x="159956" y="662381"/>
                  </a:lnTo>
                  <a:close/>
                </a:path>
                <a:path w="291464" h="1447800">
                  <a:moveTo>
                    <a:pt x="168376" y="443280"/>
                  </a:moveTo>
                  <a:lnTo>
                    <a:pt x="167068" y="441972"/>
                  </a:lnTo>
                  <a:lnTo>
                    <a:pt x="124142" y="441972"/>
                  </a:lnTo>
                  <a:lnTo>
                    <a:pt x="122847" y="443280"/>
                  </a:lnTo>
                  <a:lnTo>
                    <a:pt x="122847" y="446481"/>
                  </a:lnTo>
                  <a:lnTo>
                    <a:pt x="124142" y="447802"/>
                  </a:lnTo>
                  <a:lnTo>
                    <a:pt x="167068" y="447802"/>
                  </a:lnTo>
                  <a:lnTo>
                    <a:pt x="168376" y="446481"/>
                  </a:lnTo>
                  <a:lnTo>
                    <a:pt x="168376" y="443280"/>
                  </a:lnTo>
                  <a:close/>
                </a:path>
                <a:path w="291464" h="1447800">
                  <a:moveTo>
                    <a:pt x="242163" y="430695"/>
                  </a:moveTo>
                  <a:lnTo>
                    <a:pt x="225666" y="412762"/>
                  </a:lnTo>
                  <a:lnTo>
                    <a:pt x="225666" y="432701"/>
                  </a:lnTo>
                  <a:lnTo>
                    <a:pt x="225666" y="458089"/>
                  </a:lnTo>
                  <a:lnTo>
                    <a:pt x="225666" y="463892"/>
                  </a:lnTo>
                  <a:lnTo>
                    <a:pt x="225666" y="646264"/>
                  </a:lnTo>
                  <a:lnTo>
                    <a:pt x="225666" y="652068"/>
                  </a:lnTo>
                  <a:lnTo>
                    <a:pt x="225666" y="683107"/>
                  </a:lnTo>
                  <a:lnTo>
                    <a:pt x="221818" y="687019"/>
                  </a:lnTo>
                  <a:lnTo>
                    <a:pt x="69456" y="687019"/>
                  </a:lnTo>
                  <a:lnTo>
                    <a:pt x="65544" y="683107"/>
                  </a:lnTo>
                  <a:lnTo>
                    <a:pt x="65544" y="652068"/>
                  </a:lnTo>
                  <a:lnTo>
                    <a:pt x="225666" y="652068"/>
                  </a:lnTo>
                  <a:lnTo>
                    <a:pt x="225666" y="646264"/>
                  </a:lnTo>
                  <a:lnTo>
                    <a:pt x="65544" y="646264"/>
                  </a:lnTo>
                  <a:lnTo>
                    <a:pt x="65544" y="463892"/>
                  </a:lnTo>
                  <a:lnTo>
                    <a:pt x="225666" y="463892"/>
                  </a:lnTo>
                  <a:lnTo>
                    <a:pt x="225666" y="458089"/>
                  </a:lnTo>
                  <a:lnTo>
                    <a:pt x="65544" y="458089"/>
                  </a:lnTo>
                  <a:lnTo>
                    <a:pt x="65544" y="432701"/>
                  </a:lnTo>
                  <a:lnTo>
                    <a:pt x="69456" y="428790"/>
                  </a:lnTo>
                  <a:lnTo>
                    <a:pt x="221818" y="428790"/>
                  </a:lnTo>
                  <a:lnTo>
                    <a:pt x="225666" y="432701"/>
                  </a:lnTo>
                  <a:lnTo>
                    <a:pt x="225666" y="412762"/>
                  </a:lnTo>
                  <a:lnTo>
                    <a:pt x="223227" y="412267"/>
                  </a:lnTo>
                  <a:lnTo>
                    <a:pt x="68046" y="412267"/>
                  </a:lnTo>
                  <a:lnTo>
                    <a:pt x="60655" y="413727"/>
                  </a:lnTo>
                  <a:lnTo>
                    <a:pt x="54597" y="417677"/>
                  </a:lnTo>
                  <a:lnTo>
                    <a:pt x="50495" y="423545"/>
                  </a:lnTo>
                  <a:lnTo>
                    <a:pt x="48996" y="430695"/>
                  </a:lnTo>
                  <a:lnTo>
                    <a:pt x="48996" y="685114"/>
                  </a:lnTo>
                  <a:lnTo>
                    <a:pt x="50495" y="692277"/>
                  </a:lnTo>
                  <a:lnTo>
                    <a:pt x="54597" y="698131"/>
                  </a:lnTo>
                  <a:lnTo>
                    <a:pt x="60655" y="702094"/>
                  </a:lnTo>
                  <a:lnTo>
                    <a:pt x="68046" y="703541"/>
                  </a:lnTo>
                  <a:lnTo>
                    <a:pt x="223227" y="703541"/>
                  </a:lnTo>
                  <a:lnTo>
                    <a:pt x="242163" y="685114"/>
                  </a:lnTo>
                  <a:lnTo>
                    <a:pt x="242163" y="652068"/>
                  </a:lnTo>
                  <a:lnTo>
                    <a:pt x="242163" y="646264"/>
                  </a:lnTo>
                  <a:lnTo>
                    <a:pt x="242163" y="463892"/>
                  </a:lnTo>
                  <a:lnTo>
                    <a:pt x="242163" y="458089"/>
                  </a:lnTo>
                  <a:lnTo>
                    <a:pt x="242163" y="430695"/>
                  </a:lnTo>
                  <a:close/>
                </a:path>
                <a:path w="291464" h="1447800">
                  <a:moveTo>
                    <a:pt x="291261" y="1302054"/>
                  </a:moveTo>
                  <a:lnTo>
                    <a:pt x="290385" y="1296606"/>
                  </a:lnTo>
                  <a:lnTo>
                    <a:pt x="283857" y="1255966"/>
                  </a:lnTo>
                  <a:lnTo>
                    <a:pt x="270598" y="1230299"/>
                  </a:lnTo>
                  <a:lnTo>
                    <a:pt x="270598" y="1307541"/>
                  </a:lnTo>
                  <a:lnTo>
                    <a:pt x="269836" y="1314831"/>
                  </a:lnTo>
                  <a:lnTo>
                    <a:pt x="247827" y="1373454"/>
                  </a:lnTo>
                  <a:lnTo>
                    <a:pt x="200215" y="1414322"/>
                  </a:lnTo>
                  <a:lnTo>
                    <a:pt x="179819" y="1424279"/>
                  </a:lnTo>
                  <a:lnTo>
                    <a:pt x="191719" y="1404886"/>
                  </a:lnTo>
                  <a:lnTo>
                    <a:pt x="201256" y="1385938"/>
                  </a:lnTo>
                  <a:lnTo>
                    <a:pt x="208572" y="1364068"/>
                  </a:lnTo>
                  <a:lnTo>
                    <a:pt x="213537" y="1339837"/>
                  </a:lnTo>
                  <a:lnTo>
                    <a:pt x="216001" y="1313802"/>
                  </a:lnTo>
                  <a:lnTo>
                    <a:pt x="216281" y="1307541"/>
                  </a:lnTo>
                  <a:lnTo>
                    <a:pt x="270598" y="1307541"/>
                  </a:lnTo>
                  <a:lnTo>
                    <a:pt x="270598" y="1230299"/>
                  </a:lnTo>
                  <a:lnTo>
                    <a:pt x="270535" y="1296606"/>
                  </a:lnTo>
                  <a:lnTo>
                    <a:pt x="216217" y="1296606"/>
                  </a:lnTo>
                  <a:lnTo>
                    <a:pt x="215950" y="1290307"/>
                  </a:lnTo>
                  <a:lnTo>
                    <a:pt x="213474" y="1264170"/>
                  </a:lnTo>
                  <a:lnTo>
                    <a:pt x="208495" y="1239926"/>
                  </a:lnTo>
                  <a:lnTo>
                    <a:pt x="205917" y="1232268"/>
                  </a:lnTo>
                  <a:lnTo>
                    <a:pt x="205917" y="1296555"/>
                  </a:lnTo>
                  <a:lnTo>
                    <a:pt x="205917" y="1307490"/>
                  </a:lnTo>
                  <a:lnTo>
                    <a:pt x="201028" y="1350822"/>
                  </a:lnTo>
                  <a:lnTo>
                    <a:pt x="177838" y="1406982"/>
                  </a:lnTo>
                  <a:lnTo>
                    <a:pt x="151053" y="1428191"/>
                  </a:lnTo>
                  <a:lnTo>
                    <a:pt x="151053" y="1307490"/>
                  </a:lnTo>
                  <a:lnTo>
                    <a:pt x="205917" y="1307490"/>
                  </a:lnTo>
                  <a:lnTo>
                    <a:pt x="205917" y="1296555"/>
                  </a:lnTo>
                  <a:lnTo>
                    <a:pt x="150952" y="1296555"/>
                  </a:lnTo>
                  <a:lnTo>
                    <a:pt x="151053" y="1175905"/>
                  </a:lnTo>
                  <a:lnTo>
                    <a:pt x="191427" y="1221879"/>
                  </a:lnTo>
                  <a:lnTo>
                    <a:pt x="205549" y="1289278"/>
                  </a:lnTo>
                  <a:lnTo>
                    <a:pt x="205917" y="1296555"/>
                  </a:lnTo>
                  <a:lnTo>
                    <a:pt x="205917" y="1232268"/>
                  </a:lnTo>
                  <a:lnTo>
                    <a:pt x="201142" y="1218069"/>
                  </a:lnTo>
                  <a:lnTo>
                    <a:pt x="191566" y="1199184"/>
                  </a:lnTo>
                  <a:lnTo>
                    <a:pt x="179755" y="1179918"/>
                  </a:lnTo>
                  <a:lnTo>
                    <a:pt x="200164" y="1189850"/>
                  </a:lnTo>
                  <a:lnTo>
                    <a:pt x="247815" y="1230668"/>
                  </a:lnTo>
                  <a:lnTo>
                    <a:pt x="269786" y="1289278"/>
                  </a:lnTo>
                  <a:lnTo>
                    <a:pt x="270535" y="1296606"/>
                  </a:lnTo>
                  <a:lnTo>
                    <a:pt x="270535" y="1230185"/>
                  </a:lnTo>
                  <a:lnTo>
                    <a:pt x="263207" y="1215986"/>
                  </a:lnTo>
                  <a:lnTo>
                    <a:pt x="231711" y="1184478"/>
                  </a:lnTo>
                  <a:lnTo>
                    <a:pt x="222872" y="1179918"/>
                  </a:lnTo>
                  <a:lnTo>
                    <a:pt x="215099" y="1175905"/>
                  </a:lnTo>
                  <a:lnTo>
                    <a:pt x="191719" y="1163840"/>
                  </a:lnTo>
                  <a:lnTo>
                    <a:pt x="145630" y="1156423"/>
                  </a:lnTo>
                  <a:lnTo>
                    <a:pt x="140093" y="1157325"/>
                  </a:lnTo>
                  <a:lnTo>
                    <a:pt x="140093" y="1175905"/>
                  </a:lnTo>
                  <a:lnTo>
                    <a:pt x="140093" y="1296555"/>
                  </a:lnTo>
                  <a:lnTo>
                    <a:pt x="140093" y="1307490"/>
                  </a:lnTo>
                  <a:lnTo>
                    <a:pt x="140093" y="1428153"/>
                  </a:lnTo>
                  <a:lnTo>
                    <a:pt x="133134" y="1424139"/>
                  </a:lnTo>
                  <a:lnTo>
                    <a:pt x="130225" y="1422463"/>
                  </a:lnTo>
                  <a:lnTo>
                    <a:pt x="113372" y="1406804"/>
                  </a:lnTo>
                  <a:lnTo>
                    <a:pt x="111442" y="1403324"/>
                  </a:lnTo>
                  <a:lnTo>
                    <a:pt x="111442" y="1424139"/>
                  </a:lnTo>
                  <a:lnTo>
                    <a:pt x="64528" y="1396784"/>
                  </a:lnTo>
                  <a:lnTo>
                    <a:pt x="28714" y="1345628"/>
                  </a:lnTo>
                  <a:lnTo>
                    <a:pt x="20675" y="1307490"/>
                  </a:lnTo>
                  <a:lnTo>
                    <a:pt x="74980" y="1307490"/>
                  </a:lnTo>
                  <a:lnTo>
                    <a:pt x="75311" y="1313802"/>
                  </a:lnTo>
                  <a:lnTo>
                    <a:pt x="77749" y="1339900"/>
                  </a:lnTo>
                  <a:lnTo>
                    <a:pt x="82715" y="1364157"/>
                  </a:lnTo>
                  <a:lnTo>
                    <a:pt x="90055" y="1386014"/>
                  </a:lnTo>
                  <a:lnTo>
                    <a:pt x="99606" y="1404937"/>
                  </a:lnTo>
                  <a:lnTo>
                    <a:pt x="111442" y="1424139"/>
                  </a:lnTo>
                  <a:lnTo>
                    <a:pt x="111442" y="1403324"/>
                  </a:lnTo>
                  <a:lnTo>
                    <a:pt x="99745" y="1382179"/>
                  </a:lnTo>
                  <a:lnTo>
                    <a:pt x="90182" y="1350683"/>
                  </a:lnTo>
                  <a:lnTo>
                    <a:pt x="85623" y="1314831"/>
                  </a:lnTo>
                  <a:lnTo>
                    <a:pt x="85534" y="1313802"/>
                  </a:lnTo>
                  <a:lnTo>
                    <a:pt x="85242" y="1307490"/>
                  </a:lnTo>
                  <a:lnTo>
                    <a:pt x="140093" y="1307490"/>
                  </a:lnTo>
                  <a:lnTo>
                    <a:pt x="140093" y="1296555"/>
                  </a:lnTo>
                  <a:lnTo>
                    <a:pt x="85242" y="1296555"/>
                  </a:lnTo>
                  <a:lnTo>
                    <a:pt x="85534" y="1290307"/>
                  </a:lnTo>
                  <a:lnTo>
                    <a:pt x="99745" y="1221714"/>
                  </a:lnTo>
                  <a:lnTo>
                    <a:pt x="130276" y="1181544"/>
                  </a:lnTo>
                  <a:lnTo>
                    <a:pt x="133311" y="1179804"/>
                  </a:lnTo>
                  <a:lnTo>
                    <a:pt x="140093" y="1175905"/>
                  </a:lnTo>
                  <a:lnTo>
                    <a:pt x="140093" y="1157325"/>
                  </a:lnTo>
                  <a:lnTo>
                    <a:pt x="111391" y="1161935"/>
                  </a:lnTo>
                  <a:lnTo>
                    <a:pt x="111391" y="1179804"/>
                  </a:lnTo>
                  <a:lnTo>
                    <a:pt x="99479" y="1199235"/>
                  </a:lnTo>
                  <a:lnTo>
                    <a:pt x="82651" y="1239939"/>
                  </a:lnTo>
                  <a:lnTo>
                    <a:pt x="75196" y="1290307"/>
                  </a:lnTo>
                  <a:lnTo>
                    <a:pt x="74930" y="1296555"/>
                  </a:lnTo>
                  <a:lnTo>
                    <a:pt x="20675" y="1296555"/>
                  </a:lnTo>
                  <a:lnTo>
                    <a:pt x="28702" y="1258455"/>
                  </a:lnTo>
                  <a:lnTo>
                    <a:pt x="64465" y="1207300"/>
                  </a:lnTo>
                  <a:lnTo>
                    <a:pt x="111391" y="1179804"/>
                  </a:lnTo>
                  <a:lnTo>
                    <a:pt x="111391" y="1161935"/>
                  </a:lnTo>
                  <a:lnTo>
                    <a:pt x="59537" y="1184478"/>
                  </a:lnTo>
                  <a:lnTo>
                    <a:pt x="28041" y="1215986"/>
                  </a:lnTo>
                  <a:lnTo>
                    <a:pt x="7404" y="1255966"/>
                  </a:lnTo>
                  <a:lnTo>
                    <a:pt x="0" y="1302054"/>
                  </a:lnTo>
                  <a:lnTo>
                    <a:pt x="7404" y="1348143"/>
                  </a:lnTo>
                  <a:lnTo>
                    <a:pt x="28041" y="1388135"/>
                  </a:lnTo>
                  <a:lnTo>
                    <a:pt x="59537" y="1419644"/>
                  </a:lnTo>
                  <a:lnTo>
                    <a:pt x="99529" y="1440281"/>
                  </a:lnTo>
                  <a:lnTo>
                    <a:pt x="145630" y="1447698"/>
                  </a:lnTo>
                  <a:lnTo>
                    <a:pt x="191719" y="1440281"/>
                  </a:lnTo>
                  <a:lnTo>
                    <a:pt x="215150" y="1428191"/>
                  </a:lnTo>
                  <a:lnTo>
                    <a:pt x="222719" y="1424279"/>
                  </a:lnTo>
                  <a:lnTo>
                    <a:pt x="231711" y="1419644"/>
                  </a:lnTo>
                  <a:lnTo>
                    <a:pt x="263207" y="1388135"/>
                  </a:lnTo>
                  <a:lnTo>
                    <a:pt x="283857" y="1348143"/>
                  </a:lnTo>
                  <a:lnTo>
                    <a:pt x="290385" y="1307541"/>
                  </a:lnTo>
                  <a:lnTo>
                    <a:pt x="291261" y="1302054"/>
                  </a:lnTo>
                  <a:close/>
                </a:path>
                <a:path w="291464" h="1447800">
                  <a:moveTo>
                    <a:pt x="291261" y="244335"/>
                  </a:moveTo>
                  <a:lnTo>
                    <a:pt x="289534" y="234670"/>
                  </a:lnTo>
                  <a:lnTo>
                    <a:pt x="283997" y="226237"/>
                  </a:lnTo>
                  <a:lnTo>
                    <a:pt x="272491" y="214731"/>
                  </a:lnTo>
                  <a:lnTo>
                    <a:pt x="272491" y="242303"/>
                  </a:lnTo>
                  <a:lnTo>
                    <a:pt x="272173" y="246265"/>
                  </a:lnTo>
                  <a:lnTo>
                    <a:pt x="239776" y="269265"/>
                  </a:lnTo>
                  <a:lnTo>
                    <a:pt x="229362" y="271081"/>
                  </a:lnTo>
                  <a:lnTo>
                    <a:pt x="227571" y="271081"/>
                  </a:lnTo>
                  <a:lnTo>
                    <a:pt x="178841" y="260223"/>
                  </a:lnTo>
                  <a:lnTo>
                    <a:pt x="138760" y="238760"/>
                  </a:lnTo>
                  <a:lnTo>
                    <a:pt x="91643" y="199593"/>
                  </a:lnTo>
                  <a:lnTo>
                    <a:pt x="52374" y="155498"/>
                  </a:lnTo>
                  <a:lnTo>
                    <a:pt x="29883" y="119354"/>
                  </a:lnTo>
                  <a:lnTo>
                    <a:pt x="20294" y="61010"/>
                  </a:lnTo>
                  <a:lnTo>
                    <a:pt x="20828" y="56349"/>
                  </a:lnTo>
                  <a:lnTo>
                    <a:pt x="43789" y="20320"/>
                  </a:lnTo>
                  <a:lnTo>
                    <a:pt x="45580" y="19507"/>
                  </a:lnTo>
                  <a:lnTo>
                    <a:pt x="48882" y="19507"/>
                  </a:lnTo>
                  <a:lnTo>
                    <a:pt x="50241" y="20053"/>
                  </a:lnTo>
                  <a:lnTo>
                    <a:pt x="97612" y="67475"/>
                  </a:lnTo>
                  <a:lnTo>
                    <a:pt x="97345" y="71437"/>
                  </a:lnTo>
                  <a:lnTo>
                    <a:pt x="63423" y="105295"/>
                  </a:lnTo>
                  <a:lnTo>
                    <a:pt x="67284" y="111887"/>
                  </a:lnTo>
                  <a:lnTo>
                    <a:pt x="68694" y="114249"/>
                  </a:lnTo>
                  <a:lnTo>
                    <a:pt x="71729" y="119773"/>
                  </a:lnTo>
                  <a:lnTo>
                    <a:pt x="72161" y="120484"/>
                  </a:lnTo>
                  <a:lnTo>
                    <a:pt x="99085" y="161594"/>
                  </a:lnTo>
                  <a:lnTo>
                    <a:pt x="129705" y="192227"/>
                  </a:lnTo>
                  <a:lnTo>
                    <a:pt x="170751" y="219125"/>
                  </a:lnTo>
                  <a:lnTo>
                    <a:pt x="173901" y="220865"/>
                  </a:lnTo>
                  <a:lnTo>
                    <a:pt x="179438" y="224015"/>
                  </a:lnTo>
                  <a:lnTo>
                    <a:pt x="186004" y="227863"/>
                  </a:lnTo>
                  <a:lnTo>
                    <a:pt x="210413" y="203454"/>
                  </a:lnTo>
                  <a:lnTo>
                    <a:pt x="219811" y="194056"/>
                  </a:lnTo>
                  <a:lnTo>
                    <a:pt x="223989" y="193789"/>
                  </a:lnTo>
                  <a:lnTo>
                    <a:pt x="272491" y="242303"/>
                  </a:lnTo>
                  <a:lnTo>
                    <a:pt x="272491" y="214731"/>
                  </a:lnTo>
                  <a:lnTo>
                    <a:pt x="251574" y="193789"/>
                  </a:lnTo>
                  <a:lnTo>
                    <a:pt x="235216" y="177457"/>
                  </a:lnTo>
                  <a:lnTo>
                    <a:pt x="228981" y="174853"/>
                  </a:lnTo>
                  <a:lnTo>
                    <a:pt x="215188" y="174853"/>
                  </a:lnTo>
                  <a:lnTo>
                    <a:pt x="208521" y="177673"/>
                  </a:lnTo>
                  <a:lnTo>
                    <a:pt x="182740" y="203454"/>
                  </a:lnTo>
                  <a:lnTo>
                    <a:pt x="181991" y="202958"/>
                  </a:lnTo>
                  <a:lnTo>
                    <a:pt x="142189" y="177152"/>
                  </a:lnTo>
                  <a:lnTo>
                    <a:pt x="114109" y="149110"/>
                  </a:lnTo>
                  <a:lnTo>
                    <a:pt x="88709" y="110096"/>
                  </a:lnTo>
                  <a:lnTo>
                    <a:pt x="87845" y="108496"/>
                  </a:lnTo>
                  <a:lnTo>
                    <a:pt x="108572" y="87820"/>
                  </a:lnTo>
                  <a:lnTo>
                    <a:pt x="114363" y="79184"/>
                  </a:lnTo>
                  <a:lnTo>
                    <a:pt x="116395" y="69443"/>
                  </a:lnTo>
                  <a:lnTo>
                    <a:pt x="114655" y="59778"/>
                  </a:lnTo>
                  <a:lnTo>
                    <a:pt x="109118" y="51358"/>
                  </a:lnTo>
                  <a:lnTo>
                    <a:pt x="77266" y="19507"/>
                  </a:lnTo>
                  <a:lnTo>
                    <a:pt x="64998" y="7239"/>
                  </a:lnTo>
                  <a:lnTo>
                    <a:pt x="60388" y="2578"/>
                  </a:lnTo>
                  <a:lnTo>
                    <a:pt x="54102" y="0"/>
                  </a:lnTo>
                  <a:lnTo>
                    <a:pt x="40373" y="0"/>
                  </a:lnTo>
                  <a:lnTo>
                    <a:pt x="33642" y="2794"/>
                  </a:lnTo>
                  <a:lnTo>
                    <a:pt x="28587" y="7835"/>
                  </a:lnTo>
                  <a:lnTo>
                    <a:pt x="14274" y="22275"/>
                  </a:lnTo>
                  <a:lnTo>
                    <a:pt x="14808" y="22872"/>
                  </a:lnTo>
                  <a:lnTo>
                    <a:pt x="11125" y="27965"/>
                  </a:lnTo>
                  <a:lnTo>
                    <a:pt x="7975" y="33642"/>
                  </a:lnTo>
                  <a:lnTo>
                    <a:pt x="3149" y="46316"/>
                  </a:lnTo>
                  <a:lnTo>
                    <a:pt x="1574" y="52552"/>
                  </a:lnTo>
                  <a:lnTo>
                    <a:pt x="914" y="58762"/>
                  </a:lnTo>
                  <a:lnTo>
                    <a:pt x="1905" y="95173"/>
                  </a:lnTo>
                  <a:lnTo>
                    <a:pt x="14427" y="131813"/>
                  </a:lnTo>
                  <a:lnTo>
                    <a:pt x="39420" y="170573"/>
                  </a:lnTo>
                  <a:lnTo>
                    <a:pt x="77812" y="213372"/>
                  </a:lnTo>
                  <a:lnTo>
                    <a:pt x="129006" y="255689"/>
                  </a:lnTo>
                  <a:lnTo>
                    <a:pt x="172935" y="278892"/>
                  </a:lnTo>
                  <a:lnTo>
                    <a:pt x="226860" y="290639"/>
                  </a:lnTo>
                  <a:lnTo>
                    <a:pt x="230174" y="290639"/>
                  </a:lnTo>
                  <a:lnTo>
                    <a:pt x="232181" y="290423"/>
                  </a:lnTo>
                  <a:lnTo>
                    <a:pt x="232562" y="290398"/>
                  </a:lnTo>
                  <a:lnTo>
                    <a:pt x="268376" y="276453"/>
                  </a:lnTo>
                  <a:lnTo>
                    <a:pt x="268909" y="276910"/>
                  </a:lnTo>
                  <a:lnTo>
                    <a:pt x="269379" y="276453"/>
                  </a:lnTo>
                  <a:lnTo>
                    <a:pt x="274878" y="271081"/>
                  </a:lnTo>
                  <a:lnTo>
                    <a:pt x="283451" y="262699"/>
                  </a:lnTo>
                  <a:lnTo>
                    <a:pt x="289217" y="254076"/>
                  </a:lnTo>
                  <a:lnTo>
                    <a:pt x="291261" y="244335"/>
                  </a:lnTo>
                  <a:close/>
                </a:path>
                <a:path w="291464" h="1447800">
                  <a:moveTo>
                    <a:pt x="291274" y="852360"/>
                  </a:moveTo>
                  <a:lnTo>
                    <a:pt x="290842" y="850239"/>
                  </a:lnTo>
                  <a:lnTo>
                    <a:pt x="289394" y="843076"/>
                  </a:lnTo>
                  <a:lnTo>
                    <a:pt x="289128" y="841768"/>
                  </a:lnTo>
                  <a:lnTo>
                    <a:pt x="283286" y="833120"/>
                  </a:lnTo>
                  <a:lnTo>
                    <a:pt x="274624" y="827303"/>
                  </a:lnTo>
                  <a:lnTo>
                    <a:pt x="273316" y="827049"/>
                  </a:lnTo>
                  <a:lnTo>
                    <a:pt x="273316" y="1012723"/>
                  </a:lnTo>
                  <a:lnTo>
                    <a:pt x="269189" y="1016876"/>
                  </a:lnTo>
                  <a:lnTo>
                    <a:pt x="22034" y="1016876"/>
                  </a:lnTo>
                  <a:lnTo>
                    <a:pt x="17907" y="1012723"/>
                  </a:lnTo>
                  <a:lnTo>
                    <a:pt x="18008" y="850938"/>
                  </a:lnTo>
                  <a:lnTo>
                    <a:pt x="18122" y="850239"/>
                  </a:lnTo>
                  <a:lnTo>
                    <a:pt x="107162" y="927887"/>
                  </a:lnTo>
                  <a:lnTo>
                    <a:pt x="54965" y="976769"/>
                  </a:lnTo>
                  <a:lnTo>
                    <a:pt x="53174" y="978509"/>
                  </a:lnTo>
                  <a:lnTo>
                    <a:pt x="53073" y="981379"/>
                  </a:lnTo>
                  <a:lnTo>
                    <a:pt x="54813" y="983234"/>
                  </a:lnTo>
                  <a:lnTo>
                    <a:pt x="55676" y="984211"/>
                  </a:lnTo>
                  <a:lnTo>
                    <a:pt x="56921" y="984669"/>
                  </a:lnTo>
                  <a:lnTo>
                    <a:pt x="59258" y="984669"/>
                  </a:lnTo>
                  <a:lnTo>
                    <a:pt x="60388" y="984262"/>
                  </a:lnTo>
                  <a:lnTo>
                    <a:pt x="61264" y="983386"/>
                  </a:lnTo>
                  <a:lnTo>
                    <a:pt x="113677" y="934288"/>
                  </a:lnTo>
                  <a:lnTo>
                    <a:pt x="113893" y="934123"/>
                  </a:lnTo>
                  <a:lnTo>
                    <a:pt x="114058" y="933881"/>
                  </a:lnTo>
                  <a:lnTo>
                    <a:pt x="133489" y="950861"/>
                  </a:lnTo>
                  <a:lnTo>
                    <a:pt x="139560" y="952842"/>
                  </a:lnTo>
                  <a:lnTo>
                    <a:pt x="151663" y="952842"/>
                  </a:lnTo>
                  <a:lnTo>
                    <a:pt x="157734" y="950861"/>
                  </a:lnTo>
                  <a:lnTo>
                    <a:pt x="164376" y="945032"/>
                  </a:lnTo>
                  <a:lnTo>
                    <a:pt x="177215" y="933856"/>
                  </a:lnTo>
                  <a:lnTo>
                    <a:pt x="177330" y="934021"/>
                  </a:lnTo>
                  <a:lnTo>
                    <a:pt x="230886" y="984262"/>
                  </a:lnTo>
                  <a:lnTo>
                    <a:pt x="231965" y="984669"/>
                  </a:lnTo>
                  <a:lnTo>
                    <a:pt x="234302" y="984669"/>
                  </a:lnTo>
                  <a:lnTo>
                    <a:pt x="235546" y="984211"/>
                  </a:lnTo>
                  <a:lnTo>
                    <a:pt x="236410" y="983234"/>
                  </a:lnTo>
                  <a:lnTo>
                    <a:pt x="238150" y="981379"/>
                  </a:lnTo>
                  <a:lnTo>
                    <a:pt x="238048" y="978509"/>
                  </a:lnTo>
                  <a:lnTo>
                    <a:pt x="236245" y="976769"/>
                  </a:lnTo>
                  <a:lnTo>
                    <a:pt x="190423" y="933856"/>
                  </a:lnTo>
                  <a:lnTo>
                    <a:pt x="184048" y="927887"/>
                  </a:lnTo>
                  <a:lnTo>
                    <a:pt x="273100" y="850239"/>
                  </a:lnTo>
                  <a:lnTo>
                    <a:pt x="273265" y="850938"/>
                  </a:lnTo>
                  <a:lnTo>
                    <a:pt x="273316" y="1012723"/>
                  </a:lnTo>
                  <a:lnTo>
                    <a:pt x="273316" y="827049"/>
                  </a:lnTo>
                  <a:lnTo>
                    <a:pt x="266903" y="825754"/>
                  </a:lnTo>
                  <a:lnTo>
                    <a:pt x="266903" y="843559"/>
                  </a:lnTo>
                  <a:lnTo>
                    <a:pt x="150520" y="945032"/>
                  </a:lnTo>
                  <a:lnTo>
                    <a:pt x="140754" y="945032"/>
                  </a:lnTo>
                  <a:lnTo>
                    <a:pt x="127965" y="933881"/>
                  </a:lnTo>
                  <a:lnTo>
                    <a:pt x="32080" y="850239"/>
                  </a:lnTo>
                  <a:lnTo>
                    <a:pt x="24422" y="843559"/>
                  </a:lnTo>
                  <a:lnTo>
                    <a:pt x="25285" y="843292"/>
                  </a:lnTo>
                  <a:lnTo>
                    <a:pt x="26212" y="843076"/>
                  </a:lnTo>
                  <a:lnTo>
                    <a:pt x="265061" y="843076"/>
                  </a:lnTo>
                  <a:lnTo>
                    <a:pt x="265988" y="843292"/>
                  </a:lnTo>
                  <a:lnTo>
                    <a:pt x="266903" y="843559"/>
                  </a:lnTo>
                  <a:lnTo>
                    <a:pt x="266903" y="825754"/>
                  </a:lnTo>
                  <a:lnTo>
                    <a:pt x="264033" y="825169"/>
                  </a:lnTo>
                  <a:lnTo>
                    <a:pt x="27139" y="825169"/>
                  </a:lnTo>
                  <a:lnTo>
                    <a:pt x="16573" y="827303"/>
                  </a:lnTo>
                  <a:lnTo>
                    <a:pt x="7950" y="833120"/>
                  </a:lnTo>
                  <a:lnTo>
                    <a:pt x="2133" y="841768"/>
                  </a:lnTo>
                  <a:lnTo>
                    <a:pt x="0" y="852360"/>
                  </a:lnTo>
                  <a:lnTo>
                    <a:pt x="0" y="1007592"/>
                  </a:lnTo>
                  <a:lnTo>
                    <a:pt x="2133" y="1018159"/>
                  </a:lnTo>
                  <a:lnTo>
                    <a:pt x="7950" y="1026807"/>
                  </a:lnTo>
                  <a:lnTo>
                    <a:pt x="16573" y="1032637"/>
                  </a:lnTo>
                  <a:lnTo>
                    <a:pt x="27139" y="1034783"/>
                  </a:lnTo>
                  <a:lnTo>
                    <a:pt x="264033" y="1034783"/>
                  </a:lnTo>
                  <a:lnTo>
                    <a:pt x="291274" y="1007592"/>
                  </a:lnTo>
                  <a:lnTo>
                    <a:pt x="291274" y="852360"/>
                  </a:lnTo>
                  <a:close/>
                </a:path>
              </a:pathLst>
            </a:custGeom>
            <a:solidFill>
              <a:srgbClr val="19313B"/>
            </a:solidFill>
          </p:spPr>
          <p:txBody>
            <a:bodyPr wrap="square" lIns="0" tIns="0" rIns="0" bIns="0" rtlCol="0"/>
            <a:lstStyle/>
            <a:p>
              <a:endParaRPr/>
            </a:p>
          </p:txBody>
        </p:sp>
        <p:sp>
          <p:nvSpPr>
            <p:cNvPr id="16" name="object 12">
              <a:extLst>
                <a:ext uri="{FF2B5EF4-FFF2-40B4-BE49-F238E27FC236}">
                  <a16:creationId xmlns:a16="http://schemas.microsoft.com/office/drawing/2014/main" id="{CE59A8D1-7ECB-45F6-9BCC-5BC8184EB6C7}"/>
                </a:ext>
              </a:extLst>
            </p:cNvPr>
            <p:cNvSpPr/>
            <p:nvPr/>
          </p:nvSpPr>
          <p:spPr>
            <a:xfrm>
              <a:off x="1042865" y="3573546"/>
              <a:ext cx="0" cy="1409065"/>
            </a:xfrm>
            <a:custGeom>
              <a:avLst/>
              <a:gdLst/>
              <a:ahLst/>
              <a:cxnLst/>
              <a:rect l="l" t="t" r="r" b="b"/>
              <a:pathLst>
                <a:path h="1409064">
                  <a:moveTo>
                    <a:pt x="0" y="0"/>
                  </a:moveTo>
                  <a:lnTo>
                    <a:pt x="0" y="1408671"/>
                  </a:lnTo>
                </a:path>
              </a:pathLst>
            </a:custGeom>
            <a:ln w="12700">
              <a:solidFill>
                <a:srgbClr val="19313B"/>
              </a:solidFill>
            </a:ln>
          </p:spPr>
          <p:txBody>
            <a:bodyPr wrap="square" lIns="0" tIns="0" rIns="0" bIns="0" rtlCol="0"/>
            <a:lstStyle/>
            <a:p>
              <a:endParaRPr/>
            </a:p>
          </p:txBody>
        </p:sp>
        <p:sp>
          <p:nvSpPr>
            <p:cNvPr id="17" name="object 13">
              <a:extLst>
                <a:ext uri="{FF2B5EF4-FFF2-40B4-BE49-F238E27FC236}">
                  <a16:creationId xmlns:a16="http://schemas.microsoft.com/office/drawing/2014/main" id="{ED522D53-505D-4811-89B2-70DA11A90D3E}"/>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310" y="87866"/>
                  </a:lnTo>
                  <a:lnTo>
                    <a:pt x="89446" y="103957"/>
                  </a:lnTo>
                  <a:lnTo>
                    <a:pt x="85458" y="123659"/>
                  </a:lnTo>
                  <a:lnTo>
                    <a:pt x="89446" y="143360"/>
                  </a:lnTo>
                  <a:lnTo>
                    <a:pt x="100329" y="159473"/>
                  </a:lnTo>
                  <a:lnTo>
                    <a:pt x="116405" y="170322"/>
                  </a:lnTo>
                  <a:lnTo>
                    <a:pt x="136080" y="174307"/>
                  </a:lnTo>
                  <a:lnTo>
                    <a:pt x="155777" y="170322"/>
                  </a:lnTo>
                  <a:lnTo>
                    <a:pt x="171850" y="159473"/>
                  </a:lnTo>
                  <a:lnTo>
                    <a:pt x="136017" y="159461"/>
                  </a:lnTo>
                  <a:lnTo>
                    <a:pt x="122153" y="156655"/>
                  </a:lnTo>
                  <a:lnTo>
                    <a:pt x="110767" y="148972"/>
                  </a:lnTo>
                  <a:lnTo>
                    <a:pt x="103085" y="137587"/>
                  </a:lnTo>
                  <a:lnTo>
                    <a:pt x="100266" y="123659"/>
                  </a:lnTo>
                  <a:lnTo>
                    <a:pt x="103085" y="109761"/>
                  </a:lnTo>
                  <a:lnTo>
                    <a:pt x="110767" y="98391"/>
                  </a:lnTo>
                  <a:lnTo>
                    <a:pt x="122153" y="90714"/>
                  </a:lnTo>
                  <a:lnTo>
                    <a:pt x="136080" y="87896"/>
                  </a:lnTo>
                  <a:lnTo>
                    <a:pt x="171870"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9" y="159461"/>
                  </a:lnTo>
                  <a:lnTo>
                    <a:pt x="182722" y="143360"/>
                  </a:lnTo>
                  <a:lnTo>
                    <a:pt x="186702" y="123659"/>
                  </a:lnTo>
                  <a:lnTo>
                    <a:pt x="182714" y="103957"/>
                  </a:lnTo>
                  <a:lnTo>
                    <a:pt x="171870" y="87896"/>
                  </a:lnTo>
                  <a:close/>
                </a:path>
              </a:pathLst>
            </a:custGeom>
            <a:solidFill>
              <a:srgbClr val="19313B"/>
            </a:solidFill>
          </p:spPr>
          <p:txBody>
            <a:bodyPr wrap="square" lIns="0" tIns="0" rIns="0" bIns="0" rtlCol="0"/>
            <a:lstStyle/>
            <a:p>
              <a:endParaRPr/>
            </a:p>
          </p:txBody>
        </p:sp>
      </p:grpSp>
      <p:sp>
        <p:nvSpPr>
          <p:cNvPr id="18" name="object 14">
            <a:extLst>
              <a:ext uri="{FF2B5EF4-FFF2-40B4-BE49-F238E27FC236}">
                <a16:creationId xmlns:a16="http://schemas.microsoft.com/office/drawing/2014/main" id="{E1CDB8F1-7898-445A-8392-DA94D805260F}"/>
              </a:ext>
            </a:extLst>
          </p:cNvPr>
          <p:cNvSpPr txBox="1"/>
          <p:nvPr userDrawn="1"/>
        </p:nvSpPr>
        <p:spPr>
          <a:xfrm>
            <a:off x="2687299" y="1827208"/>
            <a:ext cx="1658620" cy="299720"/>
          </a:xfrm>
          <a:prstGeom prst="rect">
            <a:avLst/>
          </a:prstGeom>
        </p:spPr>
        <p:txBody>
          <a:bodyPr vert="horz" wrap="square" lIns="0" tIns="12700" rIns="0" bIns="0" rtlCol="0">
            <a:spAutoFit/>
          </a:bodyPr>
          <a:lstStyle/>
          <a:p>
            <a:pPr marL="12700">
              <a:lnSpc>
                <a:spcPct val="100000"/>
              </a:lnSpc>
              <a:spcBef>
                <a:spcPts val="100"/>
              </a:spcBef>
            </a:pPr>
            <a:r>
              <a:rPr sz="1800" b="1" i="1" dirty="0">
                <a:solidFill>
                  <a:srgbClr val="19313B"/>
                </a:solidFill>
                <a:latin typeface="Calibri"/>
                <a:cs typeface="Calibri"/>
              </a:rPr>
              <a:t>Catherine</a:t>
            </a:r>
            <a:r>
              <a:rPr sz="1800" b="1" i="1" spc="-50" dirty="0">
                <a:solidFill>
                  <a:srgbClr val="19313B"/>
                </a:solidFill>
                <a:latin typeface="Calibri"/>
                <a:cs typeface="Calibri"/>
              </a:rPr>
              <a:t> </a:t>
            </a:r>
            <a:r>
              <a:rPr sz="1800" b="1" i="1" spc="30" dirty="0">
                <a:solidFill>
                  <a:srgbClr val="19313B"/>
                </a:solidFill>
                <a:latin typeface="Calibri"/>
                <a:cs typeface="Calibri"/>
              </a:rPr>
              <a:t>COLOT</a:t>
            </a:r>
            <a:endParaRPr sz="1800">
              <a:latin typeface="Calibri"/>
              <a:cs typeface="Calibri"/>
            </a:endParaRPr>
          </a:p>
        </p:txBody>
      </p:sp>
      <p:sp>
        <p:nvSpPr>
          <p:cNvPr id="19" name="object 15">
            <a:extLst>
              <a:ext uri="{FF2B5EF4-FFF2-40B4-BE49-F238E27FC236}">
                <a16:creationId xmlns:a16="http://schemas.microsoft.com/office/drawing/2014/main" id="{C1AFE494-CA1C-4EA2-A02E-2913A0E805C9}"/>
              </a:ext>
            </a:extLst>
          </p:cNvPr>
          <p:cNvSpPr txBox="1"/>
          <p:nvPr userDrawn="1"/>
        </p:nvSpPr>
        <p:spPr>
          <a:xfrm>
            <a:off x="2687299" y="2276788"/>
            <a:ext cx="1911985" cy="482600"/>
          </a:xfrm>
          <a:prstGeom prst="rect">
            <a:avLst/>
          </a:prstGeom>
        </p:spPr>
        <p:txBody>
          <a:bodyPr vert="horz" wrap="square" lIns="0" tIns="12700" rIns="0" bIns="0" rtlCol="0">
            <a:spAutoFit/>
          </a:bodyPr>
          <a:lstStyle/>
          <a:p>
            <a:pPr marL="12700">
              <a:lnSpc>
                <a:spcPct val="100000"/>
              </a:lnSpc>
              <a:spcBef>
                <a:spcPts val="100"/>
              </a:spcBef>
            </a:pPr>
            <a:r>
              <a:rPr sz="1500" i="1" spc="-5" dirty="0">
                <a:solidFill>
                  <a:srgbClr val="19313B"/>
                </a:solidFill>
                <a:latin typeface="Calibri"/>
                <a:cs typeface="Calibri"/>
              </a:rPr>
              <a:t>Chargée</a:t>
            </a:r>
            <a:r>
              <a:rPr sz="1500" i="1" spc="-35" dirty="0">
                <a:solidFill>
                  <a:srgbClr val="19313B"/>
                </a:solidFill>
                <a:latin typeface="Calibri"/>
                <a:cs typeface="Calibri"/>
              </a:rPr>
              <a:t> </a:t>
            </a:r>
            <a:r>
              <a:rPr sz="1500" i="1" spc="-5" dirty="0">
                <a:solidFill>
                  <a:srgbClr val="19313B"/>
                </a:solidFill>
                <a:latin typeface="Calibri"/>
                <a:cs typeface="Calibri"/>
              </a:rPr>
              <a:t>de</a:t>
            </a:r>
            <a:r>
              <a:rPr sz="1500" i="1" spc="-30" dirty="0">
                <a:solidFill>
                  <a:srgbClr val="19313B"/>
                </a:solidFill>
                <a:latin typeface="Calibri"/>
                <a:cs typeface="Calibri"/>
              </a:rPr>
              <a:t> </a:t>
            </a:r>
            <a:r>
              <a:rPr sz="1500" i="1" dirty="0">
                <a:solidFill>
                  <a:srgbClr val="19313B"/>
                </a:solidFill>
                <a:latin typeface="Calibri"/>
                <a:cs typeface="Calibri"/>
              </a:rPr>
              <a:t>mission</a:t>
            </a:r>
            <a:endParaRPr sz="1500">
              <a:latin typeface="Calibri"/>
              <a:cs typeface="Calibri"/>
            </a:endParaRPr>
          </a:p>
          <a:p>
            <a:pPr marL="12700">
              <a:lnSpc>
                <a:spcPct val="100000"/>
              </a:lnSpc>
            </a:pPr>
            <a:r>
              <a:rPr sz="1500" i="1" spc="-5" dirty="0">
                <a:solidFill>
                  <a:srgbClr val="19313B"/>
                </a:solidFill>
                <a:latin typeface="Calibri"/>
                <a:cs typeface="Calibri"/>
              </a:rPr>
              <a:t>aviculture</a:t>
            </a:r>
            <a:r>
              <a:rPr sz="1500" i="1" spc="-45" dirty="0">
                <a:solidFill>
                  <a:srgbClr val="19313B"/>
                </a:solidFill>
                <a:latin typeface="Calibri"/>
                <a:cs typeface="Calibri"/>
              </a:rPr>
              <a:t> </a:t>
            </a:r>
            <a:r>
              <a:rPr sz="1500" i="1" dirty="0">
                <a:solidFill>
                  <a:srgbClr val="19313B"/>
                </a:solidFill>
                <a:latin typeface="Calibri"/>
                <a:cs typeface="Calibri"/>
              </a:rPr>
              <a:t>&amp;</a:t>
            </a:r>
            <a:r>
              <a:rPr sz="1500" i="1" spc="-45" dirty="0">
                <a:solidFill>
                  <a:srgbClr val="19313B"/>
                </a:solidFill>
                <a:latin typeface="Calibri"/>
                <a:cs typeface="Calibri"/>
              </a:rPr>
              <a:t> </a:t>
            </a:r>
            <a:r>
              <a:rPr sz="1500" i="1" dirty="0">
                <a:solidFill>
                  <a:srgbClr val="19313B"/>
                </a:solidFill>
                <a:latin typeface="Calibri"/>
                <a:cs typeface="Calibri"/>
              </a:rPr>
              <a:t>cuniculture,</a:t>
            </a:r>
            <a:endParaRPr sz="1500">
              <a:latin typeface="Calibri"/>
              <a:cs typeface="Calibri"/>
            </a:endParaRPr>
          </a:p>
        </p:txBody>
      </p:sp>
      <p:sp>
        <p:nvSpPr>
          <p:cNvPr id="20" name="object 16">
            <a:extLst>
              <a:ext uri="{FF2B5EF4-FFF2-40B4-BE49-F238E27FC236}">
                <a16:creationId xmlns:a16="http://schemas.microsoft.com/office/drawing/2014/main" id="{05EC6B4E-5BED-4F5F-B1B8-96376D5C874E}"/>
              </a:ext>
            </a:extLst>
          </p:cNvPr>
          <p:cNvSpPr txBox="1"/>
          <p:nvPr userDrawn="1"/>
        </p:nvSpPr>
        <p:spPr>
          <a:xfrm>
            <a:off x="2146742" y="3427469"/>
            <a:ext cx="3582035" cy="1561465"/>
          </a:xfrm>
          <a:prstGeom prst="rect">
            <a:avLst/>
          </a:prstGeom>
        </p:spPr>
        <p:txBody>
          <a:bodyPr vert="horz" wrap="square" lIns="0" tIns="152400" rIns="0" bIns="0" rtlCol="0">
            <a:spAutoFit/>
          </a:bodyPr>
          <a:lstStyle/>
          <a:p>
            <a:pPr marL="12700">
              <a:lnSpc>
                <a:spcPct val="100000"/>
              </a:lnSpc>
              <a:spcBef>
                <a:spcPts val="1200"/>
              </a:spcBef>
            </a:pPr>
            <a:r>
              <a:rPr sz="1600" dirty="0">
                <a:solidFill>
                  <a:srgbClr val="19313B"/>
                </a:solidFill>
                <a:latin typeface="Calibri"/>
                <a:cs typeface="Calibri"/>
              </a:rPr>
              <a:t>081</a:t>
            </a:r>
            <a:r>
              <a:rPr sz="1600" spc="-30" dirty="0">
                <a:solidFill>
                  <a:srgbClr val="19313B"/>
                </a:solidFill>
                <a:latin typeface="Calibri"/>
                <a:cs typeface="Calibri"/>
              </a:rPr>
              <a:t> </a:t>
            </a:r>
            <a:r>
              <a:rPr sz="1600" dirty="0">
                <a:solidFill>
                  <a:srgbClr val="19313B"/>
                </a:solidFill>
                <a:latin typeface="Calibri"/>
                <a:cs typeface="Calibri"/>
              </a:rPr>
              <a:t>240</a:t>
            </a:r>
            <a:r>
              <a:rPr sz="1600" spc="-30" dirty="0">
                <a:solidFill>
                  <a:srgbClr val="19313B"/>
                </a:solidFill>
                <a:latin typeface="Calibri"/>
                <a:cs typeface="Calibri"/>
              </a:rPr>
              <a:t> </a:t>
            </a:r>
            <a:r>
              <a:rPr sz="1600" dirty="0">
                <a:solidFill>
                  <a:srgbClr val="19313B"/>
                </a:solidFill>
                <a:latin typeface="Calibri"/>
                <a:cs typeface="Calibri"/>
              </a:rPr>
              <a:t>437</a:t>
            </a:r>
            <a:endParaRPr sz="1600" dirty="0">
              <a:latin typeface="Calibri"/>
              <a:cs typeface="Calibri"/>
            </a:endParaRPr>
          </a:p>
          <a:p>
            <a:pPr marL="12700">
              <a:lnSpc>
                <a:spcPct val="100000"/>
              </a:lnSpc>
              <a:spcBef>
                <a:spcPts val="1105"/>
              </a:spcBef>
            </a:pPr>
            <a:r>
              <a:rPr sz="1600" dirty="0">
                <a:solidFill>
                  <a:srgbClr val="19313B"/>
                </a:solidFill>
                <a:latin typeface="Calibri"/>
                <a:cs typeface="Calibri"/>
              </a:rPr>
              <a:t>0478</a:t>
            </a:r>
            <a:r>
              <a:rPr sz="1600" spc="-25" dirty="0">
                <a:solidFill>
                  <a:srgbClr val="19313B"/>
                </a:solidFill>
                <a:latin typeface="Calibri"/>
                <a:cs typeface="Calibri"/>
              </a:rPr>
              <a:t> </a:t>
            </a:r>
            <a:r>
              <a:rPr sz="1600" dirty="0">
                <a:solidFill>
                  <a:srgbClr val="19313B"/>
                </a:solidFill>
                <a:latin typeface="Calibri"/>
                <a:cs typeface="Calibri"/>
              </a:rPr>
              <a:t>30</a:t>
            </a:r>
            <a:r>
              <a:rPr sz="1600" spc="-20" dirty="0">
                <a:solidFill>
                  <a:srgbClr val="19313B"/>
                </a:solidFill>
                <a:latin typeface="Calibri"/>
                <a:cs typeface="Calibri"/>
              </a:rPr>
              <a:t> </a:t>
            </a:r>
            <a:r>
              <a:rPr sz="1600" dirty="0">
                <a:solidFill>
                  <a:srgbClr val="19313B"/>
                </a:solidFill>
                <a:latin typeface="Calibri"/>
                <a:cs typeface="Calibri"/>
              </a:rPr>
              <a:t>22</a:t>
            </a:r>
            <a:r>
              <a:rPr sz="1600" spc="-25" dirty="0">
                <a:solidFill>
                  <a:srgbClr val="19313B"/>
                </a:solidFill>
                <a:latin typeface="Calibri"/>
                <a:cs typeface="Calibri"/>
              </a:rPr>
              <a:t> </a:t>
            </a:r>
            <a:r>
              <a:rPr sz="1600" dirty="0">
                <a:solidFill>
                  <a:srgbClr val="19313B"/>
                </a:solidFill>
                <a:latin typeface="Calibri"/>
                <a:cs typeface="Calibri"/>
              </a:rPr>
              <a:t>16</a:t>
            </a:r>
            <a:endParaRPr sz="1600" dirty="0">
              <a:latin typeface="Calibri"/>
              <a:cs typeface="Calibri"/>
            </a:endParaRPr>
          </a:p>
          <a:p>
            <a:pPr marL="12700" marR="5080">
              <a:lnSpc>
                <a:spcPct val="157400"/>
              </a:lnSpc>
            </a:pPr>
            <a:r>
              <a:rPr sz="1600" spc="-10" dirty="0">
                <a:solidFill>
                  <a:srgbClr val="19313B"/>
                </a:solidFill>
                <a:latin typeface="Calibri"/>
                <a:cs typeface="Calibri"/>
                <a:hlinkClick r:id="rId4">
                  <a:extLst>
                    <a:ext uri="{A12FA001-AC4F-418D-AE19-62706E023703}">
                      <ahyp:hlinkClr xmlns:ahyp="http://schemas.microsoft.com/office/drawing/2018/hyperlinkcolor" val="tx"/>
                    </a:ext>
                  </a:extLst>
                </a:hlinkClick>
              </a:rPr>
              <a:t>catherine.colot@collegedesproducteurs.be </a:t>
            </a:r>
            <a:r>
              <a:rPr sz="1600" spc="-350" dirty="0">
                <a:solidFill>
                  <a:srgbClr val="19313B"/>
                </a:solidFill>
                <a:latin typeface="Calibri"/>
                <a:cs typeface="Calibri"/>
              </a:rPr>
              <a:t> </a:t>
            </a:r>
            <a:r>
              <a:rPr sz="1600" spc="-10" dirty="0">
                <a:solidFill>
                  <a:srgbClr val="19313B"/>
                </a:solidFill>
                <a:latin typeface="Calibri"/>
                <a:cs typeface="Calibri"/>
                <a:hlinkClick r:id="rId5">
                  <a:extLst>
                    <a:ext uri="{A12FA001-AC4F-418D-AE19-62706E023703}">
                      <ahyp:hlinkClr xmlns:ahyp="http://schemas.microsoft.com/office/drawing/2018/hyperlinkcolor" val="tx"/>
                    </a:ext>
                  </a:extLst>
                </a:hlinkClick>
              </a:rPr>
              <a:t>www.collegedesproducteurs.be</a:t>
            </a:r>
            <a:endParaRPr sz="1600" dirty="0">
              <a:solidFill>
                <a:srgbClr val="19313B"/>
              </a:solidFill>
              <a:latin typeface="Calibri"/>
              <a:cs typeface="Calibri"/>
            </a:endParaRPr>
          </a:p>
        </p:txBody>
      </p:sp>
      <p:sp>
        <p:nvSpPr>
          <p:cNvPr id="21" name="object 17">
            <a:extLst>
              <a:ext uri="{FF2B5EF4-FFF2-40B4-BE49-F238E27FC236}">
                <a16:creationId xmlns:a16="http://schemas.microsoft.com/office/drawing/2014/main" id="{7D0C9170-717B-4079-A9E6-D4F6B871095C}"/>
              </a:ext>
            </a:extLst>
          </p:cNvPr>
          <p:cNvSpPr txBox="1"/>
          <p:nvPr userDrawn="1"/>
        </p:nvSpPr>
        <p:spPr>
          <a:xfrm>
            <a:off x="1334005" y="5550722"/>
            <a:ext cx="4041775" cy="452120"/>
          </a:xfrm>
          <a:prstGeom prst="rect">
            <a:avLst/>
          </a:prstGeom>
        </p:spPr>
        <p:txBody>
          <a:bodyPr vert="horz" wrap="square" lIns="0" tIns="12700" rIns="0" bIns="0" rtlCol="0">
            <a:spAutoFit/>
          </a:bodyPr>
          <a:lstStyle/>
          <a:p>
            <a:pPr marL="12700" marR="5080">
              <a:lnSpc>
                <a:spcPct val="100000"/>
              </a:lnSpc>
              <a:spcBef>
                <a:spcPts val="100"/>
              </a:spcBef>
            </a:pPr>
            <a:r>
              <a:rPr sz="1400" spc="-10" dirty="0">
                <a:solidFill>
                  <a:srgbClr val="19313B"/>
                </a:solidFill>
                <a:latin typeface="Calibri"/>
                <a:cs typeface="Calibri"/>
              </a:rPr>
              <a:t>Avenue Comte </a:t>
            </a:r>
            <a:r>
              <a:rPr sz="1400" spc="-5" dirty="0">
                <a:solidFill>
                  <a:srgbClr val="19313B"/>
                </a:solidFill>
                <a:latin typeface="Calibri"/>
                <a:cs typeface="Calibri"/>
              </a:rPr>
              <a:t>de Smet de </a:t>
            </a:r>
            <a:r>
              <a:rPr sz="1400" spc="-10" dirty="0">
                <a:solidFill>
                  <a:srgbClr val="19313B"/>
                </a:solidFill>
                <a:latin typeface="Calibri"/>
                <a:cs typeface="Calibri"/>
              </a:rPr>
              <a:t>Nayer </a:t>
            </a:r>
            <a:r>
              <a:rPr sz="1400" dirty="0">
                <a:solidFill>
                  <a:srgbClr val="19313B"/>
                </a:solidFill>
                <a:latin typeface="Calibri"/>
                <a:cs typeface="Calibri"/>
              </a:rPr>
              <a:t>14 - 5000 Namur </a:t>
            </a:r>
            <a:r>
              <a:rPr sz="1400" spc="5" dirty="0">
                <a:solidFill>
                  <a:srgbClr val="19313B"/>
                </a:solidFill>
                <a:latin typeface="Calibri"/>
                <a:cs typeface="Calibri"/>
              </a:rPr>
              <a:t> </a:t>
            </a:r>
            <a:r>
              <a:rPr sz="1400" dirty="0">
                <a:solidFill>
                  <a:srgbClr val="19313B"/>
                </a:solidFill>
                <a:latin typeface="Calibri"/>
                <a:cs typeface="Calibri"/>
              </a:rPr>
              <a:t>081/24</a:t>
            </a:r>
            <a:r>
              <a:rPr sz="1400" spc="-5" dirty="0">
                <a:solidFill>
                  <a:srgbClr val="19313B"/>
                </a:solidFill>
                <a:latin typeface="Calibri"/>
                <a:cs typeface="Calibri"/>
              </a:rPr>
              <a:t> </a:t>
            </a:r>
            <a:r>
              <a:rPr sz="1400" dirty="0">
                <a:solidFill>
                  <a:srgbClr val="19313B"/>
                </a:solidFill>
                <a:latin typeface="Calibri"/>
                <a:cs typeface="Calibri"/>
              </a:rPr>
              <a:t>04 30</a:t>
            </a:r>
            <a:r>
              <a:rPr sz="1400" spc="-5" dirty="0">
                <a:solidFill>
                  <a:srgbClr val="19313B"/>
                </a:solidFill>
                <a:latin typeface="Calibri"/>
                <a:cs typeface="Calibri"/>
              </a:rPr>
              <a:t> </a:t>
            </a:r>
            <a:r>
              <a:rPr sz="1400" dirty="0">
                <a:solidFill>
                  <a:srgbClr val="19313B"/>
                </a:solidFill>
                <a:latin typeface="Calibri"/>
                <a:cs typeface="Calibri"/>
              </a:rPr>
              <a:t>-</a:t>
            </a:r>
            <a:r>
              <a:rPr sz="1400" spc="-5" dirty="0">
                <a:solidFill>
                  <a:srgbClr val="19313B"/>
                </a:solidFill>
                <a:latin typeface="Calibri"/>
                <a:cs typeface="Calibri"/>
              </a:rPr>
              <a:t> </a:t>
            </a:r>
            <a:r>
              <a:rPr sz="1400" spc="-10" dirty="0">
                <a:solidFill>
                  <a:srgbClr val="19313B"/>
                </a:solidFill>
                <a:latin typeface="Calibri"/>
                <a:cs typeface="Calibri"/>
                <a:hlinkClick r:id="rId6">
                  <a:extLst>
                    <a:ext uri="{A12FA001-AC4F-418D-AE19-62706E023703}">
                      <ahyp:hlinkClr xmlns:ahyp="http://schemas.microsoft.com/office/drawing/2018/hyperlinkcolor" val="tx"/>
                    </a:ext>
                  </a:extLst>
                </a:hlinkClick>
              </a:rPr>
              <a:t>info.socopro@collegedesproducteurs.be</a:t>
            </a:r>
            <a:endParaRPr sz="1400" dirty="0">
              <a:solidFill>
                <a:srgbClr val="19313B"/>
              </a:solidFill>
              <a:latin typeface="Calibri"/>
              <a:cs typeface="Calibri"/>
            </a:endParaRPr>
          </a:p>
        </p:txBody>
      </p:sp>
      <p:grpSp>
        <p:nvGrpSpPr>
          <p:cNvPr id="22" name="object 18">
            <a:extLst>
              <a:ext uri="{FF2B5EF4-FFF2-40B4-BE49-F238E27FC236}">
                <a16:creationId xmlns:a16="http://schemas.microsoft.com/office/drawing/2014/main" id="{568161E7-2269-4F23-B2D6-A6AAAD598F56}"/>
              </a:ext>
            </a:extLst>
          </p:cNvPr>
          <p:cNvGrpSpPr/>
          <p:nvPr userDrawn="1"/>
        </p:nvGrpSpPr>
        <p:grpSpPr>
          <a:xfrm>
            <a:off x="1247736" y="1584007"/>
            <a:ext cx="8734425" cy="3860165"/>
            <a:chOff x="1247736" y="1584007"/>
            <a:chExt cx="8734425" cy="3860165"/>
          </a:xfrm>
        </p:grpSpPr>
        <p:pic>
          <p:nvPicPr>
            <p:cNvPr id="23" name="object 19">
              <a:extLst>
                <a:ext uri="{FF2B5EF4-FFF2-40B4-BE49-F238E27FC236}">
                  <a16:creationId xmlns:a16="http://schemas.microsoft.com/office/drawing/2014/main" id="{2999E89C-4275-4512-B17A-E3BE71E8394E}"/>
                </a:ext>
              </a:extLst>
            </p:cNvPr>
            <p:cNvPicPr/>
            <p:nvPr/>
          </p:nvPicPr>
          <p:blipFill>
            <a:blip r:embed="rId7" cstate="email">
              <a:extLst>
                <a:ext uri="{28A0092B-C50C-407E-A947-70E740481C1C}">
                  <a14:useLocalDpi xmlns:a14="http://schemas.microsoft.com/office/drawing/2010/main"/>
                </a:ext>
              </a:extLst>
            </a:blip>
            <a:stretch>
              <a:fillRect/>
            </a:stretch>
          </p:blipFill>
          <p:spPr>
            <a:xfrm>
              <a:off x="1247736" y="1584007"/>
              <a:ext cx="1259992" cy="1259992"/>
            </a:xfrm>
            <a:prstGeom prst="rect">
              <a:avLst/>
            </a:prstGeom>
          </p:spPr>
        </p:pic>
        <p:pic>
          <p:nvPicPr>
            <p:cNvPr id="24" name="object 20">
              <a:extLst>
                <a:ext uri="{FF2B5EF4-FFF2-40B4-BE49-F238E27FC236}">
                  <a16:creationId xmlns:a16="http://schemas.microsoft.com/office/drawing/2014/main" id="{02D03A85-20F5-4FF2-AB3B-8CCD147CF5F9}"/>
                </a:ext>
              </a:extLst>
            </p:cNvPr>
            <p:cNvPicPr/>
            <p:nvPr/>
          </p:nvPicPr>
          <p:blipFill>
            <a:blip r:embed="rId8"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25" name="object 21">
              <a:extLst>
                <a:ext uri="{FF2B5EF4-FFF2-40B4-BE49-F238E27FC236}">
                  <a16:creationId xmlns:a16="http://schemas.microsoft.com/office/drawing/2014/main" id="{E0A9340B-5906-4883-9304-EAAFE0D17916}"/>
                </a:ext>
              </a:extLst>
            </p:cNvPr>
            <p:cNvSpPr/>
            <p:nvPr/>
          </p:nvSpPr>
          <p:spPr>
            <a:xfrm>
              <a:off x="9091028" y="5045074"/>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26" name="object 22">
              <a:extLst>
                <a:ext uri="{FF2B5EF4-FFF2-40B4-BE49-F238E27FC236}">
                  <a16:creationId xmlns:a16="http://schemas.microsoft.com/office/drawing/2014/main" id="{D786A371-8021-4526-A10C-B76DE34B585F}"/>
                </a:ext>
              </a:extLst>
            </p:cNvPr>
            <p:cNvPicPr/>
            <p:nvPr/>
          </p:nvPicPr>
          <p:blipFill>
            <a:blip r:embed="rId9"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27" name="object 23">
              <a:extLst>
                <a:ext uri="{FF2B5EF4-FFF2-40B4-BE49-F238E27FC236}">
                  <a16:creationId xmlns:a16="http://schemas.microsoft.com/office/drawing/2014/main" id="{EB516A2C-C6B2-438C-B5E7-5F68D26E6B27}"/>
                </a:ext>
              </a:extLst>
            </p:cNvPr>
            <p:cNvPicPr/>
            <p:nvPr/>
          </p:nvPicPr>
          <p:blipFill>
            <a:blip r:embed="rId10" cstate="email">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28" name="object 24">
              <a:extLst>
                <a:ext uri="{FF2B5EF4-FFF2-40B4-BE49-F238E27FC236}">
                  <a16:creationId xmlns:a16="http://schemas.microsoft.com/office/drawing/2014/main" id="{480842A7-438B-4072-BBBC-EC8F7484B700}"/>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29" name="object 25">
              <a:extLst>
                <a:ext uri="{FF2B5EF4-FFF2-40B4-BE49-F238E27FC236}">
                  <a16:creationId xmlns:a16="http://schemas.microsoft.com/office/drawing/2014/main" id="{986206D1-27AD-480E-9CFE-D0B81281DA35}"/>
                </a:ext>
              </a:extLst>
            </p:cNvPr>
            <p:cNvPicPr/>
            <p:nvPr/>
          </p:nvPicPr>
          <p:blipFill>
            <a:blip r:embed="rId12" cstate="email">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grpSp>
      <p:grpSp>
        <p:nvGrpSpPr>
          <p:cNvPr id="32" name="object 28">
            <a:extLst>
              <a:ext uri="{FF2B5EF4-FFF2-40B4-BE49-F238E27FC236}">
                <a16:creationId xmlns:a16="http://schemas.microsoft.com/office/drawing/2014/main" id="{52E1977E-A78E-4089-832A-331284D40A87}"/>
              </a:ext>
            </a:extLst>
          </p:cNvPr>
          <p:cNvGrpSpPr/>
          <p:nvPr userDrawn="1"/>
        </p:nvGrpSpPr>
        <p:grpSpPr>
          <a:xfrm>
            <a:off x="8933879" y="5286420"/>
            <a:ext cx="1329055" cy="160020"/>
            <a:chOff x="8933879" y="5286420"/>
            <a:chExt cx="1329055" cy="160020"/>
          </a:xfrm>
        </p:grpSpPr>
        <p:pic>
          <p:nvPicPr>
            <p:cNvPr id="33" name="object 29">
              <a:extLst>
                <a:ext uri="{FF2B5EF4-FFF2-40B4-BE49-F238E27FC236}">
                  <a16:creationId xmlns:a16="http://schemas.microsoft.com/office/drawing/2014/main" id="{5FDBCCD7-D408-4947-BF19-EB055AB56D2E}"/>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933879" y="5286420"/>
              <a:ext cx="255512" cy="159652"/>
            </a:xfrm>
            <a:prstGeom prst="rect">
              <a:avLst/>
            </a:prstGeom>
          </p:spPr>
        </p:pic>
        <p:pic>
          <p:nvPicPr>
            <p:cNvPr id="34" name="object 30">
              <a:extLst>
                <a:ext uri="{FF2B5EF4-FFF2-40B4-BE49-F238E27FC236}">
                  <a16:creationId xmlns:a16="http://schemas.microsoft.com/office/drawing/2014/main" id="{CC409132-6609-49D3-B86B-0CA6D89211A8}"/>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35" name="object 31">
              <a:extLst>
                <a:ext uri="{FF2B5EF4-FFF2-40B4-BE49-F238E27FC236}">
                  <a16:creationId xmlns:a16="http://schemas.microsoft.com/office/drawing/2014/main" id="{C428F3B8-A85B-43F2-9DA7-0EA8900956DF}"/>
                </a:ext>
              </a:extLst>
            </p:cNvPr>
            <p:cNvPicPr/>
            <p:nvPr/>
          </p:nvPicPr>
          <p:blipFill>
            <a:blip r:embed="rId15" cstate="email">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36" name="object 32">
              <a:extLst>
                <a:ext uri="{FF2B5EF4-FFF2-40B4-BE49-F238E27FC236}">
                  <a16:creationId xmlns:a16="http://schemas.microsoft.com/office/drawing/2014/main" id="{AF4685AC-3885-4582-996D-3DEBDCD3BE55}"/>
                </a:ext>
              </a:extLst>
            </p:cNvPr>
            <p:cNvPicPr/>
            <p:nvPr/>
          </p:nvPicPr>
          <p:blipFill>
            <a:blip r:embed="rId16" cstate="screen">
              <a:extLst>
                <a:ext uri="{28A0092B-C50C-407E-A947-70E740481C1C}">
                  <a14:useLocalDpi xmlns:a14="http://schemas.microsoft.com/office/drawing/2010/main"/>
                </a:ext>
              </a:extLst>
            </a:blip>
            <a:stretch>
              <a:fillRect/>
            </a:stretch>
          </p:blipFill>
          <p:spPr>
            <a:xfrm>
              <a:off x="9517158" y="5286670"/>
              <a:ext cx="231449" cy="158902"/>
            </a:xfrm>
            <a:prstGeom prst="rect">
              <a:avLst/>
            </a:prstGeom>
          </p:spPr>
        </p:pic>
        <p:pic>
          <p:nvPicPr>
            <p:cNvPr id="37" name="object 33">
              <a:extLst>
                <a:ext uri="{FF2B5EF4-FFF2-40B4-BE49-F238E27FC236}">
                  <a16:creationId xmlns:a16="http://schemas.microsoft.com/office/drawing/2014/main" id="{2DECA03F-C8E0-45BD-A804-7BF803230F88}"/>
                </a:ext>
              </a:extLst>
            </p:cNvPr>
            <p:cNvPicPr/>
            <p:nvPr/>
          </p:nvPicPr>
          <p:blipFill>
            <a:blip r:embed="rId17" cstate="email">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38" name="object 34">
              <a:extLst>
                <a:ext uri="{FF2B5EF4-FFF2-40B4-BE49-F238E27FC236}">
                  <a16:creationId xmlns:a16="http://schemas.microsoft.com/office/drawing/2014/main" id="{441BA1AC-833E-491E-A9CE-C62B8130F837}"/>
                </a:ext>
              </a:extLst>
            </p:cNvPr>
            <p:cNvPicPr/>
            <p:nvPr/>
          </p:nvPicPr>
          <p:blipFill>
            <a:blip r:embed="rId18" cstate="email">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39" name="object 35">
              <a:extLst>
                <a:ext uri="{FF2B5EF4-FFF2-40B4-BE49-F238E27FC236}">
                  <a16:creationId xmlns:a16="http://schemas.microsoft.com/office/drawing/2014/main" id="{2180D914-EE58-48C6-AEF3-FA334C6CC2BB}"/>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grpSp>
      <p:grpSp>
        <p:nvGrpSpPr>
          <p:cNvPr id="40" name="object 36">
            <a:extLst>
              <a:ext uri="{FF2B5EF4-FFF2-40B4-BE49-F238E27FC236}">
                <a16:creationId xmlns:a16="http://schemas.microsoft.com/office/drawing/2014/main" id="{012929CD-594C-4964-89DB-E037D222266C}"/>
              </a:ext>
            </a:extLst>
          </p:cNvPr>
          <p:cNvGrpSpPr/>
          <p:nvPr userDrawn="1"/>
        </p:nvGrpSpPr>
        <p:grpSpPr>
          <a:xfrm>
            <a:off x="7954876" y="4840461"/>
            <a:ext cx="757555" cy="757555"/>
            <a:chOff x="7954876" y="4840461"/>
            <a:chExt cx="757555" cy="757555"/>
          </a:xfrm>
        </p:grpSpPr>
        <p:sp>
          <p:nvSpPr>
            <p:cNvPr id="41" name="object 37">
              <a:extLst>
                <a:ext uri="{FF2B5EF4-FFF2-40B4-BE49-F238E27FC236}">
                  <a16:creationId xmlns:a16="http://schemas.microsoft.com/office/drawing/2014/main" id="{9552008B-EE23-4451-8276-97F02D38316D}"/>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42" name="object 38">
              <a:extLst>
                <a:ext uri="{FF2B5EF4-FFF2-40B4-BE49-F238E27FC236}">
                  <a16:creationId xmlns:a16="http://schemas.microsoft.com/office/drawing/2014/main" id="{18265F48-619A-4D39-A452-18600CBCCD4F}"/>
                </a:ext>
              </a:extLst>
            </p:cNvPr>
            <p:cNvSpPr/>
            <p:nvPr/>
          </p:nvSpPr>
          <p:spPr>
            <a:xfrm>
              <a:off x="8070769"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43" name="object 39">
              <a:extLst>
                <a:ext uri="{FF2B5EF4-FFF2-40B4-BE49-F238E27FC236}">
                  <a16:creationId xmlns:a16="http://schemas.microsoft.com/office/drawing/2014/main" id="{046323BB-91B0-4122-A47A-A3225DA6738A}"/>
                </a:ext>
              </a:extLst>
            </p:cNvPr>
            <p:cNvPicPr/>
            <p:nvPr/>
          </p:nvPicPr>
          <p:blipFill>
            <a:blip r:embed="rId20" cstate="email">
              <a:extLst>
                <a:ext uri="{28A0092B-C50C-407E-A947-70E740481C1C}">
                  <a14:useLocalDpi xmlns:a14="http://schemas.microsoft.com/office/drawing/2010/main"/>
                </a:ext>
              </a:extLst>
            </a:blip>
            <a:stretch>
              <a:fillRect/>
            </a:stretch>
          </p:blipFill>
          <p:spPr>
            <a:xfrm>
              <a:off x="8003793" y="5118404"/>
              <a:ext cx="708088" cy="477316"/>
            </a:xfrm>
            <a:prstGeom prst="rect">
              <a:avLst/>
            </a:prstGeom>
          </p:spPr>
        </p:pic>
        <p:sp>
          <p:nvSpPr>
            <p:cNvPr id="44" name="object 40">
              <a:extLst>
                <a:ext uri="{FF2B5EF4-FFF2-40B4-BE49-F238E27FC236}">
                  <a16:creationId xmlns:a16="http://schemas.microsoft.com/office/drawing/2014/main" id="{6D0A3C8A-6E67-4577-B4EC-2B9E5332CAF2}"/>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45" name="object 25">
            <a:extLst>
              <a:ext uri="{FF2B5EF4-FFF2-40B4-BE49-F238E27FC236}">
                <a16:creationId xmlns:a16="http://schemas.microsoft.com/office/drawing/2014/main" id="{08A7687B-AF4E-4A4A-B0E6-FC36BACD3C12}"/>
              </a:ext>
            </a:extLst>
          </p:cNvPr>
          <p:cNvSpPr txBox="1">
            <a:spLocks noGrp="1"/>
          </p:cNvSpPr>
          <p:nvPr>
            <p:ph type="title"/>
          </p:nvPr>
        </p:nvSpPr>
        <p:spPr>
          <a:xfrm>
            <a:off x="7260707" y="1408399"/>
            <a:ext cx="3746500" cy="1671320"/>
          </a:xfrm>
          <a:prstGeom prst="rect">
            <a:avLst/>
          </a:prstGeom>
        </p:spPr>
        <p:txBody>
          <a:bodyPr vert="horz" wrap="square" lIns="0" tIns="12700" rIns="0" bIns="0" rtlCol="0">
            <a:spAutoFit/>
          </a:bodyPr>
          <a:lstStyle>
            <a:lvl1pPr>
              <a:defRPr sz="10800" b="1">
                <a:solidFill>
                  <a:srgbClr val="19313B"/>
                </a:solidFill>
                <a:latin typeface="+mn-lt"/>
              </a:defRPr>
            </a:lvl1pPr>
          </a:lstStyle>
          <a:p>
            <a:pPr marL="12700">
              <a:lnSpc>
                <a:spcPct val="100000"/>
              </a:lnSpc>
              <a:spcBef>
                <a:spcPts val="100"/>
              </a:spcBef>
            </a:pPr>
            <a:r>
              <a:rPr spc="-25" dirty="0"/>
              <a:t>MERCI</a:t>
            </a:r>
          </a:p>
        </p:txBody>
      </p:sp>
      <p:sp>
        <p:nvSpPr>
          <p:cNvPr id="46" name="Espace réservé du contenu 48">
            <a:extLst>
              <a:ext uri="{FF2B5EF4-FFF2-40B4-BE49-F238E27FC236}">
                <a16:creationId xmlns:a16="http://schemas.microsoft.com/office/drawing/2014/main" id="{171AA00F-2A30-47CC-A008-3F6B9D3CA20B}"/>
              </a:ext>
            </a:extLst>
          </p:cNvPr>
          <p:cNvSpPr>
            <a:spLocks noGrp="1"/>
          </p:cNvSpPr>
          <p:nvPr>
            <p:ph sz="quarter" idx="13" hasCustomPrompt="1"/>
          </p:nvPr>
        </p:nvSpPr>
        <p:spPr>
          <a:xfrm>
            <a:off x="7249757" y="2746815"/>
            <a:ext cx="3746500" cy="895350"/>
          </a:xfrm>
          <a:prstGeom prst="rect">
            <a:avLst/>
          </a:prstGeom>
        </p:spPr>
        <p:txBody>
          <a:bodyPr/>
          <a:lstStyle>
            <a:lvl1pPr marL="0" indent="0" algn="l">
              <a:buNone/>
              <a:defRPr sz="3300" b="1">
                <a:solidFill>
                  <a:srgbClr val="19313B"/>
                </a:solidFill>
              </a:defRPr>
            </a:lvl1pPr>
            <a:lvl2pPr marL="457200" indent="0" algn="l">
              <a:buNone/>
              <a:defRPr sz="3600" b="1"/>
            </a:lvl2pPr>
            <a:lvl3pPr marL="914400" indent="0" algn="l">
              <a:buNone/>
              <a:defRPr sz="3600" b="1"/>
            </a:lvl3pPr>
            <a:lvl4pPr marL="1371600" indent="0" algn="l">
              <a:buNone/>
              <a:defRPr sz="3600" b="1"/>
            </a:lvl4pPr>
            <a:lvl5pPr marL="1828800" indent="0" algn="l">
              <a:buNone/>
              <a:defRPr sz="3600" b="1"/>
            </a:lvl5pPr>
          </a:lstStyle>
          <a:p>
            <a:pPr lvl="0"/>
            <a:r>
              <a:rPr lang="fr-FR" dirty="0"/>
              <a:t>Pour votre attention</a:t>
            </a:r>
            <a:endParaRPr lang="fr-BE" dirty="0"/>
          </a:p>
        </p:txBody>
      </p:sp>
      <p:pic>
        <p:nvPicPr>
          <p:cNvPr id="30" name="Image 29" descr="Une image contenant texte, capture d’écran, Police, conception&#10;&#10;Description générée automatiquement">
            <a:extLst>
              <a:ext uri="{FF2B5EF4-FFF2-40B4-BE49-F238E27FC236}">
                <a16:creationId xmlns:a16="http://schemas.microsoft.com/office/drawing/2014/main" id="{1A126CBD-CD21-9F31-86D7-CD569BB88148}"/>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55993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position BOVINS LAIT 1">
    <p:spTree>
      <p:nvGrpSpPr>
        <p:cNvPr id="1" name=""/>
        <p:cNvGrpSpPr/>
        <p:nvPr/>
      </p:nvGrpSpPr>
      <p:grpSpPr>
        <a:xfrm>
          <a:off x="0" y="0"/>
          <a:ext cx="0" cy="0"/>
          <a:chOff x="0" y="0"/>
          <a:chExt cx="0" cy="0"/>
        </a:xfrm>
      </p:grpSpPr>
      <p:sp>
        <p:nvSpPr>
          <p:cNvPr id="3" name="Espace réservé de la date 3">
            <a:extLst>
              <a:ext uri="{FF2B5EF4-FFF2-40B4-BE49-F238E27FC236}">
                <a16:creationId xmlns:a16="http://schemas.microsoft.com/office/drawing/2014/main" id="{883C5C18-ED60-42E6-879C-1ED0726949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4" name="Espace réservé du pied de page 4">
            <a:extLst>
              <a:ext uri="{FF2B5EF4-FFF2-40B4-BE49-F238E27FC236}">
                <a16:creationId xmlns:a16="http://schemas.microsoft.com/office/drawing/2014/main" id="{CAFB1790-A653-478D-98B7-4A6CF760D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5" name="Espace réservé du numéro de diapositive 5">
            <a:extLst>
              <a:ext uri="{FF2B5EF4-FFF2-40B4-BE49-F238E27FC236}">
                <a16:creationId xmlns:a16="http://schemas.microsoft.com/office/drawing/2014/main" id="{B96B7339-A551-4DB2-938F-3F4817BD7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08FB57FE-AB58-489F-9570-145863720ACE}"/>
              </a:ext>
            </a:extLst>
          </p:cNvPr>
          <p:cNvSpPr txBox="1">
            <a:spLocks noGrp="1"/>
          </p:cNvSpPr>
          <p:nvPr>
            <p:ph type="title" hasCustomPrompt="1"/>
          </p:nvPr>
        </p:nvSpPr>
        <p:spPr>
          <a:xfrm>
            <a:off x="2209800" y="618554"/>
            <a:ext cx="7029938"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25" dirty="0"/>
              <a:t>BOVINS </a:t>
            </a:r>
            <a:r>
              <a:rPr sz="4400" spc="140" dirty="0"/>
              <a:t>LAITIERS</a:t>
            </a:r>
            <a:endParaRPr sz="4400" dirty="0"/>
          </a:p>
        </p:txBody>
      </p:sp>
      <p:grpSp>
        <p:nvGrpSpPr>
          <p:cNvPr id="7" name="object 3">
            <a:extLst>
              <a:ext uri="{FF2B5EF4-FFF2-40B4-BE49-F238E27FC236}">
                <a16:creationId xmlns:a16="http://schemas.microsoft.com/office/drawing/2014/main" id="{991C9831-188B-42C8-AB6C-D22C0CDDD977}"/>
              </a:ext>
            </a:extLst>
          </p:cNvPr>
          <p:cNvGrpSpPr/>
          <p:nvPr userDrawn="1"/>
        </p:nvGrpSpPr>
        <p:grpSpPr>
          <a:xfrm>
            <a:off x="8394" y="203"/>
            <a:ext cx="12179300" cy="1421765"/>
            <a:chOff x="8394" y="203"/>
            <a:chExt cx="12179300" cy="1421765"/>
          </a:xfrm>
        </p:grpSpPr>
        <p:sp>
          <p:nvSpPr>
            <p:cNvPr id="8" name="object 4">
              <a:extLst>
                <a:ext uri="{FF2B5EF4-FFF2-40B4-BE49-F238E27FC236}">
                  <a16:creationId xmlns:a16="http://schemas.microsoft.com/office/drawing/2014/main" id="{F3299E9D-40B0-4355-8172-553768877C7C}"/>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88680D41-86FB-4F9D-962D-DCF66D359083}"/>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07F1F95C-9EAA-4E01-9CDF-9A3EE9152329}"/>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485AD656-58B0-4732-8690-5E161D2C8B1D}"/>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BAD5AF29-A7F1-42D3-8826-C16ECC48A6E5}"/>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1B5A7185-7FCA-4F2C-87A7-32DAEB73CA3C}"/>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194BA105-AE42-44AA-959C-069CC99AF8AC}"/>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A430F511-FEF3-447B-B692-357C69625569}"/>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47E01F92-CF29-4F7D-A20F-A14F5E3624A3}"/>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C5D98B9A-A714-4B45-93CA-890A6EFEB4E5}"/>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0301DA76-27F2-462F-A0DB-94039858D8F1}"/>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4E34D43E-3150-4D51-9B49-8B33FD7C01B8}"/>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A1512BBE-68BA-4B9E-8A88-881246AB703F}"/>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83351638-DC77-478D-8811-2E47ED8BCA8A}"/>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BD969F15-A4BF-4953-999E-3D0435C267B1}"/>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23B6334E-82D6-4DE5-BF5E-74315C1EF99A}"/>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EC17A73E-43BE-43B4-9617-D28D67A0144E}"/>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F965EBA8-F431-45B8-B749-4FE3EECB3A59}"/>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8B3A5EDC-03F8-4F9D-92DD-702703C4A947}"/>
                </a:ext>
              </a:extLst>
            </p:cNvPr>
            <p:cNvSpPr/>
            <p:nvPr/>
          </p:nvSpPr>
          <p:spPr>
            <a:xfrm>
              <a:off x="457194" y="400354"/>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C0A30"/>
            </a:solidFill>
          </p:spPr>
          <p:txBody>
            <a:bodyPr wrap="square" lIns="0" tIns="0" rIns="0" bIns="0" rtlCol="0"/>
            <a:lstStyle/>
            <a:p>
              <a:endParaRPr/>
            </a:p>
          </p:txBody>
        </p:sp>
        <p:sp>
          <p:nvSpPr>
            <p:cNvPr id="27" name="object 23">
              <a:extLst>
                <a:ext uri="{FF2B5EF4-FFF2-40B4-BE49-F238E27FC236}">
                  <a16:creationId xmlns:a16="http://schemas.microsoft.com/office/drawing/2014/main" id="{516D4447-FF30-4E3D-B79E-5FD03E13C0E3}"/>
                </a:ext>
              </a:extLst>
            </p:cNvPr>
            <p:cNvSpPr/>
            <p:nvPr/>
          </p:nvSpPr>
          <p:spPr>
            <a:xfrm>
              <a:off x="925602" y="746503"/>
              <a:ext cx="132715" cy="311785"/>
            </a:xfrm>
            <a:custGeom>
              <a:avLst/>
              <a:gdLst/>
              <a:ahLst/>
              <a:cxnLst/>
              <a:rect l="l" t="t" r="r" b="b"/>
              <a:pathLst>
                <a:path w="132715" h="311784">
                  <a:moveTo>
                    <a:pt x="0" y="0"/>
                  </a:moveTo>
                  <a:lnTo>
                    <a:pt x="0" y="253771"/>
                  </a:lnTo>
                  <a:lnTo>
                    <a:pt x="132334" y="311251"/>
                  </a:lnTo>
                  <a:lnTo>
                    <a:pt x="132334" y="57480"/>
                  </a:lnTo>
                  <a:lnTo>
                    <a:pt x="0" y="0"/>
                  </a:lnTo>
                  <a:close/>
                </a:path>
              </a:pathLst>
            </a:custGeom>
            <a:solidFill>
              <a:srgbClr val="FFFFFF"/>
            </a:solidFill>
          </p:spPr>
          <p:txBody>
            <a:bodyPr wrap="square" lIns="0" tIns="0" rIns="0" bIns="0" rtlCol="0"/>
            <a:lstStyle/>
            <a:p>
              <a:endParaRPr/>
            </a:p>
          </p:txBody>
        </p:sp>
        <p:pic>
          <p:nvPicPr>
            <p:cNvPr id="28" name="object 24">
              <a:extLst>
                <a:ext uri="{FF2B5EF4-FFF2-40B4-BE49-F238E27FC236}">
                  <a16:creationId xmlns:a16="http://schemas.microsoft.com/office/drawing/2014/main" id="{FAC2D6AA-BB56-491E-9B2E-7A124D348DBD}"/>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5602" y="619612"/>
              <a:ext cx="192534" cy="175689"/>
            </a:xfrm>
            <a:prstGeom prst="rect">
              <a:avLst/>
            </a:prstGeom>
          </p:spPr>
        </p:pic>
        <p:sp>
          <p:nvSpPr>
            <p:cNvPr id="29" name="object 25">
              <a:extLst>
                <a:ext uri="{FF2B5EF4-FFF2-40B4-BE49-F238E27FC236}">
                  <a16:creationId xmlns:a16="http://schemas.microsoft.com/office/drawing/2014/main" id="{C3E82777-FC22-4EBE-A690-B6D998E787D4}"/>
                </a:ext>
              </a:extLst>
            </p:cNvPr>
            <p:cNvSpPr/>
            <p:nvPr/>
          </p:nvSpPr>
          <p:spPr>
            <a:xfrm>
              <a:off x="1065797" y="717222"/>
              <a:ext cx="104139" cy="342265"/>
            </a:xfrm>
            <a:custGeom>
              <a:avLst/>
              <a:gdLst/>
              <a:ahLst/>
              <a:cxnLst/>
              <a:rect l="l" t="t" r="r" b="b"/>
              <a:pathLst>
                <a:path w="104140" h="342265">
                  <a:moveTo>
                    <a:pt x="51777" y="0"/>
                  </a:moveTo>
                  <a:lnTo>
                    <a:pt x="0" y="83235"/>
                  </a:lnTo>
                  <a:lnTo>
                    <a:pt x="0" y="341896"/>
                  </a:lnTo>
                  <a:lnTo>
                    <a:pt x="103568" y="295249"/>
                  </a:lnTo>
                  <a:lnTo>
                    <a:pt x="103568" y="41478"/>
                  </a:lnTo>
                  <a:lnTo>
                    <a:pt x="51777" y="0"/>
                  </a:lnTo>
                  <a:close/>
                </a:path>
              </a:pathLst>
            </a:custGeom>
            <a:solidFill>
              <a:srgbClr val="FFFFFF"/>
            </a:solidFill>
          </p:spPr>
          <p:txBody>
            <a:bodyPr wrap="square" lIns="0" tIns="0" rIns="0" bIns="0" rtlCol="0"/>
            <a:lstStyle/>
            <a:p>
              <a:endParaRPr/>
            </a:p>
          </p:txBody>
        </p:sp>
        <p:sp>
          <p:nvSpPr>
            <p:cNvPr id="30" name="object 26">
              <a:extLst>
                <a:ext uri="{FF2B5EF4-FFF2-40B4-BE49-F238E27FC236}">
                  <a16:creationId xmlns:a16="http://schemas.microsoft.com/office/drawing/2014/main" id="{DA4C2A4E-AAC9-48AB-A083-5FCEC1F3B7E3}"/>
                </a:ext>
              </a:extLst>
            </p:cNvPr>
            <p:cNvSpPr/>
            <p:nvPr/>
          </p:nvSpPr>
          <p:spPr>
            <a:xfrm>
              <a:off x="937068" y="853399"/>
              <a:ext cx="99060" cy="125095"/>
            </a:xfrm>
            <a:custGeom>
              <a:avLst/>
              <a:gdLst/>
              <a:ahLst/>
              <a:cxnLst/>
              <a:rect l="l" t="t" r="r" b="b"/>
              <a:pathLst>
                <a:path w="99059" h="125094">
                  <a:moveTo>
                    <a:pt x="0" y="0"/>
                  </a:moveTo>
                  <a:lnTo>
                    <a:pt x="98577" y="33553"/>
                  </a:lnTo>
                </a:path>
                <a:path w="99059" h="125094">
                  <a:moveTo>
                    <a:pt x="0" y="43129"/>
                  </a:moveTo>
                  <a:lnTo>
                    <a:pt x="98577" y="76669"/>
                  </a:lnTo>
                </a:path>
                <a:path w="99059" h="125094">
                  <a:moveTo>
                    <a:pt x="0" y="91033"/>
                  </a:moveTo>
                  <a:lnTo>
                    <a:pt x="98577" y="124587"/>
                  </a:lnTo>
                </a:path>
              </a:pathLst>
            </a:custGeom>
            <a:ln w="3175">
              <a:solidFill>
                <a:srgbClr val="AC0A30"/>
              </a:solidFill>
            </a:ln>
          </p:spPr>
          <p:txBody>
            <a:bodyPr wrap="square" lIns="0" tIns="0" rIns="0" bIns="0" rtlCol="0"/>
            <a:lstStyle/>
            <a:p>
              <a:endParaRPr/>
            </a:p>
          </p:txBody>
        </p:sp>
        <p:sp>
          <p:nvSpPr>
            <p:cNvPr id="31" name="object 27">
              <a:extLst>
                <a:ext uri="{FF2B5EF4-FFF2-40B4-BE49-F238E27FC236}">
                  <a16:creationId xmlns:a16="http://schemas.microsoft.com/office/drawing/2014/main" id="{0EA1E8E8-BD80-4E23-8C3D-A2E0649E01FE}"/>
                </a:ext>
              </a:extLst>
            </p:cNvPr>
            <p:cNvSpPr/>
            <p:nvPr/>
          </p:nvSpPr>
          <p:spPr>
            <a:xfrm>
              <a:off x="618718" y="871880"/>
              <a:ext cx="274955" cy="267970"/>
            </a:xfrm>
            <a:custGeom>
              <a:avLst/>
              <a:gdLst/>
              <a:ahLst/>
              <a:cxnLst/>
              <a:rect l="l" t="t" r="r" b="b"/>
              <a:pathLst>
                <a:path w="274955" h="267969">
                  <a:moveTo>
                    <a:pt x="273316" y="120916"/>
                  </a:moveTo>
                  <a:lnTo>
                    <a:pt x="265328" y="118529"/>
                  </a:lnTo>
                  <a:lnTo>
                    <a:pt x="208407" y="101549"/>
                  </a:lnTo>
                  <a:lnTo>
                    <a:pt x="208407" y="155879"/>
                  </a:lnTo>
                  <a:lnTo>
                    <a:pt x="208407" y="168706"/>
                  </a:lnTo>
                  <a:lnTo>
                    <a:pt x="202857" y="173901"/>
                  </a:lnTo>
                  <a:lnTo>
                    <a:pt x="189217" y="173901"/>
                  </a:lnTo>
                  <a:lnTo>
                    <a:pt x="183680" y="168706"/>
                  </a:lnTo>
                  <a:lnTo>
                    <a:pt x="183680" y="155879"/>
                  </a:lnTo>
                  <a:lnTo>
                    <a:pt x="189217" y="150672"/>
                  </a:lnTo>
                  <a:lnTo>
                    <a:pt x="202857" y="150672"/>
                  </a:lnTo>
                  <a:lnTo>
                    <a:pt x="208407" y="155879"/>
                  </a:lnTo>
                  <a:lnTo>
                    <a:pt x="208407" y="101549"/>
                  </a:lnTo>
                  <a:lnTo>
                    <a:pt x="206908" y="101092"/>
                  </a:lnTo>
                  <a:lnTo>
                    <a:pt x="204558" y="107988"/>
                  </a:lnTo>
                  <a:lnTo>
                    <a:pt x="200088" y="113512"/>
                  </a:lnTo>
                  <a:lnTo>
                    <a:pt x="193967" y="117195"/>
                  </a:lnTo>
                  <a:lnTo>
                    <a:pt x="186677" y="118529"/>
                  </a:lnTo>
                  <a:lnTo>
                    <a:pt x="183718" y="117932"/>
                  </a:lnTo>
                  <a:lnTo>
                    <a:pt x="178676" y="116928"/>
                  </a:lnTo>
                  <a:lnTo>
                    <a:pt x="172135" y="112522"/>
                  </a:lnTo>
                  <a:lnTo>
                    <a:pt x="167728" y="105994"/>
                  </a:lnTo>
                  <a:lnTo>
                    <a:pt x="166408" y="99479"/>
                  </a:lnTo>
                  <a:lnTo>
                    <a:pt x="166103" y="97993"/>
                  </a:lnTo>
                  <a:lnTo>
                    <a:pt x="166103" y="94957"/>
                  </a:lnTo>
                  <a:lnTo>
                    <a:pt x="166827" y="92087"/>
                  </a:lnTo>
                  <a:lnTo>
                    <a:pt x="167805" y="89954"/>
                  </a:lnTo>
                  <a:lnTo>
                    <a:pt x="168021" y="89484"/>
                  </a:lnTo>
                  <a:lnTo>
                    <a:pt x="155117" y="85636"/>
                  </a:lnTo>
                  <a:lnTo>
                    <a:pt x="155117" y="179578"/>
                  </a:lnTo>
                  <a:lnTo>
                    <a:pt x="155117" y="188468"/>
                  </a:lnTo>
                  <a:lnTo>
                    <a:pt x="151523" y="192074"/>
                  </a:lnTo>
                  <a:lnTo>
                    <a:pt x="142659" y="192074"/>
                  </a:lnTo>
                  <a:lnTo>
                    <a:pt x="139039" y="188468"/>
                  </a:lnTo>
                  <a:lnTo>
                    <a:pt x="139039" y="187604"/>
                  </a:lnTo>
                  <a:lnTo>
                    <a:pt x="139039" y="179578"/>
                  </a:lnTo>
                  <a:lnTo>
                    <a:pt x="142659" y="175983"/>
                  </a:lnTo>
                  <a:lnTo>
                    <a:pt x="151523" y="175983"/>
                  </a:lnTo>
                  <a:lnTo>
                    <a:pt x="155117" y="179578"/>
                  </a:lnTo>
                  <a:lnTo>
                    <a:pt x="155117" y="85636"/>
                  </a:lnTo>
                  <a:lnTo>
                    <a:pt x="129222" y="77914"/>
                  </a:lnTo>
                  <a:lnTo>
                    <a:pt x="129222" y="103593"/>
                  </a:lnTo>
                  <a:lnTo>
                    <a:pt x="129222" y="113804"/>
                  </a:lnTo>
                  <a:lnTo>
                    <a:pt x="124815" y="117932"/>
                  </a:lnTo>
                  <a:lnTo>
                    <a:pt x="113969" y="117932"/>
                  </a:lnTo>
                  <a:lnTo>
                    <a:pt x="109588" y="113804"/>
                  </a:lnTo>
                  <a:lnTo>
                    <a:pt x="109588" y="103593"/>
                  </a:lnTo>
                  <a:lnTo>
                    <a:pt x="113969" y="99479"/>
                  </a:lnTo>
                  <a:lnTo>
                    <a:pt x="124815" y="99479"/>
                  </a:lnTo>
                  <a:lnTo>
                    <a:pt x="129222" y="103593"/>
                  </a:lnTo>
                  <a:lnTo>
                    <a:pt x="129222" y="77914"/>
                  </a:lnTo>
                  <a:lnTo>
                    <a:pt x="104444" y="70510"/>
                  </a:lnTo>
                  <a:lnTo>
                    <a:pt x="97053" y="68313"/>
                  </a:lnTo>
                  <a:lnTo>
                    <a:pt x="97053" y="166560"/>
                  </a:lnTo>
                  <a:lnTo>
                    <a:pt x="95491" y="174752"/>
                  </a:lnTo>
                  <a:lnTo>
                    <a:pt x="91224" y="181444"/>
                  </a:lnTo>
                  <a:lnTo>
                    <a:pt x="84874" y="185953"/>
                  </a:lnTo>
                  <a:lnTo>
                    <a:pt x="77089" y="187604"/>
                  </a:lnTo>
                  <a:lnTo>
                    <a:pt x="69329" y="185953"/>
                  </a:lnTo>
                  <a:lnTo>
                    <a:pt x="62992" y="181444"/>
                  </a:lnTo>
                  <a:lnTo>
                    <a:pt x="61417" y="178981"/>
                  </a:lnTo>
                  <a:lnTo>
                    <a:pt x="58712" y="174752"/>
                  </a:lnTo>
                  <a:lnTo>
                    <a:pt x="57137" y="166560"/>
                  </a:lnTo>
                  <a:lnTo>
                    <a:pt x="57848" y="162877"/>
                  </a:lnTo>
                  <a:lnTo>
                    <a:pt x="58712" y="158369"/>
                  </a:lnTo>
                  <a:lnTo>
                    <a:pt x="62992" y="151676"/>
                  </a:lnTo>
                  <a:lnTo>
                    <a:pt x="69329" y="147167"/>
                  </a:lnTo>
                  <a:lnTo>
                    <a:pt x="77089" y="145503"/>
                  </a:lnTo>
                  <a:lnTo>
                    <a:pt x="84874" y="147167"/>
                  </a:lnTo>
                  <a:lnTo>
                    <a:pt x="91224" y="151676"/>
                  </a:lnTo>
                  <a:lnTo>
                    <a:pt x="95491" y="158369"/>
                  </a:lnTo>
                  <a:lnTo>
                    <a:pt x="97053" y="166560"/>
                  </a:lnTo>
                  <a:lnTo>
                    <a:pt x="97053" y="68313"/>
                  </a:lnTo>
                  <a:lnTo>
                    <a:pt x="50025" y="54279"/>
                  </a:lnTo>
                  <a:lnTo>
                    <a:pt x="50025" y="109004"/>
                  </a:lnTo>
                  <a:lnTo>
                    <a:pt x="48526" y="116420"/>
                  </a:lnTo>
                  <a:lnTo>
                    <a:pt x="44450" y="122466"/>
                  </a:lnTo>
                  <a:lnTo>
                    <a:pt x="38392" y="126555"/>
                  </a:lnTo>
                  <a:lnTo>
                    <a:pt x="30962" y="128041"/>
                  </a:lnTo>
                  <a:lnTo>
                    <a:pt x="27114" y="127279"/>
                  </a:lnTo>
                  <a:lnTo>
                    <a:pt x="27114" y="166484"/>
                  </a:lnTo>
                  <a:lnTo>
                    <a:pt x="27114" y="175374"/>
                  </a:lnTo>
                  <a:lnTo>
                    <a:pt x="23507" y="178981"/>
                  </a:lnTo>
                  <a:lnTo>
                    <a:pt x="14630" y="178981"/>
                  </a:lnTo>
                  <a:lnTo>
                    <a:pt x="11023" y="175374"/>
                  </a:lnTo>
                  <a:lnTo>
                    <a:pt x="11023" y="166484"/>
                  </a:lnTo>
                  <a:lnTo>
                    <a:pt x="14630" y="162877"/>
                  </a:lnTo>
                  <a:lnTo>
                    <a:pt x="23507" y="162877"/>
                  </a:lnTo>
                  <a:lnTo>
                    <a:pt x="27114" y="166484"/>
                  </a:lnTo>
                  <a:lnTo>
                    <a:pt x="27114" y="127279"/>
                  </a:lnTo>
                  <a:lnTo>
                    <a:pt x="23558" y="126555"/>
                  </a:lnTo>
                  <a:lnTo>
                    <a:pt x="17500" y="122466"/>
                  </a:lnTo>
                  <a:lnTo>
                    <a:pt x="13411" y="116420"/>
                  </a:lnTo>
                  <a:lnTo>
                    <a:pt x="11912" y="109004"/>
                  </a:lnTo>
                  <a:lnTo>
                    <a:pt x="13411" y="101587"/>
                  </a:lnTo>
                  <a:lnTo>
                    <a:pt x="17500" y="95542"/>
                  </a:lnTo>
                  <a:lnTo>
                    <a:pt x="23558" y="91452"/>
                  </a:lnTo>
                  <a:lnTo>
                    <a:pt x="30962" y="89954"/>
                  </a:lnTo>
                  <a:lnTo>
                    <a:pt x="38392" y="91452"/>
                  </a:lnTo>
                  <a:lnTo>
                    <a:pt x="44450" y="95542"/>
                  </a:lnTo>
                  <a:lnTo>
                    <a:pt x="48526" y="101587"/>
                  </a:lnTo>
                  <a:lnTo>
                    <a:pt x="50025" y="109004"/>
                  </a:lnTo>
                  <a:lnTo>
                    <a:pt x="50025" y="54279"/>
                  </a:lnTo>
                  <a:lnTo>
                    <a:pt x="23241" y="46278"/>
                  </a:lnTo>
                  <a:lnTo>
                    <a:pt x="0" y="39344"/>
                  </a:lnTo>
                  <a:lnTo>
                    <a:pt x="0" y="48145"/>
                  </a:lnTo>
                  <a:lnTo>
                    <a:pt x="1778" y="46990"/>
                  </a:lnTo>
                  <a:lnTo>
                    <a:pt x="3860" y="46278"/>
                  </a:lnTo>
                  <a:lnTo>
                    <a:pt x="12471" y="46278"/>
                  </a:lnTo>
                  <a:lnTo>
                    <a:pt x="17589" y="51714"/>
                  </a:lnTo>
                  <a:lnTo>
                    <a:pt x="17589" y="65074"/>
                  </a:lnTo>
                  <a:lnTo>
                    <a:pt x="12471" y="70510"/>
                  </a:lnTo>
                  <a:lnTo>
                    <a:pt x="3860" y="70510"/>
                  </a:lnTo>
                  <a:lnTo>
                    <a:pt x="1778" y="69824"/>
                  </a:lnTo>
                  <a:lnTo>
                    <a:pt x="0" y="68643"/>
                  </a:lnTo>
                  <a:lnTo>
                    <a:pt x="0" y="185813"/>
                  </a:lnTo>
                  <a:lnTo>
                    <a:pt x="155181" y="232117"/>
                  </a:lnTo>
                  <a:lnTo>
                    <a:pt x="158229" y="224586"/>
                  </a:lnTo>
                  <a:lnTo>
                    <a:pt x="165315" y="219329"/>
                  </a:lnTo>
                  <a:lnTo>
                    <a:pt x="173545" y="219329"/>
                  </a:lnTo>
                  <a:lnTo>
                    <a:pt x="181330" y="220992"/>
                  </a:lnTo>
                  <a:lnTo>
                    <a:pt x="187680" y="225501"/>
                  </a:lnTo>
                  <a:lnTo>
                    <a:pt x="191922" y="232117"/>
                  </a:lnTo>
                  <a:lnTo>
                    <a:pt x="192036" y="232562"/>
                  </a:lnTo>
                  <a:lnTo>
                    <a:pt x="193535" y="240372"/>
                  </a:lnTo>
                  <a:lnTo>
                    <a:pt x="193522" y="241592"/>
                  </a:lnTo>
                  <a:lnTo>
                    <a:pt x="193230" y="243471"/>
                  </a:lnTo>
                  <a:lnTo>
                    <a:pt x="273316" y="267385"/>
                  </a:lnTo>
                  <a:lnTo>
                    <a:pt x="273316" y="154762"/>
                  </a:lnTo>
                  <a:lnTo>
                    <a:pt x="272338" y="155003"/>
                  </a:lnTo>
                  <a:lnTo>
                    <a:pt x="271373" y="155143"/>
                  </a:lnTo>
                  <a:lnTo>
                    <a:pt x="265569" y="155143"/>
                  </a:lnTo>
                  <a:lnTo>
                    <a:pt x="265569" y="223520"/>
                  </a:lnTo>
                  <a:lnTo>
                    <a:pt x="265569" y="241592"/>
                  </a:lnTo>
                  <a:lnTo>
                    <a:pt x="258216" y="248932"/>
                  </a:lnTo>
                  <a:lnTo>
                    <a:pt x="240144" y="248932"/>
                  </a:lnTo>
                  <a:lnTo>
                    <a:pt x="232803" y="241592"/>
                  </a:lnTo>
                  <a:lnTo>
                    <a:pt x="232803" y="223520"/>
                  </a:lnTo>
                  <a:lnTo>
                    <a:pt x="236994" y="219329"/>
                  </a:lnTo>
                  <a:lnTo>
                    <a:pt x="240144" y="216166"/>
                  </a:lnTo>
                  <a:lnTo>
                    <a:pt x="258216" y="216166"/>
                  </a:lnTo>
                  <a:lnTo>
                    <a:pt x="265569" y="223520"/>
                  </a:lnTo>
                  <a:lnTo>
                    <a:pt x="265569" y="155143"/>
                  </a:lnTo>
                  <a:lnTo>
                    <a:pt x="263512" y="155143"/>
                  </a:lnTo>
                  <a:lnTo>
                    <a:pt x="258749" y="150672"/>
                  </a:lnTo>
                  <a:lnTo>
                    <a:pt x="257962" y="149936"/>
                  </a:lnTo>
                  <a:lnTo>
                    <a:pt x="257962" y="145503"/>
                  </a:lnTo>
                  <a:lnTo>
                    <a:pt x="257962" y="137147"/>
                  </a:lnTo>
                  <a:lnTo>
                    <a:pt x="263512" y="131940"/>
                  </a:lnTo>
                  <a:lnTo>
                    <a:pt x="271373" y="131940"/>
                  </a:lnTo>
                  <a:lnTo>
                    <a:pt x="272338" y="132080"/>
                  </a:lnTo>
                  <a:lnTo>
                    <a:pt x="273316" y="132295"/>
                  </a:lnTo>
                  <a:lnTo>
                    <a:pt x="273316" y="131940"/>
                  </a:lnTo>
                  <a:lnTo>
                    <a:pt x="273316" y="128041"/>
                  </a:lnTo>
                  <a:lnTo>
                    <a:pt x="273316" y="120916"/>
                  </a:lnTo>
                  <a:close/>
                </a:path>
                <a:path w="274955" h="267969">
                  <a:moveTo>
                    <a:pt x="274497" y="114973"/>
                  </a:moveTo>
                  <a:lnTo>
                    <a:pt x="153035" y="4229"/>
                  </a:lnTo>
                  <a:lnTo>
                    <a:pt x="89738" y="0"/>
                  </a:lnTo>
                  <a:lnTo>
                    <a:pt x="52946" y="1689"/>
                  </a:lnTo>
                  <a:lnTo>
                    <a:pt x="28549" y="12090"/>
                  </a:lnTo>
                  <a:lnTo>
                    <a:pt x="2413" y="33997"/>
                  </a:lnTo>
                  <a:lnTo>
                    <a:pt x="274497" y="114973"/>
                  </a:lnTo>
                  <a:close/>
                </a:path>
              </a:pathLst>
            </a:custGeom>
            <a:solidFill>
              <a:srgbClr val="FFFFFF"/>
            </a:solidFill>
          </p:spPr>
          <p:txBody>
            <a:bodyPr wrap="square" lIns="0" tIns="0" rIns="0" bIns="0" rtlCol="0"/>
            <a:lstStyle/>
            <a:p>
              <a:endParaRPr/>
            </a:p>
          </p:txBody>
        </p:sp>
      </p:grpSp>
      <p:sp>
        <p:nvSpPr>
          <p:cNvPr id="32" name="Espace réservé du texte 45">
            <a:extLst>
              <a:ext uri="{FF2B5EF4-FFF2-40B4-BE49-F238E27FC236}">
                <a16:creationId xmlns:a16="http://schemas.microsoft.com/office/drawing/2014/main" id="{040955B6-D17E-431E-A2BC-3714057DE328}"/>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12039324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0" name="object 3">
            <a:extLst>
              <a:ext uri="{FF2B5EF4-FFF2-40B4-BE49-F238E27FC236}">
                <a16:creationId xmlns:a16="http://schemas.microsoft.com/office/drawing/2014/main" id="{DEBD4D15-7276-9006-F5A6-FC52800D1BDD}"/>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AC0A30"/>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9" name="object 4">
            <a:extLst>
              <a:ext uri="{FF2B5EF4-FFF2-40B4-BE49-F238E27FC236}">
                <a16:creationId xmlns:a16="http://schemas.microsoft.com/office/drawing/2014/main" id="{96CC971E-6F6E-0C44-6DF1-ED248E23A763}"/>
              </a:ext>
            </a:extLst>
          </p:cNvPr>
          <p:cNvPicPr/>
          <p:nvPr userDrawn="1"/>
        </p:nvPicPr>
        <p:blipFill>
          <a:blip r:embed="rId3" cstate="print"/>
          <a:stretch>
            <a:fillRect/>
          </a:stretch>
        </p:blipFill>
        <p:spPr>
          <a:xfrm>
            <a:off x="9517639" y="211394"/>
            <a:ext cx="224105" cy="211500"/>
          </a:xfrm>
          <a:prstGeom prst="rect">
            <a:avLst/>
          </a:prstGeom>
        </p:spPr>
      </p:pic>
      <p:sp>
        <p:nvSpPr>
          <p:cNvPr id="11" name="object 6">
            <a:extLst>
              <a:ext uri="{FF2B5EF4-FFF2-40B4-BE49-F238E27FC236}">
                <a16:creationId xmlns:a16="http://schemas.microsoft.com/office/drawing/2014/main" id="{00A99D8B-B12C-F470-CF5F-FA16722517AA}"/>
              </a:ext>
            </a:extLst>
          </p:cNvPr>
          <p:cNvSpPr txBox="1"/>
          <p:nvPr userDrawn="1"/>
        </p:nvSpPr>
        <p:spPr>
          <a:xfrm>
            <a:off x="9853171" y="268917"/>
            <a:ext cx="79184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BOVINS</a:t>
            </a:r>
            <a:r>
              <a:rPr sz="850" b="1" spc="10" dirty="0">
                <a:solidFill>
                  <a:srgbClr val="FFFFFF"/>
                </a:solidFill>
                <a:latin typeface="Calibri"/>
                <a:cs typeface="Calibri"/>
              </a:rPr>
              <a:t> </a:t>
            </a:r>
            <a:r>
              <a:rPr sz="850" b="1" spc="-10" dirty="0">
                <a:solidFill>
                  <a:srgbClr val="FFFFFF"/>
                </a:solidFill>
                <a:latin typeface="Calibri"/>
                <a:cs typeface="Calibri"/>
              </a:rPr>
              <a:t>LAITIERS</a:t>
            </a:r>
            <a:endParaRPr sz="850">
              <a:latin typeface="Calibri"/>
              <a:cs typeface="Calibri"/>
            </a:endParaRPr>
          </a:p>
        </p:txBody>
      </p:sp>
    </p:spTree>
    <p:extLst>
      <p:ext uri="{BB962C8B-B14F-4D97-AF65-F5344CB8AC3E}">
        <p14:creationId xmlns:p14="http://schemas.microsoft.com/office/powerpoint/2010/main" val="1734689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4 Elu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261A94E-C65A-4A55-89C9-B939D0EFA2F3}"/>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B482952C-E826-41DF-A3CC-92AA0974487A}"/>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79F5E44-3FB3-4405-AF3B-653BBB8FEEE5}"/>
              </a:ext>
            </a:extLst>
          </p:cNvPr>
          <p:cNvSpPr>
            <a:spLocks noGrp="1"/>
          </p:cNvSpPr>
          <p:nvPr>
            <p:ph type="sldNum" sz="quarter" idx="12"/>
          </p:nvPr>
        </p:nvSpPr>
        <p:spPr/>
        <p:txBody>
          <a:bodyPr/>
          <a:lstStyle/>
          <a:p>
            <a:fld id="{85165E1B-B741-4CA0-A2B4-09E1473EC40F}" type="slidenum">
              <a:rPr lang="fr-BE" smtClean="0"/>
              <a:t>‹N°›</a:t>
            </a:fld>
            <a:endParaRPr lang="fr-BE"/>
          </a:p>
        </p:txBody>
      </p:sp>
      <p:grpSp>
        <p:nvGrpSpPr>
          <p:cNvPr id="2" name="object 2">
            <a:extLst>
              <a:ext uri="{FF2B5EF4-FFF2-40B4-BE49-F238E27FC236}">
                <a16:creationId xmlns:a16="http://schemas.microsoft.com/office/drawing/2014/main" id="{7582C8CE-F623-BC33-25CD-9B6178CAA998}"/>
              </a:ext>
            </a:extLst>
          </p:cNvPr>
          <p:cNvGrpSpPr/>
          <p:nvPr userDrawn="1"/>
        </p:nvGrpSpPr>
        <p:grpSpPr>
          <a:xfrm>
            <a:off x="12700" y="4332"/>
            <a:ext cx="12179300" cy="629285"/>
            <a:chOff x="9613" y="203"/>
            <a:chExt cx="12179300" cy="629285"/>
          </a:xfrm>
        </p:grpSpPr>
        <p:sp>
          <p:nvSpPr>
            <p:cNvPr id="12" name="object 3">
              <a:extLst>
                <a:ext uri="{FF2B5EF4-FFF2-40B4-BE49-F238E27FC236}">
                  <a16:creationId xmlns:a16="http://schemas.microsoft.com/office/drawing/2014/main" id="{E4CA9D67-F42C-C1EC-4755-F6F1F20ED01D}"/>
                </a:ext>
              </a:extLst>
            </p:cNvPr>
            <p:cNvSpPr/>
            <p:nvPr/>
          </p:nvSpPr>
          <p:spPr>
            <a:xfrm>
              <a:off x="9613"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3" name="object 4">
              <a:extLst>
                <a:ext uri="{FF2B5EF4-FFF2-40B4-BE49-F238E27FC236}">
                  <a16:creationId xmlns:a16="http://schemas.microsoft.com/office/drawing/2014/main" id="{BF412942-643A-1F7E-A388-CCFB0AAEA4A2}"/>
                </a:ext>
              </a:extLst>
            </p:cNvPr>
            <p:cNvSpPr/>
            <p:nvPr/>
          </p:nvSpPr>
          <p:spPr>
            <a:xfrm>
              <a:off x="11580673" y="140804"/>
              <a:ext cx="363220" cy="361950"/>
            </a:xfrm>
            <a:custGeom>
              <a:avLst/>
              <a:gdLst/>
              <a:ahLst/>
              <a:cxnLst/>
              <a:rect l="l" t="t" r="r" b="b"/>
              <a:pathLst>
                <a:path w="363220" h="361950">
                  <a:moveTo>
                    <a:pt x="362610" y="361543"/>
                  </a:moveTo>
                  <a:lnTo>
                    <a:pt x="362242" y="1384"/>
                  </a:lnTo>
                  <a:lnTo>
                    <a:pt x="359930" y="1397"/>
                  </a:lnTo>
                  <a:lnTo>
                    <a:pt x="359930" y="0"/>
                  </a:lnTo>
                  <a:lnTo>
                    <a:pt x="0" y="0"/>
                  </a:lnTo>
                  <a:lnTo>
                    <a:pt x="0" y="18046"/>
                  </a:lnTo>
                  <a:lnTo>
                    <a:pt x="330555" y="18046"/>
                  </a:lnTo>
                  <a:lnTo>
                    <a:pt x="90538" y="258724"/>
                  </a:lnTo>
                  <a:lnTo>
                    <a:pt x="103289" y="271462"/>
                  </a:lnTo>
                  <a:lnTo>
                    <a:pt x="344233" y="29857"/>
                  </a:lnTo>
                  <a:lnTo>
                    <a:pt x="344601" y="361556"/>
                  </a:lnTo>
                  <a:lnTo>
                    <a:pt x="362610" y="361543"/>
                  </a:lnTo>
                  <a:close/>
                </a:path>
              </a:pathLst>
            </a:custGeom>
            <a:solidFill>
              <a:srgbClr val="CC9903"/>
            </a:solidFill>
          </p:spPr>
          <p:txBody>
            <a:bodyPr wrap="square" lIns="0" tIns="0" rIns="0" bIns="0" rtlCol="0"/>
            <a:lstStyle/>
            <a:p>
              <a:endParaRPr/>
            </a:p>
          </p:txBody>
        </p:sp>
        <p:sp>
          <p:nvSpPr>
            <p:cNvPr id="14" name="object 5">
              <a:extLst>
                <a:ext uri="{FF2B5EF4-FFF2-40B4-BE49-F238E27FC236}">
                  <a16:creationId xmlns:a16="http://schemas.microsoft.com/office/drawing/2014/main" id="{CFD37063-BFDF-1514-8EDF-ED3252DC967D}"/>
                </a:ext>
              </a:extLst>
            </p:cNvPr>
            <p:cNvSpPr/>
            <p:nvPr/>
          </p:nvSpPr>
          <p:spPr>
            <a:xfrm>
              <a:off x="9240940"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5" name="object 6">
              <a:extLst>
                <a:ext uri="{FF2B5EF4-FFF2-40B4-BE49-F238E27FC236}">
                  <a16:creationId xmlns:a16="http://schemas.microsoft.com/office/drawing/2014/main" id="{857BD216-CD34-65C8-05BF-44E06528F67B}"/>
                </a:ext>
              </a:extLst>
            </p:cNvPr>
            <p:cNvPicPr/>
            <p:nvPr/>
          </p:nvPicPr>
          <p:blipFill>
            <a:blip r:embed="rId2" cstate="screen">
              <a:extLst>
                <a:ext uri="{28A0092B-C50C-407E-A947-70E740481C1C}">
                  <a14:useLocalDpi xmlns:a14="http://schemas.microsoft.com/office/drawing/2010/main"/>
                </a:ext>
              </a:extLst>
            </a:blip>
            <a:stretch>
              <a:fillRect/>
            </a:stretch>
          </p:blipFill>
          <p:spPr>
            <a:xfrm>
              <a:off x="9947238" y="177295"/>
              <a:ext cx="933025" cy="291161"/>
            </a:xfrm>
            <a:prstGeom prst="rect">
              <a:avLst/>
            </a:prstGeom>
          </p:spPr>
        </p:pic>
        <p:sp>
          <p:nvSpPr>
            <p:cNvPr id="16" name="object 7">
              <a:extLst>
                <a:ext uri="{FF2B5EF4-FFF2-40B4-BE49-F238E27FC236}">
                  <a16:creationId xmlns:a16="http://schemas.microsoft.com/office/drawing/2014/main" id="{9A9169F7-4B49-6A12-9807-8D5312E6AE13}"/>
                </a:ext>
              </a:extLst>
            </p:cNvPr>
            <p:cNvSpPr/>
            <p:nvPr/>
          </p:nvSpPr>
          <p:spPr>
            <a:xfrm>
              <a:off x="9400769" y="80238"/>
              <a:ext cx="481965" cy="426720"/>
            </a:xfrm>
            <a:custGeom>
              <a:avLst/>
              <a:gdLst/>
              <a:ahLst/>
              <a:cxnLst/>
              <a:rect l="l" t="t" r="r" b="b"/>
              <a:pathLst>
                <a:path w="481965" h="426720">
                  <a:moveTo>
                    <a:pt x="467233" y="150761"/>
                  </a:moveTo>
                  <a:lnTo>
                    <a:pt x="445071" y="108889"/>
                  </a:lnTo>
                  <a:lnTo>
                    <a:pt x="415455" y="72364"/>
                  </a:lnTo>
                  <a:lnTo>
                    <a:pt x="379412" y="42214"/>
                  </a:lnTo>
                  <a:lnTo>
                    <a:pt x="337934" y="19431"/>
                  </a:lnTo>
                  <a:lnTo>
                    <a:pt x="292011" y="5016"/>
                  </a:lnTo>
                  <a:lnTo>
                    <a:pt x="242646" y="0"/>
                  </a:lnTo>
                  <a:lnTo>
                    <a:pt x="193738" y="4927"/>
                  </a:lnTo>
                  <a:lnTo>
                    <a:pt x="148196" y="19062"/>
                  </a:lnTo>
                  <a:lnTo>
                    <a:pt x="106984" y="41440"/>
                  </a:lnTo>
                  <a:lnTo>
                    <a:pt x="71069" y="71069"/>
                  </a:lnTo>
                  <a:lnTo>
                    <a:pt x="41440" y="106972"/>
                  </a:lnTo>
                  <a:lnTo>
                    <a:pt x="19062" y="148196"/>
                  </a:lnTo>
                  <a:lnTo>
                    <a:pt x="4927" y="193738"/>
                  </a:lnTo>
                  <a:lnTo>
                    <a:pt x="0" y="242646"/>
                  </a:lnTo>
                  <a:lnTo>
                    <a:pt x="1016" y="264947"/>
                  </a:lnTo>
                  <a:lnTo>
                    <a:pt x="4013" y="286677"/>
                  </a:lnTo>
                  <a:lnTo>
                    <a:pt x="8877" y="307746"/>
                  </a:lnTo>
                  <a:lnTo>
                    <a:pt x="15519" y="328091"/>
                  </a:lnTo>
                  <a:lnTo>
                    <a:pt x="21297" y="320078"/>
                  </a:lnTo>
                  <a:lnTo>
                    <a:pt x="27520" y="312115"/>
                  </a:lnTo>
                  <a:lnTo>
                    <a:pt x="57454"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11" y="148526"/>
                  </a:lnTo>
                  <a:lnTo>
                    <a:pt x="388848" y="147154"/>
                  </a:lnTo>
                  <a:lnTo>
                    <a:pt x="409130" y="146697"/>
                  </a:lnTo>
                  <a:lnTo>
                    <a:pt x="424230"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73" y="239674"/>
                  </a:lnTo>
                  <a:lnTo>
                    <a:pt x="129552" y="263080"/>
                  </a:lnTo>
                  <a:lnTo>
                    <a:pt x="94462" y="289204"/>
                  </a:lnTo>
                  <a:lnTo>
                    <a:pt x="64338" y="317690"/>
                  </a:lnTo>
                  <a:lnTo>
                    <a:pt x="38100" y="350875"/>
                  </a:lnTo>
                  <a:lnTo>
                    <a:pt x="31369" y="361911"/>
                  </a:lnTo>
                  <a:lnTo>
                    <a:pt x="42494" y="379730"/>
                  </a:lnTo>
                  <a:lnTo>
                    <a:pt x="55067" y="396468"/>
                  </a:lnTo>
                  <a:lnTo>
                    <a:pt x="69024" y="412051"/>
                  </a:lnTo>
                  <a:lnTo>
                    <a:pt x="84251" y="426364"/>
                  </a:lnTo>
                  <a:lnTo>
                    <a:pt x="90766" y="414972"/>
                  </a:lnTo>
                  <a:lnTo>
                    <a:pt x="94437" y="409282"/>
                  </a:lnTo>
                  <a:lnTo>
                    <a:pt x="121780" y="372516"/>
                  </a:lnTo>
                  <a:lnTo>
                    <a:pt x="154800" y="337832"/>
                  </a:lnTo>
                  <a:lnTo>
                    <a:pt x="192938" y="305765"/>
                  </a:lnTo>
                  <a:lnTo>
                    <a:pt x="235572" y="276796"/>
                  </a:lnTo>
                  <a:lnTo>
                    <a:pt x="282143" y="251409"/>
                  </a:lnTo>
                  <a:lnTo>
                    <a:pt x="332143" y="230136"/>
                  </a:lnTo>
                  <a:lnTo>
                    <a:pt x="382473" y="214452"/>
                  </a:lnTo>
                  <a:lnTo>
                    <a:pt x="432498" y="204546"/>
                  </a:lnTo>
                  <a:lnTo>
                    <a:pt x="481584" y="200545"/>
                  </a:lnTo>
                  <a:close/>
                </a:path>
              </a:pathLst>
            </a:custGeom>
            <a:solidFill>
              <a:srgbClr val="FFFFFF"/>
            </a:solidFill>
          </p:spPr>
          <p:txBody>
            <a:bodyPr wrap="square" lIns="0" tIns="0" rIns="0" bIns="0" rtlCol="0"/>
            <a:lstStyle/>
            <a:p>
              <a:endParaRPr/>
            </a:p>
          </p:txBody>
        </p:sp>
        <p:pic>
          <p:nvPicPr>
            <p:cNvPr id="17" name="object 8">
              <a:extLst>
                <a:ext uri="{FF2B5EF4-FFF2-40B4-BE49-F238E27FC236}">
                  <a16:creationId xmlns:a16="http://schemas.microsoft.com/office/drawing/2014/main" id="{F0F19601-1A65-9418-FD74-F276024DAB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9666565" y="411106"/>
              <a:ext cx="202882" cy="153288"/>
            </a:xfrm>
            <a:prstGeom prst="rect">
              <a:avLst/>
            </a:prstGeom>
          </p:spPr>
        </p:pic>
        <p:sp>
          <p:nvSpPr>
            <p:cNvPr id="18" name="object 9">
              <a:extLst>
                <a:ext uri="{FF2B5EF4-FFF2-40B4-BE49-F238E27FC236}">
                  <a16:creationId xmlns:a16="http://schemas.microsoft.com/office/drawing/2014/main" id="{724B2E92-4796-DB65-C5EB-C290452BC024}"/>
                </a:ext>
              </a:extLst>
            </p:cNvPr>
            <p:cNvSpPr/>
            <p:nvPr/>
          </p:nvSpPr>
          <p:spPr>
            <a:xfrm>
              <a:off x="9517007"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grpSp>
        <p:nvGrpSpPr>
          <p:cNvPr id="19" name="object 11">
            <a:extLst>
              <a:ext uri="{FF2B5EF4-FFF2-40B4-BE49-F238E27FC236}">
                <a16:creationId xmlns:a16="http://schemas.microsoft.com/office/drawing/2014/main" id="{5EEBE2D8-8273-3E7E-DBF9-AE3883C36B1C}"/>
              </a:ext>
            </a:extLst>
          </p:cNvPr>
          <p:cNvGrpSpPr/>
          <p:nvPr userDrawn="1"/>
        </p:nvGrpSpPr>
        <p:grpSpPr>
          <a:xfrm>
            <a:off x="3529229" y="3848012"/>
            <a:ext cx="2763520" cy="709295"/>
            <a:chOff x="3526142" y="3843883"/>
            <a:chExt cx="2763520" cy="709295"/>
          </a:xfrm>
        </p:grpSpPr>
        <p:sp>
          <p:nvSpPr>
            <p:cNvPr id="20" name="object 12">
              <a:extLst>
                <a:ext uri="{FF2B5EF4-FFF2-40B4-BE49-F238E27FC236}">
                  <a16:creationId xmlns:a16="http://schemas.microsoft.com/office/drawing/2014/main" id="{EB5BF5B3-49E9-6B66-5489-D0409A8A4E64}"/>
                </a:ext>
              </a:extLst>
            </p:cNvPr>
            <p:cNvSpPr/>
            <p:nvPr/>
          </p:nvSpPr>
          <p:spPr>
            <a:xfrm>
              <a:off x="3526142" y="3843883"/>
              <a:ext cx="2763520" cy="140335"/>
            </a:xfrm>
            <a:custGeom>
              <a:avLst/>
              <a:gdLst/>
              <a:ahLst/>
              <a:cxnLst/>
              <a:rect l="l" t="t" r="r" b="b"/>
              <a:pathLst>
                <a:path w="2763520" h="140335">
                  <a:moveTo>
                    <a:pt x="2762999" y="0"/>
                  </a:moveTo>
                  <a:lnTo>
                    <a:pt x="0" y="0"/>
                  </a:lnTo>
                  <a:lnTo>
                    <a:pt x="0" y="140157"/>
                  </a:lnTo>
                  <a:lnTo>
                    <a:pt x="2762999" y="140157"/>
                  </a:lnTo>
                  <a:lnTo>
                    <a:pt x="2762999" y="0"/>
                  </a:lnTo>
                  <a:close/>
                </a:path>
              </a:pathLst>
            </a:custGeom>
            <a:solidFill>
              <a:srgbClr val="01998A"/>
            </a:solidFill>
          </p:spPr>
          <p:txBody>
            <a:bodyPr wrap="square" lIns="0" tIns="0" rIns="0" bIns="0" rtlCol="0"/>
            <a:lstStyle/>
            <a:p>
              <a:endParaRPr/>
            </a:p>
          </p:txBody>
        </p:sp>
        <p:sp>
          <p:nvSpPr>
            <p:cNvPr id="21" name="object 13">
              <a:extLst>
                <a:ext uri="{FF2B5EF4-FFF2-40B4-BE49-F238E27FC236}">
                  <a16:creationId xmlns:a16="http://schemas.microsoft.com/office/drawing/2014/main" id="{478D1F8E-873F-7489-9A7D-3A4316402A11}"/>
                </a:ext>
              </a:extLst>
            </p:cNvPr>
            <p:cNvSpPr/>
            <p:nvPr/>
          </p:nvSpPr>
          <p:spPr>
            <a:xfrm>
              <a:off x="6183153" y="3947891"/>
              <a:ext cx="72390" cy="72390"/>
            </a:xfrm>
            <a:custGeom>
              <a:avLst/>
              <a:gdLst/>
              <a:ahLst/>
              <a:cxnLst/>
              <a:rect l="l" t="t" r="r" b="b"/>
              <a:pathLst>
                <a:path w="72389"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22" name="object 14">
              <a:extLst>
                <a:ext uri="{FF2B5EF4-FFF2-40B4-BE49-F238E27FC236}">
                  <a16:creationId xmlns:a16="http://schemas.microsoft.com/office/drawing/2014/main" id="{75CD2310-33DB-0F0E-6FD9-76F98019CF33}"/>
                </a:ext>
              </a:extLst>
            </p:cNvPr>
            <p:cNvSpPr/>
            <p:nvPr/>
          </p:nvSpPr>
          <p:spPr>
            <a:xfrm>
              <a:off x="3830726" y="4471542"/>
              <a:ext cx="2157095" cy="81915"/>
            </a:xfrm>
            <a:custGeom>
              <a:avLst/>
              <a:gdLst/>
              <a:ahLst/>
              <a:cxnLst/>
              <a:rect l="l" t="t" r="r" b="b"/>
              <a:pathLst>
                <a:path w="2157095" h="81914">
                  <a:moveTo>
                    <a:pt x="77863" y="38938"/>
                  </a:moveTo>
                  <a:lnTo>
                    <a:pt x="38938" y="0"/>
                  </a:lnTo>
                  <a:lnTo>
                    <a:pt x="0" y="38938"/>
                  </a:lnTo>
                  <a:lnTo>
                    <a:pt x="38938" y="77876"/>
                  </a:lnTo>
                  <a:lnTo>
                    <a:pt x="77863" y="38938"/>
                  </a:lnTo>
                  <a:close/>
                </a:path>
                <a:path w="2157095" h="81914">
                  <a:moveTo>
                    <a:pt x="770826" y="42532"/>
                  </a:moveTo>
                  <a:lnTo>
                    <a:pt x="731901" y="3594"/>
                  </a:lnTo>
                  <a:lnTo>
                    <a:pt x="692962" y="42532"/>
                  </a:lnTo>
                  <a:lnTo>
                    <a:pt x="731901" y="81470"/>
                  </a:lnTo>
                  <a:lnTo>
                    <a:pt x="770826" y="42532"/>
                  </a:lnTo>
                  <a:close/>
                </a:path>
                <a:path w="2157095" h="81914">
                  <a:moveTo>
                    <a:pt x="1463789" y="38938"/>
                  </a:moveTo>
                  <a:lnTo>
                    <a:pt x="1424863" y="0"/>
                  </a:lnTo>
                  <a:lnTo>
                    <a:pt x="1385925" y="38938"/>
                  </a:lnTo>
                  <a:lnTo>
                    <a:pt x="1424863" y="77876"/>
                  </a:lnTo>
                  <a:lnTo>
                    <a:pt x="1463789" y="38938"/>
                  </a:lnTo>
                  <a:close/>
                </a:path>
                <a:path w="2157095" h="81914">
                  <a:moveTo>
                    <a:pt x="2156752" y="38938"/>
                  </a:moveTo>
                  <a:lnTo>
                    <a:pt x="2117826" y="0"/>
                  </a:lnTo>
                  <a:lnTo>
                    <a:pt x="2078888" y="38938"/>
                  </a:lnTo>
                  <a:lnTo>
                    <a:pt x="2117826" y="77876"/>
                  </a:lnTo>
                  <a:lnTo>
                    <a:pt x="2156752" y="38938"/>
                  </a:lnTo>
                  <a:close/>
                </a:path>
              </a:pathLst>
            </a:custGeom>
            <a:solidFill>
              <a:srgbClr val="01998A"/>
            </a:solidFill>
          </p:spPr>
          <p:txBody>
            <a:bodyPr wrap="square" lIns="0" tIns="0" rIns="0" bIns="0" rtlCol="0"/>
            <a:lstStyle/>
            <a:p>
              <a:endParaRPr/>
            </a:p>
          </p:txBody>
        </p:sp>
        <p:pic>
          <p:nvPicPr>
            <p:cNvPr id="23" name="object 15">
              <a:extLst>
                <a:ext uri="{FF2B5EF4-FFF2-40B4-BE49-F238E27FC236}">
                  <a16:creationId xmlns:a16="http://schemas.microsoft.com/office/drawing/2014/main" id="{321EB164-A09F-4C94-6172-BB2C006F0864}"/>
                </a:ext>
              </a:extLst>
            </p:cNvPr>
            <p:cNvPicPr/>
            <p:nvPr/>
          </p:nvPicPr>
          <p:blipFill>
            <a:blip r:embed="rId4" cstate="print"/>
            <a:stretch>
              <a:fillRect/>
            </a:stretch>
          </p:blipFill>
          <p:spPr>
            <a:xfrm>
              <a:off x="4224909" y="4005122"/>
              <a:ext cx="678013" cy="503593"/>
            </a:xfrm>
            <a:prstGeom prst="rect">
              <a:avLst/>
            </a:prstGeom>
          </p:spPr>
        </p:pic>
        <p:sp>
          <p:nvSpPr>
            <p:cNvPr id="24" name="object 16">
              <a:extLst>
                <a:ext uri="{FF2B5EF4-FFF2-40B4-BE49-F238E27FC236}">
                  <a16:creationId xmlns:a16="http://schemas.microsoft.com/office/drawing/2014/main" id="{017CAF0E-9011-5EF5-7915-40B2AD50A9FD}"/>
                </a:ext>
              </a:extLst>
            </p:cNvPr>
            <p:cNvSpPr/>
            <p:nvPr/>
          </p:nvSpPr>
          <p:spPr>
            <a:xfrm>
              <a:off x="4222330" y="4005122"/>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01998A"/>
              </a:solidFill>
            </a:ln>
          </p:spPr>
          <p:txBody>
            <a:bodyPr wrap="square" lIns="0" tIns="0" rIns="0" bIns="0" rtlCol="0"/>
            <a:lstStyle/>
            <a:p>
              <a:endParaRPr/>
            </a:p>
          </p:txBody>
        </p:sp>
        <p:pic>
          <p:nvPicPr>
            <p:cNvPr id="25" name="object 17">
              <a:extLst>
                <a:ext uri="{FF2B5EF4-FFF2-40B4-BE49-F238E27FC236}">
                  <a16:creationId xmlns:a16="http://schemas.microsoft.com/office/drawing/2014/main" id="{8D6F5F4E-E96D-E07C-6152-C4048845D65E}"/>
                </a:ext>
              </a:extLst>
            </p:cNvPr>
            <p:cNvPicPr/>
            <p:nvPr/>
          </p:nvPicPr>
          <p:blipFill>
            <a:blip r:embed="rId5" cstate="print"/>
            <a:stretch>
              <a:fillRect/>
            </a:stretch>
          </p:blipFill>
          <p:spPr>
            <a:xfrm>
              <a:off x="4929200" y="4005122"/>
              <a:ext cx="664387" cy="503593"/>
            </a:xfrm>
            <a:prstGeom prst="rect">
              <a:avLst/>
            </a:prstGeom>
          </p:spPr>
        </p:pic>
        <p:sp>
          <p:nvSpPr>
            <p:cNvPr id="26" name="object 18">
              <a:extLst>
                <a:ext uri="{FF2B5EF4-FFF2-40B4-BE49-F238E27FC236}">
                  <a16:creationId xmlns:a16="http://schemas.microsoft.com/office/drawing/2014/main" id="{3F8BF227-4F8E-56CE-4E54-A5F45167C0A7}"/>
                </a:ext>
              </a:extLst>
            </p:cNvPr>
            <p:cNvSpPr/>
            <p:nvPr/>
          </p:nvSpPr>
          <p:spPr>
            <a:xfrm>
              <a:off x="4913007" y="4005122"/>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01998A"/>
              </a:solidFill>
            </a:ln>
          </p:spPr>
          <p:txBody>
            <a:bodyPr wrap="square" lIns="0" tIns="0" rIns="0" bIns="0" rtlCol="0"/>
            <a:lstStyle/>
            <a:p>
              <a:endParaRPr/>
            </a:p>
          </p:txBody>
        </p:sp>
      </p:grpSp>
      <p:grpSp>
        <p:nvGrpSpPr>
          <p:cNvPr id="27" name="object 19">
            <a:extLst>
              <a:ext uri="{FF2B5EF4-FFF2-40B4-BE49-F238E27FC236}">
                <a16:creationId xmlns:a16="http://schemas.microsoft.com/office/drawing/2014/main" id="{CD92CD4C-8366-3A0C-1D7B-7F5FE1DAFB51}"/>
              </a:ext>
            </a:extLst>
          </p:cNvPr>
          <p:cNvGrpSpPr/>
          <p:nvPr userDrawn="1"/>
        </p:nvGrpSpPr>
        <p:grpSpPr>
          <a:xfrm>
            <a:off x="6358789" y="3842475"/>
            <a:ext cx="5495925" cy="710565"/>
            <a:chOff x="6355702" y="3838346"/>
            <a:chExt cx="5495925" cy="710565"/>
          </a:xfrm>
        </p:grpSpPr>
        <p:sp>
          <p:nvSpPr>
            <p:cNvPr id="28" name="object 20">
              <a:extLst>
                <a:ext uri="{FF2B5EF4-FFF2-40B4-BE49-F238E27FC236}">
                  <a16:creationId xmlns:a16="http://schemas.microsoft.com/office/drawing/2014/main" id="{0B8D1809-01CC-4A44-7590-911FE144AFEC}"/>
                </a:ext>
              </a:extLst>
            </p:cNvPr>
            <p:cNvSpPr/>
            <p:nvPr/>
          </p:nvSpPr>
          <p:spPr>
            <a:xfrm>
              <a:off x="6355702" y="3841445"/>
              <a:ext cx="2763520" cy="140335"/>
            </a:xfrm>
            <a:custGeom>
              <a:avLst/>
              <a:gdLst/>
              <a:ahLst/>
              <a:cxnLst/>
              <a:rect l="l" t="t" r="r" b="b"/>
              <a:pathLst>
                <a:path w="2763520" h="140335">
                  <a:moveTo>
                    <a:pt x="2762999" y="0"/>
                  </a:moveTo>
                  <a:lnTo>
                    <a:pt x="0" y="0"/>
                  </a:lnTo>
                  <a:lnTo>
                    <a:pt x="0" y="140157"/>
                  </a:lnTo>
                  <a:lnTo>
                    <a:pt x="2762999" y="140157"/>
                  </a:lnTo>
                  <a:lnTo>
                    <a:pt x="2762999" y="0"/>
                  </a:lnTo>
                  <a:close/>
                </a:path>
              </a:pathLst>
            </a:custGeom>
            <a:solidFill>
              <a:srgbClr val="86BD24"/>
            </a:solidFill>
          </p:spPr>
          <p:txBody>
            <a:bodyPr wrap="square" lIns="0" tIns="0" rIns="0" bIns="0" rtlCol="0"/>
            <a:lstStyle/>
            <a:p>
              <a:endParaRPr/>
            </a:p>
          </p:txBody>
        </p:sp>
        <p:sp>
          <p:nvSpPr>
            <p:cNvPr id="29" name="object 21">
              <a:extLst>
                <a:ext uri="{FF2B5EF4-FFF2-40B4-BE49-F238E27FC236}">
                  <a16:creationId xmlns:a16="http://schemas.microsoft.com/office/drawing/2014/main" id="{AE23D141-094D-E01B-BC99-42C5B7A03088}"/>
                </a:ext>
              </a:extLst>
            </p:cNvPr>
            <p:cNvSpPr/>
            <p:nvPr/>
          </p:nvSpPr>
          <p:spPr>
            <a:xfrm>
              <a:off x="9148114" y="3838346"/>
              <a:ext cx="2703830" cy="140335"/>
            </a:xfrm>
            <a:custGeom>
              <a:avLst/>
              <a:gdLst/>
              <a:ahLst/>
              <a:cxnLst/>
              <a:rect l="l" t="t" r="r" b="b"/>
              <a:pathLst>
                <a:path w="2703829" h="140335">
                  <a:moveTo>
                    <a:pt x="2703372" y="0"/>
                  </a:moveTo>
                  <a:lnTo>
                    <a:pt x="0" y="0"/>
                  </a:lnTo>
                  <a:lnTo>
                    <a:pt x="0" y="140157"/>
                  </a:lnTo>
                  <a:lnTo>
                    <a:pt x="2703372" y="140157"/>
                  </a:lnTo>
                  <a:lnTo>
                    <a:pt x="2703372" y="0"/>
                  </a:lnTo>
                  <a:close/>
                </a:path>
              </a:pathLst>
            </a:custGeom>
            <a:solidFill>
              <a:srgbClr val="6E2A5B"/>
            </a:solidFill>
          </p:spPr>
          <p:txBody>
            <a:bodyPr wrap="square" lIns="0" tIns="0" rIns="0" bIns="0" rtlCol="0"/>
            <a:lstStyle/>
            <a:p>
              <a:endParaRPr/>
            </a:p>
          </p:txBody>
        </p:sp>
        <p:sp>
          <p:nvSpPr>
            <p:cNvPr id="30" name="object 22">
              <a:extLst>
                <a:ext uri="{FF2B5EF4-FFF2-40B4-BE49-F238E27FC236}">
                  <a16:creationId xmlns:a16="http://schemas.microsoft.com/office/drawing/2014/main" id="{E67177AC-F5A5-D790-6417-EA0CFA60AFB3}"/>
                </a:ext>
              </a:extLst>
            </p:cNvPr>
            <p:cNvSpPr/>
            <p:nvPr/>
          </p:nvSpPr>
          <p:spPr>
            <a:xfrm>
              <a:off x="9007090" y="3945454"/>
              <a:ext cx="72390" cy="72390"/>
            </a:xfrm>
            <a:custGeom>
              <a:avLst/>
              <a:gdLst/>
              <a:ahLst/>
              <a:cxnLst/>
              <a:rect l="l" t="t" r="r" b="b"/>
              <a:pathLst>
                <a:path w="72390"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31" name="object 23">
              <a:extLst>
                <a:ext uri="{FF2B5EF4-FFF2-40B4-BE49-F238E27FC236}">
                  <a16:creationId xmlns:a16="http://schemas.microsoft.com/office/drawing/2014/main" id="{400E3745-1DF9-F1CB-4828-2F1A4E139E75}"/>
                </a:ext>
              </a:extLst>
            </p:cNvPr>
            <p:cNvSpPr/>
            <p:nvPr/>
          </p:nvSpPr>
          <p:spPr>
            <a:xfrm>
              <a:off x="6666814" y="4470856"/>
              <a:ext cx="2151380" cy="78105"/>
            </a:xfrm>
            <a:custGeom>
              <a:avLst/>
              <a:gdLst/>
              <a:ahLst/>
              <a:cxnLst/>
              <a:rect l="l" t="t" r="r" b="b"/>
              <a:pathLst>
                <a:path w="2151379" h="78104">
                  <a:moveTo>
                    <a:pt x="77863" y="38938"/>
                  </a:moveTo>
                  <a:lnTo>
                    <a:pt x="38938" y="0"/>
                  </a:lnTo>
                  <a:lnTo>
                    <a:pt x="0" y="38938"/>
                  </a:lnTo>
                  <a:lnTo>
                    <a:pt x="38938" y="77876"/>
                  </a:lnTo>
                  <a:lnTo>
                    <a:pt x="77863" y="38938"/>
                  </a:lnTo>
                  <a:close/>
                </a:path>
                <a:path w="2151379" h="78104">
                  <a:moveTo>
                    <a:pt x="770432" y="38938"/>
                  </a:moveTo>
                  <a:lnTo>
                    <a:pt x="731507" y="0"/>
                  </a:lnTo>
                  <a:lnTo>
                    <a:pt x="692569" y="38938"/>
                  </a:lnTo>
                  <a:lnTo>
                    <a:pt x="731507" y="77876"/>
                  </a:lnTo>
                  <a:lnTo>
                    <a:pt x="770432" y="38938"/>
                  </a:lnTo>
                  <a:close/>
                </a:path>
                <a:path w="2151379" h="78104">
                  <a:moveTo>
                    <a:pt x="1464411" y="38938"/>
                  </a:moveTo>
                  <a:lnTo>
                    <a:pt x="1425486" y="0"/>
                  </a:lnTo>
                  <a:lnTo>
                    <a:pt x="1386547" y="38938"/>
                  </a:lnTo>
                  <a:lnTo>
                    <a:pt x="1425486" y="77876"/>
                  </a:lnTo>
                  <a:lnTo>
                    <a:pt x="1464411" y="38938"/>
                  </a:lnTo>
                  <a:close/>
                </a:path>
                <a:path w="2151379" h="78104">
                  <a:moveTo>
                    <a:pt x="2151113" y="38938"/>
                  </a:moveTo>
                  <a:lnTo>
                    <a:pt x="2112187" y="0"/>
                  </a:lnTo>
                  <a:lnTo>
                    <a:pt x="2073249" y="38938"/>
                  </a:lnTo>
                  <a:lnTo>
                    <a:pt x="2112187" y="77876"/>
                  </a:lnTo>
                  <a:lnTo>
                    <a:pt x="2151113" y="38938"/>
                  </a:lnTo>
                  <a:close/>
                </a:path>
              </a:pathLst>
            </a:custGeom>
            <a:solidFill>
              <a:srgbClr val="86BD24"/>
            </a:solidFill>
          </p:spPr>
          <p:txBody>
            <a:bodyPr wrap="square" lIns="0" tIns="0" rIns="0" bIns="0" rtlCol="0"/>
            <a:lstStyle/>
            <a:p>
              <a:endParaRPr/>
            </a:p>
          </p:txBody>
        </p:sp>
        <p:pic>
          <p:nvPicPr>
            <p:cNvPr id="32" name="object 24">
              <a:extLst>
                <a:ext uri="{FF2B5EF4-FFF2-40B4-BE49-F238E27FC236}">
                  <a16:creationId xmlns:a16="http://schemas.microsoft.com/office/drawing/2014/main" id="{7AA77164-2842-A38A-1A2C-A0D28DB60A27}"/>
                </a:ext>
              </a:extLst>
            </p:cNvPr>
            <p:cNvPicPr/>
            <p:nvPr/>
          </p:nvPicPr>
          <p:blipFill>
            <a:blip r:embed="rId6" cstate="print"/>
            <a:stretch>
              <a:fillRect/>
            </a:stretch>
          </p:blipFill>
          <p:spPr>
            <a:xfrm>
              <a:off x="6363157" y="4003560"/>
              <a:ext cx="685190" cy="503593"/>
            </a:xfrm>
            <a:prstGeom prst="rect">
              <a:avLst/>
            </a:prstGeom>
          </p:spPr>
        </p:pic>
        <p:sp>
          <p:nvSpPr>
            <p:cNvPr id="33" name="object 25">
              <a:extLst>
                <a:ext uri="{FF2B5EF4-FFF2-40B4-BE49-F238E27FC236}">
                  <a16:creationId xmlns:a16="http://schemas.microsoft.com/office/drawing/2014/main" id="{698FCBD5-91D6-17FF-0891-902B53654D64}"/>
                </a:ext>
              </a:extLst>
            </p:cNvPr>
            <p:cNvSpPr/>
            <p:nvPr/>
          </p:nvSpPr>
          <p:spPr>
            <a:xfrm>
              <a:off x="6363157" y="4003573"/>
              <a:ext cx="685800" cy="504190"/>
            </a:xfrm>
            <a:custGeom>
              <a:avLst/>
              <a:gdLst/>
              <a:ahLst/>
              <a:cxnLst/>
              <a:rect l="l" t="t" r="r" b="b"/>
              <a:pathLst>
                <a:path w="685800" h="504189">
                  <a:moveTo>
                    <a:pt x="0" y="503593"/>
                  </a:moveTo>
                  <a:lnTo>
                    <a:pt x="685190" y="503593"/>
                  </a:lnTo>
                  <a:lnTo>
                    <a:pt x="685190" y="0"/>
                  </a:lnTo>
                  <a:lnTo>
                    <a:pt x="0" y="0"/>
                  </a:lnTo>
                  <a:lnTo>
                    <a:pt x="0" y="503593"/>
                  </a:lnTo>
                  <a:close/>
                </a:path>
              </a:pathLst>
            </a:custGeom>
            <a:ln w="3530">
              <a:solidFill>
                <a:srgbClr val="86BD24"/>
              </a:solidFill>
            </a:ln>
          </p:spPr>
          <p:txBody>
            <a:bodyPr wrap="square" lIns="0" tIns="0" rIns="0" bIns="0" rtlCol="0"/>
            <a:lstStyle/>
            <a:p>
              <a:endParaRPr/>
            </a:p>
          </p:txBody>
        </p:sp>
        <p:pic>
          <p:nvPicPr>
            <p:cNvPr id="34" name="object 26">
              <a:extLst>
                <a:ext uri="{FF2B5EF4-FFF2-40B4-BE49-F238E27FC236}">
                  <a16:creationId xmlns:a16="http://schemas.microsoft.com/office/drawing/2014/main" id="{9D6608F4-F295-E5AC-6F79-549AC46F605C}"/>
                </a:ext>
              </a:extLst>
            </p:cNvPr>
            <p:cNvPicPr/>
            <p:nvPr/>
          </p:nvPicPr>
          <p:blipFill>
            <a:blip r:embed="rId7" cstate="print"/>
            <a:stretch>
              <a:fillRect/>
            </a:stretch>
          </p:blipFill>
          <p:spPr>
            <a:xfrm>
              <a:off x="7055726" y="4003560"/>
              <a:ext cx="685177" cy="503593"/>
            </a:xfrm>
            <a:prstGeom prst="rect">
              <a:avLst/>
            </a:prstGeom>
          </p:spPr>
        </p:pic>
        <p:sp>
          <p:nvSpPr>
            <p:cNvPr id="35" name="object 27">
              <a:extLst>
                <a:ext uri="{FF2B5EF4-FFF2-40B4-BE49-F238E27FC236}">
                  <a16:creationId xmlns:a16="http://schemas.microsoft.com/office/drawing/2014/main" id="{B503AB5A-62BC-8F21-7DBA-B4FF6C66EDC8}"/>
                </a:ext>
              </a:extLst>
            </p:cNvPr>
            <p:cNvSpPr/>
            <p:nvPr/>
          </p:nvSpPr>
          <p:spPr>
            <a:xfrm>
              <a:off x="7055726" y="4003573"/>
              <a:ext cx="685800" cy="504190"/>
            </a:xfrm>
            <a:custGeom>
              <a:avLst/>
              <a:gdLst/>
              <a:ahLst/>
              <a:cxnLst/>
              <a:rect l="l" t="t" r="r" b="b"/>
              <a:pathLst>
                <a:path w="685800" h="504189">
                  <a:moveTo>
                    <a:pt x="0" y="503593"/>
                  </a:moveTo>
                  <a:lnTo>
                    <a:pt x="685190" y="503593"/>
                  </a:lnTo>
                  <a:lnTo>
                    <a:pt x="685190" y="0"/>
                  </a:lnTo>
                  <a:lnTo>
                    <a:pt x="0" y="0"/>
                  </a:lnTo>
                  <a:lnTo>
                    <a:pt x="0" y="503593"/>
                  </a:lnTo>
                  <a:close/>
                </a:path>
              </a:pathLst>
            </a:custGeom>
            <a:ln w="3530">
              <a:solidFill>
                <a:srgbClr val="86BD24"/>
              </a:solidFill>
            </a:ln>
          </p:spPr>
          <p:txBody>
            <a:bodyPr wrap="square" lIns="0" tIns="0" rIns="0" bIns="0" rtlCol="0"/>
            <a:lstStyle/>
            <a:p>
              <a:endParaRPr/>
            </a:p>
          </p:txBody>
        </p:sp>
        <p:pic>
          <p:nvPicPr>
            <p:cNvPr id="36" name="object 28">
              <a:extLst>
                <a:ext uri="{FF2B5EF4-FFF2-40B4-BE49-F238E27FC236}">
                  <a16:creationId xmlns:a16="http://schemas.microsoft.com/office/drawing/2014/main" id="{0F764B51-ED44-0F07-FB8E-6ACE31B228F3}"/>
                </a:ext>
              </a:extLst>
            </p:cNvPr>
            <p:cNvPicPr/>
            <p:nvPr/>
          </p:nvPicPr>
          <p:blipFill>
            <a:blip r:embed="rId8" cstate="print"/>
            <a:stretch>
              <a:fillRect/>
            </a:stretch>
          </p:blipFill>
          <p:spPr>
            <a:xfrm>
              <a:off x="7749717" y="4003560"/>
              <a:ext cx="685177" cy="503593"/>
            </a:xfrm>
            <a:prstGeom prst="rect">
              <a:avLst/>
            </a:prstGeom>
          </p:spPr>
        </p:pic>
        <p:sp>
          <p:nvSpPr>
            <p:cNvPr id="37" name="object 29">
              <a:extLst>
                <a:ext uri="{FF2B5EF4-FFF2-40B4-BE49-F238E27FC236}">
                  <a16:creationId xmlns:a16="http://schemas.microsoft.com/office/drawing/2014/main" id="{98370027-9244-64BD-D005-061280AA5023}"/>
                </a:ext>
              </a:extLst>
            </p:cNvPr>
            <p:cNvSpPr/>
            <p:nvPr/>
          </p:nvSpPr>
          <p:spPr>
            <a:xfrm>
              <a:off x="7749705" y="4003573"/>
              <a:ext cx="685800" cy="504190"/>
            </a:xfrm>
            <a:custGeom>
              <a:avLst/>
              <a:gdLst/>
              <a:ahLst/>
              <a:cxnLst/>
              <a:rect l="l" t="t" r="r" b="b"/>
              <a:pathLst>
                <a:path w="685800" h="504189">
                  <a:moveTo>
                    <a:pt x="0" y="503593"/>
                  </a:moveTo>
                  <a:lnTo>
                    <a:pt x="685190" y="503593"/>
                  </a:lnTo>
                  <a:lnTo>
                    <a:pt x="685190" y="0"/>
                  </a:lnTo>
                  <a:lnTo>
                    <a:pt x="0" y="0"/>
                  </a:lnTo>
                  <a:lnTo>
                    <a:pt x="0" y="503593"/>
                  </a:lnTo>
                  <a:close/>
                </a:path>
              </a:pathLst>
            </a:custGeom>
            <a:ln w="3530">
              <a:solidFill>
                <a:srgbClr val="86BD24"/>
              </a:solidFill>
            </a:ln>
          </p:spPr>
          <p:txBody>
            <a:bodyPr wrap="square" lIns="0" tIns="0" rIns="0" bIns="0" rtlCol="0"/>
            <a:lstStyle/>
            <a:p>
              <a:endParaRPr/>
            </a:p>
          </p:txBody>
        </p:sp>
        <p:pic>
          <p:nvPicPr>
            <p:cNvPr id="38" name="object 30">
              <a:extLst>
                <a:ext uri="{FF2B5EF4-FFF2-40B4-BE49-F238E27FC236}">
                  <a16:creationId xmlns:a16="http://schemas.microsoft.com/office/drawing/2014/main" id="{EFE1B851-C22B-BAB1-73E1-03F7E0AFAE80}"/>
                </a:ext>
              </a:extLst>
            </p:cNvPr>
            <p:cNvPicPr/>
            <p:nvPr/>
          </p:nvPicPr>
          <p:blipFill>
            <a:blip r:embed="rId9" cstate="print"/>
            <a:stretch>
              <a:fillRect/>
            </a:stretch>
          </p:blipFill>
          <p:spPr>
            <a:xfrm>
              <a:off x="8442121" y="4003560"/>
              <a:ext cx="673768" cy="503593"/>
            </a:xfrm>
            <a:prstGeom prst="rect">
              <a:avLst/>
            </a:prstGeom>
          </p:spPr>
        </p:pic>
        <p:sp>
          <p:nvSpPr>
            <p:cNvPr id="39" name="object 31">
              <a:extLst>
                <a:ext uri="{FF2B5EF4-FFF2-40B4-BE49-F238E27FC236}">
                  <a16:creationId xmlns:a16="http://schemas.microsoft.com/office/drawing/2014/main" id="{976454CD-5F50-02E0-BFB8-B3C8CE5E9B83}"/>
                </a:ext>
              </a:extLst>
            </p:cNvPr>
            <p:cNvSpPr/>
            <p:nvPr/>
          </p:nvSpPr>
          <p:spPr>
            <a:xfrm>
              <a:off x="8442121" y="4003573"/>
              <a:ext cx="674370" cy="504190"/>
            </a:xfrm>
            <a:custGeom>
              <a:avLst/>
              <a:gdLst/>
              <a:ahLst/>
              <a:cxnLst/>
              <a:rect l="l" t="t" r="r" b="b"/>
              <a:pathLst>
                <a:path w="674370" h="504189">
                  <a:moveTo>
                    <a:pt x="0" y="503593"/>
                  </a:moveTo>
                  <a:lnTo>
                    <a:pt x="673773" y="503593"/>
                  </a:lnTo>
                  <a:lnTo>
                    <a:pt x="673773" y="0"/>
                  </a:lnTo>
                  <a:lnTo>
                    <a:pt x="0" y="0"/>
                  </a:lnTo>
                  <a:lnTo>
                    <a:pt x="0" y="503593"/>
                  </a:lnTo>
                  <a:close/>
                </a:path>
              </a:pathLst>
            </a:custGeom>
            <a:ln w="3530">
              <a:solidFill>
                <a:srgbClr val="86BD24"/>
              </a:solidFill>
            </a:ln>
          </p:spPr>
          <p:txBody>
            <a:bodyPr wrap="square" lIns="0" tIns="0" rIns="0" bIns="0" rtlCol="0"/>
            <a:lstStyle/>
            <a:p>
              <a:endParaRPr/>
            </a:p>
          </p:txBody>
        </p:sp>
      </p:grpSp>
      <p:grpSp>
        <p:nvGrpSpPr>
          <p:cNvPr id="40" name="object 32">
            <a:extLst>
              <a:ext uri="{FF2B5EF4-FFF2-40B4-BE49-F238E27FC236}">
                <a16:creationId xmlns:a16="http://schemas.microsoft.com/office/drawing/2014/main" id="{66245A82-6303-0FFA-D0B3-C0DB0040834D}"/>
              </a:ext>
            </a:extLst>
          </p:cNvPr>
          <p:cNvGrpSpPr/>
          <p:nvPr userDrawn="1"/>
        </p:nvGrpSpPr>
        <p:grpSpPr>
          <a:xfrm>
            <a:off x="3529229" y="2838311"/>
            <a:ext cx="2763520" cy="709295"/>
            <a:chOff x="3526142" y="2834182"/>
            <a:chExt cx="2763520" cy="709295"/>
          </a:xfrm>
        </p:grpSpPr>
        <p:sp>
          <p:nvSpPr>
            <p:cNvPr id="41" name="object 33">
              <a:extLst>
                <a:ext uri="{FF2B5EF4-FFF2-40B4-BE49-F238E27FC236}">
                  <a16:creationId xmlns:a16="http://schemas.microsoft.com/office/drawing/2014/main" id="{CC7408B5-1E46-C90B-4A2B-8428BF27F81E}"/>
                </a:ext>
              </a:extLst>
            </p:cNvPr>
            <p:cNvSpPr/>
            <p:nvPr/>
          </p:nvSpPr>
          <p:spPr>
            <a:xfrm>
              <a:off x="3526142" y="2834182"/>
              <a:ext cx="2763520" cy="140335"/>
            </a:xfrm>
            <a:custGeom>
              <a:avLst/>
              <a:gdLst/>
              <a:ahLst/>
              <a:cxnLst/>
              <a:rect l="l" t="t" r="r" b="b"/>
              <a:pathLst>
                <a:path w="2763520" h="140335">
                  <a:moveTo>
                    <a:pt x="2762999" y="0"/>
                  </a:moveTo>
                  <a:lnTo>
                    <a:pt x="0" y="0"/>
                  </a:lnTo>
                  <a:lnTo>
                    <a:pt x="0" y="140157"/>
                  </a:lnTo>
                  <a:lnTo>
                    <a:pt x="2762999" y="140157"/>
                  </a:lnTo>
                  <a:lnTo>
                    <a:pt x="2762999" y="0"/>
                  </a:lnTo>
                  <a:close/>
                </a:path>
              </a:pathLst>
            </a:custGeom>
            <a:solidFill>
              <a:srgbClr val="A49580"/>
            </a:solidFill>
          </p:spPr>
          <p:txBody>
            <a:bodyPr wrap="square" lIns="0" tIns="0" rIns="0" bIns="0" rtlCol="0"/>
            <a:lstStyle/>
            <a:p>
              <a:endParaRPr/>
            </a:p>
          </p:txBody>
        </p:sp>
        <p:sp>
          <p:nvSpPr>
            <p:cNvPr id="42" name="object 34">
              <a:extLst>
                <a:ext uri="{FF2B5EF4-FFF2-40B4-BE49-F238E27FC236}">
                  <a16:creationId xmlns:a16="http://schemas.microsoft.com/office/drawing/2014/main" id="{6A4464E8-D6E6-EBC8-DA03-DA2B38C0126D}"/>
                </a:ext>
              </a:extLst>
            </p:cNvPr>
            <p:cNvSpPr/>
            <p:nvPr/>
          </p:nvSpPr>
          <p:spPr>
            <a:xfrm>
              <a:off x="6183153" y="2937724"/>
              <a:ext cx="72390" cy="72390"/>
            </a:xfrm>
            <a:custGeom>
              <a:avLst/>
              <a:gdLst/>
              <a:ahLst/>
              <a:cxnLst/>
              <a:rect l="l" t="t" r="r" b="b"/>
              <a:pathLst>
                <a:path w="72389"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43" name="object 35">
              <a:extLst>
                <a:ext uri="{FF2B5EF4-FFF2-40B4-BE49-F238E27FC236}">
                  <a16:creationId xmlns:a16="http://schemas.microsoft.com/office/drawing/2014/main" id="{D19DFB78-9F84-77BA-C9BD-72C5530AACF1}"/>
                </a:ext>
              </a:extLst>
            </p:cNvPr>
            <p:cNvSpPr/>
            <p:nvPr/>
          </p:nvSpPr>
          <p:spPr>
            <a:xfrm>
              <a:off x="3830548" y="3464953"/>
              <a:ext cx="2153920" cy="78740"/>
            </a:xfrm>
            <a:custGeom>
              <a:avLst/>
              <a:gdLst/>
              <a:ahLst/>
              <a:cxnLst/>
              <a:rect l="l" t="t" r="r" b="b"/>
              <a:pathLst>
                <a:path w="2153920" h="78739">
                  <a:moveTo>
                    <a:pt x="77863" y="39306"/>
                  </a:moveTo>
                  <a:lnTo>
                    <a:pt x="38938" y="368"/>
                  </a:lnTo>
                  <a:lnTo>
                    <a:pt x="0" y="39306"/>
                  </a:lnTo>
                  <a:lnTo>
                    <a:pt x="38938" y="78244"/>
                  </a:lnTo>
                  <a:lnTo>
                    <a:pt x="77863" y="39306"/>
                  </a:lnTo>
                  <a:close/>
                </a:path>
                <a:path w="2153920" h="78739">
                  <a:moveTo>
                    <a:pt x="770458" y="39306"/>
                  </a:moveTo>
                  <a:lnTo>
                    <a:pt x="731532" y="368"/>
                  </a:lnTo>
                  <a:lnTo>
                    <a:pt x="692594" y="39306"/>
                  </a:lnTo>
                  <a:lnTo>
                    <a:pt x="731532" y="78244"/>
                  </a:lnTo>
                  <a:lnTo>
                    <a:pt x="770458" y="39306"/>
                  </a:lnTo>
                  <a:close/>
                </a:path>
                <a:path w="2153920" h="78739">
                  <a:moveTo>
                    <a:pt x="1463052" y="39306"/>
                  </a:moveTo>
                  <a:lnTo>
                    <a:pt x="1424127" y="368"/>
                  </a:lnTo>
                  <a:lnTo>
                    <a:pt x="1385189" y="39306"/>
                  </a:lnTo>
                  <a:lnTo>
                    <a:pt x="1424127" y="78244"/>
                  </a:lnTo>
                  <a:lnTo>
                    <a:pt x="1463052" y="39306"/>
                  </a:lnTo>
                  <a:close/>
                </a:path>
                <a:path w="2153920" h="78739">
                  <a:moveTo>
                    <a:pt x="2153843" y="38938"/>
                  </a:moveTo>
                  <a:lnTo>
                    <a:pt x="2114918" y="0"/>
                  </a:lnTo>
                  <a:lnTo>
                    <a:pt x="2075980" y="38938"/>
                  </a:lnTo>
                  <a:lnTo>
                    <a:pt x="2114918" y="77876"/>
                  </a:lnTo>
                  <a:lnTo>
                    <a:pt x="2153843" y="38938"/>
                  </a:lnTo>
                  <a:close/>
                </a:path>
              </a:pathLst>
            </a:custGeom>
            <a:solidFill>
              <a:srgbClr val="A49580"/>
            </a:solidFill>
          </p:spPr>
          <p:txBody>
            <a:bodyPr wrap="square" lIns="0" tIns="0" rIns="0" bIns="0" rtlCol="0"/>
            <a:lstStyle/>
            <a:p>
              <a:endParaRPr/>
            </a:p>
          </p:txBody>
        </p:sp>
        <p:pic>
          <p:nvPicPr>
            <p:cNvPr id="44" name="object 36">
              <a:extLst>
                <a:ext uri="{FF2B5EF4-FFF2-40B4-BE49-F238E27FC236}">
                  <a16:creationId xmlns:a16="http://schemas.microsoft.com/office/drawing/2014/main" id="{4B5A851A-F060-C679-DF38-D306CDF9BF14}"/>
                </a:ext>
              </a:extLst>
            </p:cNvPr>
            <p:cNvPicPr/>
            <p:nvPr/>
          </p:nvPicPr>
          <p:blipFill>
            <a:blip r:embed="rId10" cstate="print"/>
            <a:stretch>
              <a:fillRect/>
            </a:stretch>
          </p:blipFill>
          <p:spPr>
            <a:xfrm>
              <a:off x="4914569" y="3000667"/>
              <a:ext cx="680224" cy="503593"/>
            </a:xfrm>
            <a:prstGeom prst="rect">
              <a:avLst/>
            </a:prstGeom>
          </p:spPr>
        </p:pic>
        <p:sp>
          <p:nvSpPr>
            <p:cNvPr id="45" name="object 37">
              <a:extLst>
                <a:ext uri="{FF2B5EF4-FFF2-40B4-BE49-F238E27FC236}">
                  <a16:creationId xmlns:a16="http://schemas.microsoft.com/office/drawing/2014/main" id="{245F46E2-848F-D089-3CD1-A226440C5D97}"/>
                </a:ext>
              </a:extLst>
            </p:cNvPr>
            <p:cNvSpPr/>
            <p:nvPr/>
          </p:nvSpPr>
          <p:spPr>
            <a:xfrm>
              <a:off x="4914569" y="3000667"/>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49580"/>
              </a:solidFill>
            </a:ln>
          </p:spPr>
          <p:txBody>
            <a:bodyPr wrap="square" lIns="0" tIns="0" rIns="0" bIns="0" rtlCol="0"/>
            <a:lstStyle/>
            <a:p>
              <a:endParaRPr/>
            </a:p>
          </p:txBody>
        </p:sp>
        <p:pic>
          <p:nvPicPr>
            <p:cNvPr id="46" name="object 38">
              <a:extLst>
                <a:ext uri="{FF2B5EF4-FFF2-40B4-BE49-F238E27FC236}">
                  <a16:creationId xmlns:a16="http://schemas.microsoft.com/office/drawing/2014/main" id="{B4A9121F-DBEB-0941-DCB7-7D410326E922}"/>
                </a:ext>
              </a:extLst>
            </p:cNvPr>
            <p:cNvPicPr/>
            <p:nvPr/>
          </p:nvPicPr>
          <p:blipFill>
            <a:blip r:embed="rId11" cstate="print"/>
            <a:stretch>
              <a:fillRect/>
            </a:stretch>
          </p:blipFill>
          <p:spPr>
            <a:xfrm>
              <a:off x="5605347" y="3000667"/>
              <a:ext cx="680224" cy="503593"/>
            </a:xfrm>
            <a:prstGeom prst="rect">
              <a:avLst/>
            </a:prstGeom>
          </p:spPr>
        </p:pic>
        <p:sp>
          <p:nvSpPr>
            <p:cNvPr id="47" name="object 39">
              <a:extLst>
                <a:ext uri="{FF2B5EF4-FFF2-40B4-BE49-F238E27FC236}">
                  <a16:creationId xmlns:a16="http://schemas.microsoft.com/office/drawing/2014/main" id="{D7856C7E-7C7A-6CD9-20DC-533FE43F6C9E}"/>
                </a:ext>
              </a:extLst>
            </p:cNvPr>
            <p:cNvSpPr/>
            <p:nvPr/>
          </p:nvSpPr>
          <p:spPr>
            <a:xfrm>
              <a:off x="5605360" y="3000667"/>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49580"/>
              </a:solidFill>
            </a:ln>
          </p:spPr>
          <p:txBody>
            <a:bodyPr wrap="square" lIns="0" tIns="0" rIns="0" bIns="0" rtlCol="0"/>
            <a:lstStyle/>
            <a:p>
              <a:endParaRPr/>
            </a:p>
          </p:txBody>
        </p:sp>
        <p:pic>
          <p:nvPicPr>
            <p:cNvPr id="48" name="object 40">
              <a:extLst>
                <a:ext uri="{FF2B5EF4-FFF2-40B4-BE49-F238E27FC236}">
                  <a16:creationId xmlns:a16="http://schemas.microsoft.com/office/drawing/2014/main" id="{3C8A767E-DFD9-B419-201D-69310F3DCB9B}"/>
                </a:ext>
              </a:extLst>
            </p:cNvPr>
            <p:cNvPicPr/>
            <p:nvPr/>
          </p:nvPicPr>
          <p:blipFill>
            <a:blip r:embed="rId12" cstate="print"/>
            <a:stretch>
              <a:fillRect/>
            </a:stretch>
          </p:blipFill>
          <p:spPr>
            <a:xfrm>
              <a:off x="4228973" y="3000667"/>
              <a:ext cx="680219" cy="503593"/>
            </a:xfrm>
            <a:prstGeom prst="rect">
              <a:avLst/>
            </a:prstGeom>
          </p:spPr>
        </p:pic>
        <p:sp>
          <p:nvSpPr>
            <p:cNvPr id="49" name="object 41">
              <a:extLst>
                <a:ext uri="{FF2B5EF4-FFF2-40B4-BE49-F238E27FC236}">
                  <a16:creationId xmlns:a16="http://schemas.microsoft.com/office/drawing/2014/main" id="{1C3930BC-4E89-5EEA-ED61-23EF491756E8}"/>
                </a:ext>
              </a:extLst>
            </p:cNvPr>
            <p:cNvSpPr/>
            <p:nvPr/>
          </p:nvSpPr>
          <p:spPr>
            <a:xfrm>
              <a:off x="4228972" y="3000667"/>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49580"/>
              </a:solidFill>
            </a:ln>
          </p:spPr>
          <p:txBody>
            <a:bodyPr wrap="square" lIns="0" tIns="0" rIns="0" bIns="0" rtlCol="0"/>
            <a:lstStyle/>
            <a:p>
              <a:endParaRPr/>
            </a:p>
          </p:txBody>
        </p:sp>
      </p:grpSp>
      <p:grpSp>
        <p:nvGrpSpPr>
          <p:cNvPr id="50" name="object 42">
            <a:extLst>
              <a:ext uri="{FF2B5EF4-FFF2-40B4-BE49-F238E27FC236}">
                <a16:creationId xmlns:a16="http://schemas.microsoft.com/office/drawing/2014/main" id="{E36153C0-B106-10F5-AEC7-B8DC4A069FFA}"/>
              </a:ext>
            </a:extLst>
          </p:cNvPr>
          <p:cNvGrpSpPr/>
          <p:nvPr userDrawn="1"/>
        </p:nvGrpSpPr>
        <p:grpSpPr>
          <a:xfrm>
            <a:off x="6353036" y="1822502"/>
            <a:ext cx="5501640" cy="715645"/>
            <a:chOff x="6349949" y="1818373"/>
            <a:chExt cx="5501640" cy="715645"/>
          </a:xfrm>
        </p:grpSpPr>
        <p:sp>
          <p:nvSpPr>
            <p:cNvPr id="51" name="object 43">
              <a:extLst>
                <a:ext uri="{FF2B5EF4-FFF2-40B4-BE49-F238E27FC236}">
                  <a16:creationId xmlns:a16="http://schemas.microsoft.com/office/drawing/2014/main" id="{8300EF43-4E07-5BB3-56B8-A92DA8CAE330}"/>
                </a:ext>
              </a:extLst>
            </p:cNvPr>
            <p:cNvSpPr/>
            <p:nvPr/>
          </p:nvSpPr>
          <p:spPr>
            <a:xfrm>
              <a:off x="9152724" y="1818373"/>
              <a:ext cx="2699385" cy="140335"/>
            </a:xfrm>
            <a:custGeom>
              <a:avLst/>
              <a:gdLst/>
              <a:ahLst/>
              <a:cxnLst/>
              <a:rect l="l" t="t" r="r" b="b"/>
              <a:pathLst>
                <a:path w="2699384" h="140335">
                  <a:moveTo>
                    <a:pt x="2698775" y="0"/>
                  </a:moveTo>
                  <a:lnTo>
                    <a:pt x="0" y="0"/>
                  </a:lnTo>
                  <a:lnTo>
                    <a:pt x="0" y="140157"/>
                  </a:lnTo>
                  <a:lnTo>
                    <a:pt x="2698775" y="140157"/>
                  </a:lnTo>
                  <a:lnTo>
                    <a:pt x="2698775" y="0"/>
                  </a:lnTo>
                  <a:close/>
                </a:path>
              </a:pathLst>
            </a:custGeom>
            <a:solidFill>
              <a:srgbClr val="BB7827"/>
            </a:solidFill>
          </p:spPr>
          <p:txBody>
            <a:bodyPr wrap="square" lIns="0" tIns="0" rIns="0" bIns="0" rtlCol="0"/>
            <a:lstStyle/>
            <a:p>
              <a:endParaRPr/>
            </a:p>
          </p:txBody>
        </p:sp>
        <p:sp>
          <p:nvSpPr>
            <p:cNvPr id="52" name="object 44">
              <a:extLst>
                <a:ext uri="{FF2B5EF4-FFF2-40B4-BE49-F238E27FC236}">
                  <a16:creationId xmlns:a16="http://schemas.microsoft.com/office/drawing/2014/main" id="{487F0354-AC87-988B-71D5-50FCF7B51D6A}"/>
                </a:ext>
              </a:extLst>
            </p:cNvPr>
            <p:cNvSpPr/>
            <p:nvPr/>
          </p:nvSpPr>
          <p:spPr>
            <a:xfrm>
              <a:off x="6350076" y="1821472"/>
              <a:ext cx="2763520" cy="140335"/>
            </a:xfrm>
            <a:custGeom>
              <a:avLst/>
              <a:gdLst/>
              <a:ahLst/>
              <a:cxnLst/>
              <a:rect l="l" t="t" r="r" b="b"/>
              <a:pathLst>
                <a:path w="2763520" h="140335">
                  <a:moveTo>
                    <a:pt x="2762999" y="0"/>
                  </a:moveTo>
                  <a:lnTo>
                    <a:pt x="0" y="0"/>
                  </a:lnTo>
                  <a:lnTo>
                    <a:pt x="0" y="140157"/>
                  </a:lnTo>
                  <a:lnTo>
                    <a:pt x="2762999" y="140157"/>
                  </a:lnTo>
                  <a:lnTo>
                    <a:pt x="2762999" y="0"/>
                  </a:lnTo>
                  <a:close/>
                </a:path>
              </a:pathLst>
            </a:custGeom>
            <a:solidFill>
              <a:srgbClr val="FCBF0B"/>
            </a:solidFill>
          </p:spPr>
          <p:txBody>
            <a:bodyPr wrap="square" lIns="0" tIns="0" rIns="0" bIns="0" rtlCol="0"/>
            <a:lstStyle/>
            <a:p>
              <a:endParaRPr/>
            </a:p>
          </p:txBody>
        </p:sp>
        <p:sp>
          <p:nvSpPr>
            <p:cNvPr id="53" name="object 45">
              <a:extLst>
                <a:ext uri="{FF2B5EF4-FFF2-40B4-BE49-F238E27FC236}">
                  <a16:creationId xmlns:a16="http://schemas.microsoft.com/office/drawing/2014/main" id="{65ED9F91-0C16-8883-9F22-BF42990D275E}"/>
                </a:ext>
              </a:extLst>
            </p:cNvPr>
            <p:cNvSpPr/>
            <p:nvPr/>
          </p:nvSpPr>
          <p:spPr>
            <a:xfrm>
              <a:off x="9007090" y="1925006"/>
              <a:ext cx="72390" cy="72390"/>
            </a:xfrm>
            <a:custGeom>
              <a:avLst/>
              <a:gdLst/>
              <a:ahLst/>
              <a:cxnLst/>
              <a:rect l="l" t="t" r="r" b="b"/>
              <a:pathLst>
                <a:path w="72390"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54" name="object 46">
              <a:extLst>
                <a:ext uri="{FF2B5EF4-FFF2-40B4-BE49-F238E27FC236}">
                  <a16:creationId xmlns:a16="http://schemas.microsoft.com/office/drawing/2014/main" id="{F5A385EC-9124-D698-96C0-4728597698C7}"/>
                </a:ext>
              </a:extLst>
            </p:cNvPr>
            <p:cNvSpPr/>
            <p:nvPr/>
          </p:nvSpPr>
          <p:spPr>
            <a:xfrm>
              <a:off x="6653200" y="2456078"/>
              <a:ext cx="2157095" cy="78105"/>
            </a:xfrm>
            <a:custGeom>
              <a:avLst/>
              <a:gdLst/>
              <a:ahLst/>
              <a:cxnLst/>
              <a:rect l="l" t="t" r="r" b="b"/>
              <a:pathLst>
                <a:path w="2157095" h="78105">
                  <a:moveTo>
                    <a:pt x="77863" y="38938"/>
                  </a:moveTo>
                  <a:lnTo>
                    <a:pt x="38938" y="0"/>
                  </a:lnTo>
                  <a:lnTo>
                    <a:pt x="0" y="38938"/>
                  </a:lnTo>
                  <a:lnTo>
                    <a:pt x="38938" y="77876"/>
                  </a:lnTo>
                  <a:lnTo>
                    <a:pt x="77863" y="38938"/>
                  </a:lnTo>
                  <a:close/>
                </a:path>
                <a:path w="2157095" h="78105">
                  <a:moveTo>
                    <a:pt x="770826" y="38938"/>
                  </a:moveTo>
                  <a:lnTo>
                    <a:pt x="731901" y="0"/>
                  </a:lnTo>
                  <a:lnTo>
                    <a:pt x="692962" y="38938"/>
                  </a:lnTo>
                  <a:lnTo>
                    <a:pt x="731901" y="77876"/>
                  </a:lnTo>
                  <a:lnTo>
                    <a:pt x="770826" y="38938"/>
                  </a:lnTo>
                  <a:close/>
                </a:path>
                <a:path w="2157095" h="78105">
                  <a:moveTo>
                    <a:pt x="1463789" y="38938"/>
                  </a:moveTo>
                  <a:lnTo>
                    <a:pt x="1424863" y="0"/>
                  </a:lnTo>
                  <a:lnTo>
                    <a:pt x="1385925" y="38938"/>
                  </a:lnTo>
                  <a:lnTo>
                    <a:pt x="1424863" y="77876"/>
                  </a:lnTo>
                  <a:lnTo>
                    <a:pt x="1463789" y="38938"/>
                  </a:lnTo>
                  <a:close/>
                </a:path>
                <a:path w="2157095" h="78105">
                  <a:moveTo>
                    <a:pt x="2156752" y="38938"/>
                  </a:moveTo>
                  <a:lnTo>
                    <a:pt x="2117826" y="0"/>
                  </a:lnTo>
                  <a:lnTo>
                    <a:pt x="2078888" y="38938"/>
                  </a:lnTo>
                  <a:lnTo>
                    <a:pt x="2117826" y="77876"/>
                  </a:lnTo>
                  <a:lnTo>
                    <a:pt x="2156752" y="38938"/>
                  </a:lnTo>
                  <a:close/>
                </a:path>
              </a:pathLst>
            </a:custGeom>
            <a:solidFill>
              <a:srgbClr val="FCBF0B"/>
            </a:solidFill>
          </p:spPr>
          <p:txBody>
            <a:bodyPr wrap="square" lIns="0" tIns="0" rIns="0" bIns="0" rtlCol="0"/>
            <a:lstStyle/>
            <a:p>
              <a:endParaRPr/>
            </a:p>
          </p:txBody>
        </p:sp>
        <p:pic>
          <p:nvPicPr>
            <p:cNvPr id="55" name="object 47">
              <a:extLst>
                <a:ext uri="{FF2B5EF4-FFF2-40B4-BE49-F238E27FC236}">
                  <a16:creationId xmlns:a16="http://schemas.microsoft.com/office/drawing/2014/main" id="{AC3E9FA4-A8E9-B74A-BD73-A5D53D15A0C3}"/>
                </a:ext>
              </a:extLst>
            </p:cNvPr>
            <p:cNvPicPr/>
            <p:nvPr/>
          </p:nvPicPr>
          <p:blipFill>
            <a:blip r:embed="rId13" cstate="print"/>
            <a:stretch>
              <a:fillRect/>
            </a:stretch>
          </p:blipFill>
          <p:spPr>
            <a:xfrm>
              <a:off x="6351848" y="1989658"/>
              <a:ext cx="680581" cy="503593"/>
            </a:xfrm>
            <a:prstGeom prst="rect">
              <a:avLst/>
            </a:prstGeom>
          </p:spPr>
        </p:pic>
        <p:sp>
          <p:nvSpPr>
            <p:cNvPr id="56" name="object 48">
              <a:extLst>
                <a:ext uri="{FF2B5EF4-FFF2-40B4-BE49-F238E27FC236}">
                  <a16:creationId xmlns:a16="http://schemas.microsoft.com/office/drawing/2014/main" id="{7A0DF7DE-863B-E1F3-6051-044FB9E60988}"/>
                </a:ext>
              </a:extLst>
            </p:cNvPr>
            <p:cNvSpPr/>
            <p:nvPr/>
          </p:nvSpPr>
          <p:spPr>
            <a:xfrm>
              <a:off x="6351854" y="1989658"/>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FCBF0B"/>
              </a:solidFill>
            </a:ln>
          </p:spPr>
          <p:txBody>
            <a:bodyPr wrap="square" lIns="0" tIns="0" rIns="0" bIns="0" rtlCol="0"/>
            <a:lstStyle/>
            <a:p>
              <a:endParaRPr/>
            </a:p>
          </p:txBody>
        </p:sp>
        <p:pic>
          <p:nvPicPr>
            <p:cNvPr id="57" name="object 49">
              <a:extLst>
                <a:ext uri="{FF2B5EF4-FFF2-40B4-BE49-F238E27FC236}">
                  <a16:creationId xmlns:a16="http://schemas.microsoft.com/office/drawing/2014/main" id="{7A83F19A-5506-53DE-B54F-D85C56C35CED}"/>
                </a:ext>
              </a:extLst>
            </p:cNvPr>
            <p:cNvPicPr/>
            <p:nvPr/>
          </p:nvPicPr>
          <p:blipFill>
            <a:blip r:embed="rId14" cstate="print"/>
            <a:stretch>
              <a:fillRect/>
            </a:stretch>
          </p:blipFill>
          <p:spPr>
            <a:xfrm>
              <a:off x="7044817" y="1989658"/>
              <a:ext cx="680580" cy="503593"/>
            </a:xfrm>
            <a:prstGeom prst="rect">
              <a:avLst/>
            </a:prstGeom>
          </p:spPr>
        </p:pic>
        <p:sp>
          <p:nvSpPr>
            <p:cNvPr id="58" name="object 50">
              <a:extLst>
                <a:ext uri="{FF2B5EF4-FFF2-40B4-BE49-F238E27FC236}">
                  <a16:creationId xmlns:a16="http://schemas.microsoft.com/office/drawing/2014/main" id="{D74DE43F-0537-2A48-B63E-85D115D6613C}"/>
                </a:ext>
              </a:extLst>
            </p:cNvPr>
            <p:cNvSpPr/>
            <p:nvPr/>
          </p:nvSpPr>
          <p:spPr>
            <a:xfrm>
              <a:off x="7044804" y="1989658"/>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FCBF0B"/>
              </a:solidFill>
            </a:ln>
          </p:spPr>
          <p:txBody>
            <a:bodyPr wrap="square" lIns="0" tIns="0" rIns="0" bIns="0" rtlCol="0"/>
            <a:lstStyle/>
            <a:p>
              <a:endParaRPr/>
            </a:p>
          </p:txBody>
        </p:sp>
        <p:pic>
          <p:nvPicPr>
            <p:cNvPr id="59" name="object 51">
              <a:extLst>
                <a:ext uri="{FF2B5EF4-FFF2-40B4-BE49-F238E27FC236}">
                  <a16:creationId xmlns:a16="http://schemas.microsoft.com/office/drawing/2014/main" id="{B4B1F301-4571-DD1A-4F38-BABD78C5B6DC}"/>
                </a:ext>
              </a:extLst>
            </p:cNvPr>
            <p:cNvPicPr/>
            <p:nvPr/>
          </p:nvPicPr>
          <p:blipFill>
            <a:blip r:embed="rId15" cstate="print"/>
            <a:stretch>
              <a:fillRect/>
            </a:stretch>
          </p:blipFill>
          <p:spPr>
            <a:xfrm>
              <a:off x="7737772" y="1989658"/>
              <a:ext cx="680581" cy="503593"/>
            </a:xfrm>
            <a:prstGeom prst="rect">
              <a:avLst/>
            </a:prstGeom>
          </p:spPr>
        </p:pic>
        <p:sp>
          <p:nvSpPr>
            <p:cNvPr id="60" name="object 52">
              <a:extLst>
                <a:ext uri="{FF2B5EF4-FFF2-40B4-BE49-F238E27FC236}">
                  <a16:creationId xmlns:a16="http://schemas.microsoft.com/office/drawing/2014/main" id="{3D6F89FB-7C1F-E56E-05F3-D908BF214DAC}"/>
                </a:ext>
              </a:extLst>
            </p:cNvPr>
            <p:cNvSpPr/>
            <p:nvPr/>
          </p:nvSpPr>
          <p:spPr>
            <a:xfrm>
              <a:off x="7737767" y="1989658"/>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FCBF0B"/>
              </a:solidFill>
            </a:ln>
          </p:spPr>
          <p:txBody>
            <a:bodyPr wrap="square" lIns="0" tIns="0" rIns="0" bIns="0" rtlCol="0"/>
            <a:lstStyle/>
            <a:p>
              <a:endParaRPr/>
            </a:p>
          </p:txBody>
        </p:sp>
        <p:pic>
          <p:nvPicPr>
            <p:cNvPr id="61" name="object 53">
              <a:extLst>
                <a:ext uri="{FF2B5EF4-FFF2-40B4-BE49-F238E27FC236}">
                  <a16:creationId xmlns:a16="http://schemas.microsoft.com/office/drawing/2014/main" id="{F843480A-4AF8-3B90-DDA1-3B2FFF02DBCC}"/>
                </a:ext>
              </a:extLst>
            </p:cNvPr>
            <p:cNvPicPr/>
            <p:nvPr/>
          </p:nvPicPr>
          <p:blipFill>
            <a:blip r:embed="rId16" cstate="print"/>
            <a:stretch>
              <a:fillRect/>
            </a:stretch>
          </p:blipFill>
          <p:spPr>
            <a:xfrm>
              <a:off x="8430735" y="1989658"/>
              <a:ext cx="680581" cy="503593"/>
            </a:xfrm>
            <a:prstGeom prst="rect">
              <a:avLst/>
            </a:prstGeom>
          </p:spPr>
        </p:pic>
        <p:sp>
          <p:nvSpPr>
            <p:cNvPr id="62" name="object 54">
              <a:extLst>
                <a:ext uri="{FF2B5EF4-FFF2-40B4-BE49-F238E27FC236}">
                  <a16:creationId xmlns:a16="http://schemas.microsoft.com/office/drawing/2014/main" id="{7A8CB73E-5601-9771-76B5-3B93430EA0F1}"/>
                </a:ext>
              </a:extLst>
            </p:cNvPr>
            <p:cNvSpPr/>
            <p:nvPr/>
          </p:nvSpPr>
          <p:spPr>
            <a:xfrm>
              <a:off x="8430729" y="1989658"/>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FCBF0B"/>
              </a:solidFill>
            </a:ln>
          </p:spPr>
          <p:txBody>
            <a:bodyPr wrap="square" lIns="0" tIns="0" rIns="0" bIns="0" rtlCol="0"/>
            <a:lstStyle/>
            <a:p>
              <a:endParaRPr/>
            </a:p>
          </p:txBody>
        </p:sp>
      </p:grpSp>
      <p:grpSp>
        <p:nvGrpSpPr>
          <p:cNvPr id="63" name="object 55">
            <a:extLst>
              <a:ext uri="{FF2B5EF4-FFF2-40B4-BE49-F238E27FC236}">
                <a16:creationId xmlns:a16="http://schemas.microsoft.com/office/drawing/2014/main" id="{AF45BC36-343F-1CD0-6C7E-04DCACD40517}"/>
              </a:ext>
            </a:extLst>
          </p:cNvPr>
          <p:cNvGrpSpPr/>
          <p:nvPr userDrawn="1"/>
        </p:nvGrpSpPr>
        <p:grpSpPr>
          <a:xfrm>
            <a:off x="6353163" y="2835987"/>
            <a:ext cx="5501005" cy="711835"/>
            <a:chOff x="6350076" y="2831858"/>
            <a:chExt cx="5501005" cy="711835"/>
          </a:xfrm>
        </p:grpSpPr>
        <p:sp>
          <p:nvSpPr>
            <p:cNvPr id="64" name="object 56">
              <a:extLst>
                <a:ext uri="{FF2B5EF4-FFF2-40B4-BE49-F238E27FC236}">
                  <a16:creationId xmlns:a16="http://schemas.microsoft.com/office/drawing/2014/main" id="{0A9F81E0-74E6-B90C-0878-B52A8DA79049}"/>
                </a:ext>
              </a:extLst>
            </p:cNvPr>
            <p:cNvSpPr/>
            <p:nvPr/>
          </p:nvSpPr>
          <p:spPr>
            <a:xfrm>
              <a:off x="9148114" y="2831858"/>
              <a:ext cx="2703195" cy="140335"/>
            </a:xfrm>
            <a:custGeom>
              <a:avLst/>
              <a:gdLst/>
              <a:ahLst/>
              <a:cxnLst/>
              <a:rect l="l" t="t" r="r" b="b"/>
              <a:pathLst>
                <a:path w="2703195" h="140335">
                  <a:moveTo>
                    <a:pt x="2702941" y="0"/>
                  </a:moveTo>
                  <a:lnTo>
                    <a:pt x="0" y="0"/>
                  </a:lnTo>
                  <a:lnTo>
                    <a:pt x="0" y="140157"/>
                  </a:lnTo>
                  <a:lnTo>
                    <a:pt x="2702941" y="140157"/>
                  </a:lnTo>
                  <a:lnTo>
                    <a:pt x="2702941" y="0"/>
                  </a:lnTo>
                  <a:close/>
                </a:path>
              </a:pathLst>
            </a:custGeom>
            <a:solidFill>
              <a:srgbClr val="ED6869"/>
            </a:solidFill>
          </p:spPr>
          <p:txBody>
            <a:bodyPr wrap="square" lIns="0" tIns="0" rIns="0" bIns="0" rtlCol="0"/>
            <a:lstStyle/>
            <a:p>
              <a:endParaRPr/>
            </a:p>
          </p:txBody>
        </p:sp>
        <p:sp>
          <p:nvSpPr>
            <p:cNvPr id="65" name="object 57">
              <a:extLst>
                <a:ext uri="{FF2B5EF4-FFF2-40B4-BE49-F238E27FC236}">
                  <a16:creationId xmlns:a16="http://schemas.microsoft.com/office/drawing/2014/main" id="{A700AF98-69BA-CFDB-3C95-EFF1C074DB55}"/>
                </a:ext>
              </a:extLst>
            </p:cNvPr>
            <p:cNvSpPr/>
            <p:nvPr/>
          </p:nvSpPr>
          <p:spPr>
            <a:xfrm>
              <a:off x="6350076" y="2834970"/>
              <a:ext cx="2763520" cy="140335"/>
            </a:xfrm>
            <a:custGeom>
              <a:avLst/>
              <a:gdLst/>
              <a:ahLst/>
              <a:cxnLst/>
              <a:rect l="l" t="t" r="r" b="b"/>
              <a:pathLst>
                <a:path w="2763520" h="140335">
                  <a:moveTo>
                    <a:pt x="2762999" y="0"/>
                  </a:moveTo>
                  <a:lnTo>
                    <a:pt x="0" y="0"/>
                  </a:lnTo>
                  <a:lnTo>
                    <a:pt x="0" y="140157"/>
                  </a:lnTo>
                  <a:lnTo>
                    <a:pt x="2762999" y="140157"/>
                  </a:lnTo>
                  <a:lnTo>
                    <a:pt x="2762999" y="0"/>
                  </a:lnTo>
                  <a:close/>
                </a:path>
              </a:pathLst>
            </a:custGeom>
            <a:solidFill>
              <a:srgbClr val="608746"/>
            </a:solidFill>
          </p:spPr>
          <p:txBody>
            <a:bodyPr wrap="square" lIns="0" tIns="0" rIns="0" bIns="0" rtlCol="0"/>
            <a:lstStyle/>
            <a:p>
              <a:endParaRPr/>
            </a:p>
          </p:txBody>
        </p:sp>
        <p:sp>
          <p:nvSpPr>
            <p:cNvPr id="66" name="object 58">
              <a:extLst>
                <a:ext uri="{FF2B5EF4-FFF2-40B4-BE49-F238E27FC236}">
                  <a16:creationId xmlns:a16="http://schemas.microsoft.com/office/drawing/2014/main" id="{99C24FE3-275B-C951-A068-23EAA4BFAD85}"/>
                </a:ext>
              </a:extLst>
            </p:cNvPr>
            <p:cNvSpPr/>
            <p:nvPr/>
          </p:nvSpPr>
          <p:spPr>
            <a:xfrm>
              <a:off x="9007090" y="2938649"/>
              <a:ext cx="72390" cy="72390"/>
            </a:xfrm>
            <a:custGeom>
              <a:avLst/>
              <a:gdLst/>
              <a:ahLst/>
              <a:cxnLst/>
              <a:rect l="l" t="t" r="r" b="b"/>
              <a:pathLst>
                <a:path w="72390"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67" name="object 59">
              <a:extLst>
                <a:ext uri="{FF2B5EF4-FFF2-40B4-BE49-F238E27FC236}">
                  <a16:creationId xmlns:a16="http://schemas.microsoft.com/office/drawing/2014/main" id="{8DDFC5AB-BE43-33F6-62A1-38700E5E330F}"/>
                </a:ext>
              </a:extLst>
            </p:cNvPr>
            <p:cNvSpPr/>
            <p:nvPr/>
          </p:nvSpPr>
          <p:spPr>
            <a:xfrm>
              <a:off x="6660032" y="3465512"/>
              <a:ext cx="2151380" cy="78105"/>
            </a:xfrm>
            <a:custGeom>
              <a:avLst/>
              <a:gdLst/>
              <a:ahLst/>
              <a:cxnLst/>
              <a:rect l="l" t="t" r="r" b="b"/>
              <a:pathLst>
                <a:path w="2151379" h="78104">
                  <a:moveTo>
                    <a:pt x="77863" y="38938"/>
                  </a:moveTo>
                  <a:lnTo>
                    <a:pt x="38938" y="0"/>
                  </a:lnTo>
                  <a:lnTo>
                    <a:pt x="0" y="38938"/>
                  </a:lnTo>
                  <a:lnTo>
                    <a:pt x="38938" y="77876"/>
                  </a:lnTo>
                  <a:lnTo>
                    <a:pt x="77863" y="38938"/>
                  </a:lnTo>
                  <a:close/>
                </a:path>
                <a:path w="2151379" h="78104">
                  <a:moveTo>
                    <a:pt x="768870" y="38938"/>
                  </a:moveTo>
                  <a:lnTo>
                    <a:pt x="729945" y="0"/>
                  </a:lnTo>
                  <a:lnTo>
                    <a:pt x="691007" y="38938"/>
                  </a:lnTo>
                  <a:lnTo>
                    <a:pt x="729945" y="77876"/>
                  </a:lnTo>
                  <a:lnTo>
                    <a:pt x="768870" y="38938"/>
                  </a:lnTo>
                  <a:close/>
                </a:path>
                <a:path w="2151379" h="78104">
                  <a:moveTo>
                    <a:pt x="1459877" y="38938"/>
                  </a:moveTo>
                  <a:lnTo>
                    <a:pt x="1420952" y="0"/>
                  </a:lnTo>
                  <a:lnTo>
                    <a:pt x="1382014" y="38938"/>
                  </a:lnTo>
                  <a:lnTo>
                    <a:pt x="1420952" y="77876"/>
                  </a:lnTo>
                  <a:lnTo>
                    <a:pt x="1459877" y="38938"/>
                  </a:lnTo>
                  <a:close/>
                </a:path>
                <a:path w="2151379" h="78104">
                  <a:moveTo>
                    <a:pt x="2150884" y="38938"/>
                  </a:moveTo>
                  <a:lnTo>
                    <a:pt x="2111959" y="0"/>
                  </a:lnTo>
                  <a:lnTo>
                    <a:pt x="2073021" y="38938"/>
                  </a:lnTo>
                  <a:lnTo>
                    <a:pt x="2111959" y="77876"/>
                  </a:lnTo>
                  <a:lnTo>
                    <a:pt x="2150884" y="38938"/>
                  </a:lnTo>
                  <a:close/>
                </a:path>
              </a:pathLst>
            </a:custGeom>
            <a:solidFill>
              <a:srgbClr val="608746"/>
            </a:solidFill>
          </p:spPr>
          <p:txBody>
            <a:bodyPr wrap="square" lIns="0" tIns="0" rIns="0" bIns="0" rtlCol="0"/>
            <a:lstStyle/>
            <a:p>
              <a:endParaRPr/>
            </a:p>
          </p:txBody>
        </p:sp>
        <p:pic>
          <p:nvPicPr>
            <p:cNvPr id="68" name="object 60">
              <a:extLst>
                <a:ext uri="{FF2B5EF4-FFF2-40B4-BE49-F238E27FC236}">
                  <a16:creationId xmlns:a16="http://schemas.microsoft.com/office/drawing/2014/main" id="{9755549D-DEF0-5416-4D15-D62782195FA4}"/>
                </a:ext>
              </a:extLst>
            </p:cNvPr>
            <p:cNvPicPr/>
            <p:nvPr/>
          </p:nvPicPr>
          <p:blipFill>
            <a:blip r:embed="rId17" cstate="print"/>
            <a:stretch>
              <a:fillRect/>
            </a:stretch>
          </p:blipFill>
          <p:spPr>
            <a:xfrm>
              <a:off x="7050646" y="3000857"/>
              <a:ext cx="678662" cy="503593"/>
            </a:xfrm>
            <a:prstGeom prst="rect">
              <a:avLst/>
            </a:prstGeom>
          </p:spPr>
        </p:pic>
        <p:sp>
          <p:nvSpPr>
            <p:cNvPr id="69" name="object 61">
              <a:extLst>
                <a:ext uri="{FF2B5EF4-FFF2-40B4-BE49-F238E27FC236}">
                  <a16:creationId xmlns:a16="http://schemas.microsoft.com/office/drawing/2014/main" id="{932D9C61-573A-C7E9-9B7B-D7579A39A1DF}"/>
                </a:ext>
              </a:extLst>
            </p:cNvPr>
            <p:cNvSpPr/>
            <p:nvPr/>
          </p:nvSpPr>
          <p:spPr>
            <a:xfrm>
              <a:off x="7050659" y="3000857"/>
              <a:ext cx="678815" cy="504190"/>
            </a:xfrm>
            <a:custGeom>
              <a:avLst/>
              <a:gdLst/>
              <a:ahLst/>
              <a:cxnLst/>
              <a:rect l="l" t="t" r="r" b="b"/>
              <a:pathLst>
                <a:path w="678815" h="504189">
                  <a:moveTo>
                    <a:pt x="0" y="503593"/>
                  </a:moveTo>
                  <a:lnTo>
                    <a:pt x="678649" y="503593"/>
                  </a:lnTo>
                  <a:lnTo>
                    <a:pt x="678649" y="0"/>
                  </a:lnTo>
                  <a:lnTo>
                    <a:pt x="0" y="0"/>
                  </a:lnTo>
                  <a:lnTo>
                    <a:pt x="0" y="503593"/>
                  </a:lnTo>
                  <a:close/>
                </a:path>
              </a:pathLst>
            </a:custGeom>
            <a:ln w="3530">
              <a:solidFill>
                <a:srgbClr val="608746"/>
              </a:solidFill>
            </a:ln>
          </p:spPr>
          <p:txBody>
            <a:bodyPr wrap="square" lIns="0" tIns="0" rIns="0" bIns="0" rtlCol="0"/>
            <a:lstStyle/>
            <a:p>
              <a:endParaRPr/>
            </a:p>
          </p:txBody>
        </p:sp>
        <p:pic>
          <p:nvPicPr>
            <p:cNvPr id="70" name="object 62">
              <a:extLst>
                <a:ext uri="{FF2B5EF4-FFF2-40B4-BE49-F238E27FC236}">
                  <a16:creationId xmlns:a16="http://schemas.microsoft.com/office/drawing/2014/main" id="{47533DE3-F20D-E7A1-BE61-A964A33CC82D}"/>
                </a:ext>
              </a:extLst>
            </p:cNvPr>
            <p:cNvPicPr/>
            <p:nvPr/>
          </p:nvPicPr>
          <p:blipFill>
            <a:blip r:embed="rId18" cstate="print"/>
            <a:stretch>
              <a:fillRect/>
            </a:stretch>
          </p:blipFill>
          <p:spPr>
            <a:xfrm>
              <a:off x="8432666" y="3000857"/>
              <a:ext cx="678643" cy="503593"/>
            </a:xfrm>
            <a:prstGeom prst="rect">
              <a:avLst/>
            </a:prstGeom>
          </p:spPr>
        </p:pic>
        <p:sp>
          <p:nvSpPr>
            <p:cNvPr id="71" name="object 63">
              <a:extLst>
                <a:ext uri="{FF2B5EF4-FFF2-40B4-BE49-F238E27FC236}">
                  <a16:creationId xmlns:a16="http://schemas.microsoft.com/office/drawing/2014/main" id="{4D73EF48-CEEA-BFBF-2658-DCEC2579A92A}"/>
                </a:ext>
              </a:extLst>
            </p:cNvPr>
            <p:cNvSpPr/>
            <p:nvPr/>
          </p:nvSpPr>
          <p:spPr>
            <a:xfrm>
              <a:off x="8432673" y="3000857"/>
              <a:ext cx="678815" cy="504190"/>
            </a:xfrm>
            <a:custGeom>
              <a:avLst/>
              <a:gdLst/>
              <a:ahLst/>
              <a:cxnLst/>
              <a:rect l="l" t="t" r="r" b="b"/>
              <a:pathLst>
                <a:path w="678815" h="504189">
                  <a:moveTo>
                    <a:pt x="0" y="503593"/>
                  </a:moveTo>
                  <a:lnTo>
                    <a:pt x="678649" y="503593"/>
                  </a:lnTo>
                  <a:lnTo>
                    <a:pt x="678649" y="0"/>
                  </a:lnTo>
                  <a:lnTo>
                    <a:pt x="0" y="0"/>
                  </a:lnTo>
                  <a:lnTo>
                    <a:pt x="0" y="503593"/>
                  </a:lnTo>
                  <a:close/>
                </a:path>
              </a:pathLst>
            </a:custGeom>
            <a:ln w="3530">
              <a:solidFill>
                <a:srgbClr val="608746"/>
              </a:solidFill>
            </a:ln>
          </p:spPr>
          <p:txBody>
            <a:bodyPr wrap="square" lIns="0" tIns="0" rIns="0" bIns="0" rtlCol="0"/>
            <a:lstStyle/>
            <a:p>
              <a:endParaRPr/>
            </a:p>
          </p:txBody>
        </p:sp>
        <p:pic>
          <p:nvPicPr>
            <p:cNvPr id="72" name="object 64">
              <a:extLst>
                <a:ext uri="{FF2B5EF4-FFF2-40B4-BE49-F238E27FC236}">
                  <a16:creationId xmlns:a16="http://schemas.microsoft.com/office/drawing/2014/main" id="{DCF905C9-50F8-416A-EEDB-E9B0B1461F61}"/>
                </a:ext>
              </a:extLst>
            </p:cNvPr>
            <p:cNvPicPr/>
            <p:nvPr/>
          </p:nvPicPr>
          <p:blipFill>
            <a:blip r:embed="rId19" cstate="print"/>
            <a:stretch>
              <a:fillRect/>
            </a:stretch>
          </p:blipFill>
          <p:spPr>
            <a:xfrm>
              <a:off x="7745323" y="2999600"/>
              <a:ext cx="678662" cy="503593"/>
            </a:xfrm>
            <a:prstGeom prst="rect">
              <a:avLst/>
            </a:prstGeom>
          </p:spPr>
        </p:pic>
        <p:sp>
          <p:nvSpPr>
            <p:cNvPr id="73" name="object 65">
              <a:extLst>
                <a:ext uri="{FF2B5EF4-FFF2-40B4-BE49-F238E27FC236}">
                  <a16:creationId xmlns:a16="http://schemas.microsoft.com/office/drawing/2014/main" id="{F699465F-8399-9745-74B5-5A7526C594EF}"/>
                </a:ext>
              </a:extLst>
            </p:cNvPr>
            <p:cNvSpPr/>
            <p:nvPr/>
          </p:nvSpPr>
          <p:spPr>
            <a:xfrm>
              <a:off x="7745323" y="2999600"/>
              <a:ext cx="678815" cy="504190"/>
            </a:xfrm>
            <a:custGeom>
              <a:avLst/>
              <a:gdLst/>
              <a:ahLst/>
              <a:cxnLst/>
              <a:rect l="l" t="t" r="r" b="b"/>
              <a:pathLst>
                <a:path w="678815" h="504189">
                  <a:moveTo>
                    <a:pt x="0" y="503593"/>
                  </a:moveTo>
                  <a:lnTo>
                    <a:pt x="678649" y="503593"/>
                  </a:lnTo>
                  <a:lnTo>
                    <a:pt x="678649" y="0"/>
                  </a:lnTo>
                  <a:lnTo>
                    <a:pt x="0" y="0"/>
                  </a:lnTo>
                  <a:lnTo>
                    <a:pt x="0" y="503593"/>
                  </a:lnTo>
                  <a:close/>
                </a:path>
              </a:pathLst>
            </a:custGeom>
            <a:ln w="3530">
              <a:solidFill>
                <a:srgbClr val="608746"/>
              </a:solidFill>
            </a:ln>
          </p:spPr>
          <p:txBody>
            <a:bodyPr wrap="square" lIns="0" tIns="0" rIns="0" bIns="0" rtlCol="0"/>
            <a:lstStyle/>
            <a:p>
              <a:endParaRPr/>
            </a:p>
          </p:txBody>
        </p:sp>
      </p:grpSp>
      <p:sp>
        <p:nvSpPr>
          <p:cNvPr id="74" name="object 66">
            <a:extLst>
              <a:ext uri="{FF2B5EF4-FFF2-40B4-BE49-F238E27FC236}">
                <a16:creationId xmlns:a16="http://schemas.microsoft.com/office/drawing/2014/main" id="{3123EFBB-1511-33C1-849E-A1A157582CAB}"/>
              </a:ext>
            </a:extLst>
          </p:cNvPr>
          <p:cNvSpPr txBox="1"/>
          <p:nvPr userDrawn="1"/>
        </p:nvSpPr>
        <p:spPr>
          <a:xfrm>
            <a:off x="5087300" y="4539780"/>
            <a:ext cx="332105" cy="30543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Guillaume</a:t>
            </a:r>
            <a:endParaRPr sz="600">
              <a:latin typeface="Roboto Condensed"/>
              <a:cs typeface="Roboto Condensed"/>
            </a:endParaRPr>
          </a:p>
          <a:p>
            <a:pPr marL="45085">
              <a:lnSpc>
                <a:spcPct val="100000"/>
              </a:lnSpc>
              <a:spcBef>
                <a:spcPts val="15"/>
              </a:spcBef>
            </a:pPr>
            <a:r>
              <a:rPr sz="600" b="1" spc="-10" dirty="0">
                <a:solidFill>
                  <a:srgbClr val="4A4A49"/>
                </a:solidFill>
                <a:latin typeface="Roboto Condensed"/>
                <a:cs typeface="Roboto Condensed"/>
              </a:rPr>
              <a:t>FASTRE</a:t>
            </a:r>
            <a:endParaRPr sz="600">
              <a:latin typeface="Roboto Condensed"/>
              <a:cs typeface="Roboto Condensed"/>
            </a:endParaRPr>
          </a:p>
          <a:p>
            <a:pPr marL="61594">
              <a:lnSpc>
                <a:spcPct val="100000"/>
              </a:lnSpc>
              <a:spcBef>
                <a:spcPts val="140"/>
              </a:spcBef>
            </a:pPr>
            <a:r>
              <a:rPr sz="500" i="1" spc="-10" dirty="0">
                <a:solidFill>
                  <a:srgbClr val="4A4A49"/>
                </a:solidFill>
                <a:latin typeface="Roboto Condensed"/>
                <a:cs typeface="Roboto Condensed"/>
              </a:rPr>
              <a:t>Assesse</a:t>
            </a:r>
            <a:endParaRPr sz="500">
              <a:latin typeface="Roboto Condensed"/>
              <a:cs typeface="Roboto Condensed"/>
            </a:endParaRPr>
          </a:p>
        </p:txBody>
      </p:sp>
      <p:sp>
        <p:nvSpPr>
          <p:cNvPr id="75" name="object 67">
            <a:extLst>
              <a:ext uri="{FF2B5EF4-FFF2-40B4-BE49-F238E27FC236}">
                <a16:creationId xmlns:a16="http://schemas.microsoft.com/office/drawing/2014/main" id="{5AF6B7D0-C0D0-7B97-08ED-A391EAAFFA91}"/>
              </a:ext>
            </a:extLst>
          </p:cNvPr>
          <p:cNvSpPr txBox="1"/>
          <p:nvPr userDrawn="1"/>
        </p:nvSpPr>
        <p:spPr>
          <a:xfrm>
            <a:off x="4396072" y="4539780"/>
            <a:ext cx="32956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Chris</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KEPPENS</a:t>
            </a:r>
            <a:endParaRPr sz="600">
              <a:latin typeface="Roboto Condensed"/>
              <a:cs typeface="Roboto Condensed"/>
            </a:endParaRPr>
          </a:p>
          <a:p>
            <a:pPr marL="6350" algn="ctr">
              <a:lnSpc>
                <a:spcPct val="100000"/>
              </a:lnSpc>
              <a:spcBef>
                <a:spcPts val="140"/>
              </a:spcBef>
            </a:pPr>
            <a:r>
              <a:rPr sz="500" i="1" spc="-10" dirty="0">
                <a:solidFill>
                  <a:srgbClr val="4A4A49"/>
                </a:solidFill>
                <a:latin typeface="Roboto Condensed"/>
                <a:cs typeface="Roboto Condensed"/>
              </a:rPr>
              <a:t>Philippeville</a:t>
            </a:r>
            <a:endParaRPr sz="500">
              <a:latin typeface="Roboto Condensed"/>
              <a:cs typeface="Roboto Condensed"/>
            </a:endParaRPr>
          </a:p>
        </p:txBody>
      </p:sp>
      <p:grpSp>
        <p:nvGrpSpPr>
          <p:cNvPr id="76" name="object 68">
            <a:extLst>
              <a:ext uri="{FF2B5EF4-FFF2-40B4-BE49-F238E27FC236}">
                <a16:creationId xmlns:a16="http://schemas.microsoft.com/office/drawing/2014/main" id="{0DBE0697-5F44-B798-90E6-A44D1DE8CF26}"/>
              </a:ext>
            </a:extLst>
          </p:cNvPr>
          <p:cNvGrpSpPr/>
          <p:nvPr userDrawn="1"/>
        </p:nvGrpSpPr>
        <p:grpSpPr>
          <a:xfrm>
            <a:off x="5609438" y="4007346"/>
            <a:ext cx="684530" cy="508000"/>
            <a:chOff x="5606351" y="4003217"/>
            <a:chExt cx="684530" cy="508000"/>
          </a:xfrm>
        </p:grpSpPr>
        <p:pic>
          <p:nvPicPr>
            <p:cNvPr id="77" name="object 69">
              <a:extLst>
                <a:ext uri="{FF2B5EF4-FFF2-40B4-BE49-F238E27FC236}">
                  <a16:creationId xmlns:a16="http://schemas.microsoft.com/office/drawing/2014/main" id="{AA63F103-D000-D77B-62AA-7D2685AD2FF4}"/>
                </a:ext>
              </a:extLst>
            </p:cNvPr>
            <p:cNvPicPr/>
            <p:nvPr/>
          </p:nvPicPr>
          <p:blipFill>
            <a:blip r:embed="rId20" cstate="print"/>
            <a:stretch>
              <a:fillRect/>
            </a:stretch>
          </p:blipFill>
          <p:spPr>
            <a:xfrm>
              <a:off x="5608269" y="4005122"/>
              <a:ext cx="680580" cy="503593"/>
            </a:xfrm>
            <a:prstGeom prst="rect">
              <a:avLst/>
            </a:prstGeom>
          </p:spPr>
        </p:pic>
        <p:sp>
          <p:nvSpPr>
            <p:cNvPr id="78" name="object 70">
              <a:extLst>
                <a:ext uri="{FF2B5EF4-FFF2-40B4-BE49-F238E27FC236}">
                  <a16:creationId xmlns:a16="http://schemas.microsoft.com/office/drawing/2014/main" id="{76B55F99-EAF1-8242-19AD-9D6524CFB6E5}"/>
                </a:ext>
              </a:extLst>
            </p:cNvPr>
            <p:cNvSpPr/>
            <p:nvPr/>
          </p:nvSpPr>
          <p:spPr>
            <a:xfrm>
              <a:off x="5608256" y="4005122"/>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01998A"/>
              </a:solidFill>
            </a:ln>
          </p:spPr>
          <p:txBody>
            <a:bodyPr wrap="square" lIns="0" tIns="0" rIns="0" bIns="0" rtlCol="0"/>
            <a:lstStyle/>
            <a:p>
              <a:endParaRPr/>
            </a:p>
          </p:txBody>
        </p:sp>
      </p:grpSp>
      <p:sp>
        <p:nvSpPr>
          <p:cNvPr id="79" name="object 71">
            <a:extLst>
              <a:ext uri="{FF2B5EF4-FFF2-40B4-BE49-F238E27FC236}">
                <a16:creationId xmlns:a16="http://schemas.microsoft.com/office/drawing/2014/main" id="{D341C12D-8B0A-C118-F532-1A98512A9E00}"/>
              </a:ext>
            </a:extLst>
          </p:cNvPr>
          <p:cNvSpPr txBox="1"/>
          <p:nvPr userDrawn="1"/>
        </p:nvSpPr>
        <p:spPr>
          <a:xfrm>
            <a:off x="5734091" y="4539780"/>
            <a:ext cx="434340"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Guirec</a:t>
            </a:r>
            <a:endParaRPr sz="600">
              <a:latin typeface="Roboto Condensed"/>
              <a:cs typeface="Roboto Condensed"/>
            </a:endParaRPr>
          </a:p>
          <a:p>
            <a:pPr algn="ctr">
              <a:lnSpc>
                <a:spcPct val="100000"/>
              </a:lnSpc>
              <a:spcBef>
                <a:spcPts val="15"/>
              </a:spcBef>
            </a:pPr>
            <a:r>
              <a:rPr sz="600" b="1" dirty="0">
                <a:solidFill>
                  <a:srgbClr val="4A4A49"/>
                </a:solidFill>
                <a:latin typeface="Roboto Condensed"/>
                <a:cs typeface="Roboto Condensed"/>
              </a:rPr>
              <a:t>DE </a:t>
            </a:r>
            <a:r>
              <a:rPr sz="600" b="1" spc="-10" dirty="0">
                <a:solidFill>
                  <a:srgbClr val="4A4A49"/>
                </a:solidFill>
                <a:latin typeface="Roboto Condensed"/>
                <a:cs typeface="Roboto Condensed"/>
              </a:rPr>
              <a:t>WOUTERS</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Anhée</a:t>
            </a:r>
            <a:endParaRPr sz="500">
              <a:latin typeface="Roboto Condensed"/>
              <a:cs typeface="Roboto Condensed"/>
            </a:endParaRPr>
          </a:p>
        </p:txBody>
      </p:sp>
      <p:grpSp>
        <p:nvGrpSpPr>
          <p:cNvPr id="80" name="object 72">
            <a:extLst>
              <a:ext uri="{FF2B5EF4-FFF2-40B4-BE49-F238E27FC236}">
                <a16:creationId xmlns:a16="http://schemas.microsoft.com/office/drawing/2014/main" id="{C4FEAAF1-0855-92EE-CF54-52CF6F90289D}"/>
              </a:ext>
            </a:extLst>
          </p:cNvPr>
          <p:cNvGrpSpPr/>
          <p:nvPr userDrawn="1"/>
        </p:nvGrpSpPr>
        <p:grpSpPr>
          <a:xfrm>
            <a:off x="3527819" y="4007346"/>
            <a:ext cx="684530" cy="508000"/>
            <a:chOff x="3524732" y="4003217"/>
            <a:chExt cx="684530" cy="508000"/>
          </a:xfrm>
        </p:grpSpPr>
        <p:pic>
          <p:nvPicPr>
            <p:cNvPr id="81" name="object 73">
              <a:extLst>
                <a:ext uri="{FF2B5EF4-FFF2-40B4-BE49-F238E27FC236}">
                  <a16:creationId xmlns:a16="http://schemas.microsoft.com/office/drawing/2014/main" id="{CE90BD71-4A09-BA2C-39B8-B9263AE70793}"/>
                </a:ext>
              </a:extLst>
            </p:cNvPr>
            <p:cNvPicPr/>
            <p:nvPr/>
          </p:nvPicPr>
          <p:blipFill>
            <a:blip r:embed="rId21" cstate="print"/>
            <a:stretch>
              <a:fillRect/>
            </a:stretch>
          </p:blipFill>
          <p:spPr>
            <a:xfrm>
              <a:off x="3527539" y="4005122"/>
              <a:ext cx="679678" cy="503593"/>
            </a:xfrm>
            <a:prstGeom prst="rect">
              <a:avLst/>
            </a:prstGeom>
          </p:spPr>
        </p:pic>
        <p:sp>
          <p:nvSpPr>
            <p:cNvPr id="82" name="object 74">
              <a:extLst>
                <a:ext uri="{FF2B5EF4-FFF2-40B4-BE49-F238E27FC236}">
                  <a16:creationId xmlns:a16="http://schemas.microsoft.com/office/drawing/2014/main" id="{3A63A3DA-56A7-554B-D299-1006092F8F4D}"/>
                </a:ext>
              </a:extLst>
            </p:cNvPr>
            <p:cNvSpPr/>
            <p:nvPr/>
          </p:nvSpPr>
          <p:spPr>
            <a:xfrm>
              <a:off x="3526637" y="4005122"/>
              <a:ext cx="680720" cy="504190"/>
            </a:xfrm>
            <a:custGeom>
              <a:avLst/>
              <a:gdLst/>
              <a:ahLst/>
              <a:cxnLst/>
              <a:rect l="l" t="t" r="r" b="b"/>
              <a:pathLst>
                <a:path w="680720" h="504189">
                  <a:moveTo>
                    <a:pt x="0" y="503593"/>
                  </a:moveTo>
                  <a:lnTo>
                    <a:pt x="680580" y="503593"/>
                  </a:lnTo>
                  <a:lnTo>
                    <a:pt x="680580" y="0"/>
                  </a:lnTo>
                  <a:lnTo>
                    <a:pt x="0" y="0"/>
                  </a:lnTo>
                  <a:lnTo>
                    <a:pt x="0" y="503593"/>
                  </a:lnTo>
                  <a:close/>
                </a:path>
              </a:pathLst>
            </a:custGeom>
            <a:ln w="3530">
              <a:solidFill>
                <a:srgbClr val="01998A"/>
              </a:solidFill>
            </a:ln>
          </p:spPr>
          <p:txBody>
            <a:bodyPr wrap="square" lIns="0" tIns="0" rIns="0" bIns="0" rtlCol="0"/>
            <a:lstStyle/>
            <a:p>
              <a:endParaRPr/>
            </a:p>
          </p:txBody>
        </p:sp>
      </p:grpSp>
      <p:sp>
        <p:nvSpPr>
          <p:cNvPr id="83" name="object 75">
            <a:extLst>
              <a:ext uri="{FF2B5EF4-FFF2-40B4-BE49-F238E27FC236}">
                <a16:creationId xmlns:a16="http://schemas.microsoft.com/office/drawing/2014/main" id="{3023881B-2E20-99E3-4C3D-0317951BBC18}"/>
              </a:ext>
            </a:extLst>
          </p:cNvPr>
          <p:cNvSpPr txBox="1"/>
          <p:nvPr userDrawn="1"/>
        </p:nvSpPr>
        <p:spPr>
          <a:xfrm>
            <a:off x="3682803" y="4539780"/>
            <a:ext cx="368300"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Caroline</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DEVILLERS</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Liège</a:t>
            </a:r>
            <a:endParaRPr sz="500">
              <a:latin typeface="Roboto Condensed"/>
              <a:cs typeface="Roboto Condensed"/>
            </a:endParaRPr>
          </a:p>
        </p:txBody>
      </p:sp>
      <p:sp>
        <p:nvSpPr>
          <p:cNvPr id="84" name="object 76">
            <a:extLst>
              <a:ext uri="{FF2B5EF4-FFF2-40B4-BE49-F238E27FC236}">
                <a16:creationId xmlns:a16="http://schemas.microsoft.com/office/drawing/2014/main" id="{9D3FE7F2-D308-8CF2-6DDE-2F9D73906A21}"/>
              </a:ext>
            </a:extLst>
          </p:cNvPr>
          <p:cNvSpPr txBox="1"/>
          <p:nvPr userDrawn="1"/>
        </p:nvSpPr>
        <p:spPr>
          <a:xfrm>
            <a:off x="4451405" y="3529447"/>
            <a:ext cx="243204" cy="305435"/>
          </a:xfrm>
          <a:prstGeom prst="rect">
            <a:avLst/>
          </a:prstGeom>
        </p:spPr>
        <p:txBody>
          <a:bodyPr vert="horz" wrap="square" lIns="0" tIns="13970" rIns="0" bIns="0" rtlCol="0">
            <a:spAutoFit/>
          </a:bodyPr>
          <a:lstStyle/>
          <a:p>
            <a:pPr marL="43180">
              <a:lnSpc>
                <a:spcPct val="100000"/>
              </a:lnSpc>
              <a:spcBef>
                <a:spcPts val="110"/>
              </a:spcBef>
            </a:pPr>
            <a:r>
              <a:rPr sz="600" spc="-10" dirty="0">
                <a:solidFill>
                  <a:srgbClr val="4A4A49"/>
                </a:solidFill>
                <a:latin typeface="Roboto Condensed"/>
                <a:cs typeface="Roboto Condensed"/>
              </a:rPr>
              <a:t>Alain</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HENRY</a:t>
            </a:r>
            <a:endParaRPr sz="600">
              <a:latin typeface="Roboto Condensed"/>
              <a:cs typeface="Roboto Condensed"/>
            </a:endParaRPr>
          </a:p>
          <a:p>
            <a:pPr marL="24765">
              <a:lnSpc>
                <a:spcPct val="100000"/>
              </a:lnSpc>
              <a:spcBef>
                <a:spcPts val="140"/>
              </a:spcBef>
            </a:pPr>
            <a:r>
              <a:rPr sz="500" i="1" spc="-10" dirty="0">
                <a:solidFill>
                  <a:srgbClr val="4A4A49"/>
                </a:solidFill>
                <a:latin typeface="Roboto Condensed"/>
                <a:cs typeface="Roboto Condensed"/>
              </a:rPr>
              <a:t>Nandrin</a:t>
            </a:r>
            <a:endParaRPr sz="500">
              <a:latin typeface="Roboto Condensed"/>
              <a:cs typeface="Roboto Condensed"/>
            </a:endParaRPr>
          </a:p>
        </p:txBody>
      </p:sp>
      <p:grpSp>
        <p:nvGrpSpPr>
          <p:cNvPr id="85" name="object 77">
            <a:extLst>
              <a:ext uri="{FF2B5EF4-FFF2-40B4-BE49-F238E27FC236}">
                <a16:creationId xmlns:a16="http://schemas.microsoft.com/office/drawing/2014/main" id="{4ACE93C1-6EFD-7869-864B-41F522514C63}"/>
              </a:ext>
            </a:extLst>
          </p:cNvPr>
          <p:cNvGrpSpPr/>
          <p:nvPr userDrawn="1"/>
        </p:nvGrpSpPr>
        <p:grpSpPr>
          <a:xfrm>
            <a:off x="3532836" y="3002891"/>
            <a:ext cx="684530" cy="508000"/>
            <a:chOff x="3529749" y="2998762"/>
            <a:chExt cx="684530" cy="508000"/>
          </a:xfrm>
        </p:grpSpPr>
        <p:pic>
          <p:nvPicPr>
            <p:cNvPr id="86" name="object 78">
              <a:extLst>
                <a:ext uri="{FF2B5EF4-FFF2-40B4-BE49-F238E27FC236}">
                  <a16:creationId xmlns:a16="http://schemas.microsoft.com/office/drawing/2014/main" id="{616E95F4-FB87-09A4-C5E4-45E99302E8BA}"/>
                </a:ext>
              </a:extLst>
            </p:cNvPr>
            <p:cNvPicPr/>
            <p:nvPr/>
          </p:nvPicPr>
          <p:blipFill>
            <a:blip r:embed="rId22" cstate="print"/>
            <a:stretch>
              <a:fillRect/>
            </a:stretch>
          </p:blipFill>
          <p:spPr>
            <a:xfrm>
              <a:off x="3531654" y="3000667"/>
              <a:ext cx="680224" cy="503593"/>
            </a:xfrm>
            <a:prstGeom prst="rect">
              <a:avLst/>
            </a:prstGeom>
          </p:spPr>
        </p:pic>
        <p:sp>
          <p:nvSpPr>
            <p:cNvPr id="87" name="object 79">
              <a:extLst>
                <a:ext uri="{FF2B5EF4-FFF2-40B4-BE49-F238E27FC236}">
                  <a16:creationId xmlns:a16="http://schemas.microsoft.com/office/drawing/2014/main" id="{E330CDFE-22B5-81B3-A2EB-C0133928E016}"/>
                </a:ext>
              </a:extLst>
            </p:cNvPr>
            <p:cNvSpPr/>
            <p:nvPr/>
          </p:nvSpPr>
          <p:spPr>
            <a:xfrm>
              <a:off x="3531654" y="3000667"/>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49580"/>
              </a:solidFill>
            </a:ln>
          </p:spPr>
          <p:txBody>
            <a:bodyPr wrap="square" lIns="0" tIns="0" rIns="0" bIns="0" rtlCol="0"/>
            <a:lstStyle/>
            <a:p>
              <a:endParaRPr/>
            </a:p>
          </p:txBody>
        </p:sp>
      </p:grpSp>
      <p:sp>
        <p:nvSpPr>
          <p:cNvPr id="88" name="object 80">
            <a:extLst>
              <a:ext uri="{FF2B5EF4-FFF2-40B4-BE49-F238E27FC236}">
                <a16:creationId xmlns:a16="http://schemas.microsoft.com/office/drawing/2014/main" id="{54EA94F5-4D8F-DC16-AC1B-AFDF7ADA2728}"/>
              </a:ext>
            </a:extLst>
          </p:cNvPr>
          <p:cNvSpPr txBox="1"/>
          <p:nvPr userDrawn="1"/>
        </p:nvSpPr>
        <p:spPr>
          <a:xfrm>
            <a:off x="3619895" y="3529447"/>
            <a:ext cx="508000" cy="285750"/>
          </a:xfrm>
          <a:prstGeom prst="rect">
            <a:avLst/>
          </a:prstGeom>
        </p:spPr>
        <p:txBody>
          <a:bodyPr vert="horz" wrap="square" lIns="0" tIns="13970" rIns="0" bIns="0" rtlCol="0">
            <a:spAutoFit/>
          </a:bodyPr>
          <a:lstStyle/>
          <a:p>
            <a:pPr algn="ctr">
              <a:lnSpc>
                <a:spcPct val="100000"/>
              </a:lnSpc>
              <a:spcBef>
                <a:spcPts val="110"/>
              </a:spcBef>
            </a:pPr>
            <a:r>
              <a:rPr sz="600" spc="-20" dirty="0">
                <a:solidFill>
                  <a:srgbClr val="4A4A49"/>
                </a:solidFill>
                <a:latin typeface="Roboto Condensed"/>
                <a:cs typeface="Roboto Condensed"/>
              </a:rPr>
              <a:t>Loic</a:t>
            </a:r>
            <a:endParaRPr sz="600">
              <a:latin typeface="Roboto Condensed"/>
              <a:cs typeface="Roboto Condensed"/>
            </a:endParaRPr>
          </a:p>
          <a:p>
            <a:pPr algn="ctr">
              <a:lnSpc>
                <a:spcPts val="710"/>
              </a:lnSpc>
              <a:spcBef>
                <a:spcPts val="15"/>
              </a:spcBef>
            </a:pPr>
            <a:r>
              <a:rPr sz="600" b="1" spc="-10" dirty="0">
                <a:solidFill>
                  <a:srgbClr val="4A4A49"/>
                </a:solidFill>
                <a:latin typeface="Roboto Condensed"/>
                <a:cs typeface="Roboto Condensed"/>
              </a:rPr>
              <a:t>MAZIERS</a:t>
            </a:r>
            <a:endParaRPr sz="600">
              <a:latin typeface="Roboto Condensed"/>
              <a:cs typeface="Roboto Condensed"/>
            </a:endParaRPr>
          </a:p>
          <a:p>
            <a:pPr algn="ctr">
              <a:lnSpc>
                <a:spcPts val="590"/>
              </a:lnSpc>
            </a:pPr>
            <a:r>
              <a:rPr sz="500" i="1" spc="-10" dirty="0">
                <a:solidFill>
                  <a:srgbClr val="4A4A49"/>
                </a:solidFill>
                <a:latin typeface="Roboto Condensed"/>
                <a:cs typeface="Roboto Condensed"/>
              </a:rPr>
              <a:t>Lavaux-Sainte-</a:t>
            </a:r>
            <a:r>
              <a:rPr sz="500" i="1" spc="-20" dirty="0">
                <a:solidFill>
                  <a:srgbClr val="4A4A49"/>
                </a:solidFill>
                <a:latin typeface="Roboto Condensed"/>
                <a:cs typeface="Roboto Condensed"/>
              </a:rPr>
              <a:t>Anne</a:t>
            </a:r>
            <a:endParaRPr sz="500">
              <a:latin typeface="Roboto Condensed"/>
              <a:cs typeface="Roboto Condensed"/>
            </a:endParaRPr>
          </a:p>
        </p:txBody>
      </p:sp>
      <p:sp>
        <p:nvSpPr>
          <p:cNvPr id="89" name="object 81">
            <a:extLst>
              <a:ext uri="{FF2B5EF4-FFF2-40B4-BE49-F238E27FC236}">
                <a16:creationId xmlns:a16="http://schemas.microsoft.com/office/drawing/2014/main" id="{FACF6C92-6684-DD17-8632-8CAE40ABFC36}"/>
              </a:ext>
            </a:extLst>
          </p:cNvPr>
          <p:cNvSpPr txBox="1"/>
          <p:nvPr userDrawn="1"/>
        </p:nvSpPr>
        <p:spPr>
          <a:xfrm>
            <a:off x="5118105" y="3529447"/>
            <a:ext cx="262255" cy="305435"/>
          </a:xfrm>
          <a:prstGeom prst="rect">
            <a:avLst/>
          </a:prstGeom>
        </p:spPr>
        <p:txBody>
          <a:bodyPr vert="horz" wrap="square" lIns="0" tIns="13970" rIns="0" bIns="0" rtlCol="0">
            <a:spAutoFit/>
          </a:bodyPr>
          <a:lstStyle/>
          <a:p>
            <a:pPr marL="32384">
              <a:lnSpc>
                <a:spcPct val="100000"/>
              </a:lnSpc>
              <a:spcBef>
                <a:spcPts val="110"/>
              </a:spcBef>
            </a:pPr>
            <a:r>
              <a:rPr sz="600" spc="-10" dirty="0">
                <a:solidFill>
                  <a:srgbClr val="4A4A49"/>
                </a:solidFill>
                <a:latin typeface="Roboto Condensed"/>
                <a:cs typeface="Roboto Condensed"/>
              </a:rPr>
              <a:t>Benoit</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KELLER</a:t>
            </a:r>
            <a:endParaRPr sz="600">
              <a:latin typeface="Roboto Condensed"/>
              <a:cs typeface="Roboto Condensed"/>
            </a:endParaRPr>
          </a:p>
          <a:p>
            <a:pPr marL="62865">
              <a:lnSpc>
                <a:spcPct val="100000"/>
              </a:lnSpc>
              <a:spcBef>
                <a:spcPts val="140"/>
              </a:spcBef>
            </a:pPr>
            <a:r>
              <a:rPr sz="500" i="1" spc="-10" dirty="0">
                <a:solidFill>
                  <a:srgbClr val="4A4A49"/>
                </a:solidFill>
                <a:latin typeface="Roboto Condensed"/>
                <a:cs typeface="Roboto Condensed"/>
              </a:rPr>
              <a:t>Anloy</a:t>
            </a:r>
            <a:endParaRPr sz="500">
              <a:latin typeface="Roboto Condensed"/>
              <a:cs typeface="Roboto Condensed"/>
            </a:endParaRPr>
          </a:p>
        </p:txBody>
      </p:sp>
      <p:sp>
        <p:nvSpPr>
          <p:cNvPr id="90" name="object 82">
            <a:extLst>
              <a:ext uri="{FF2B5EF4-FFF2-40B4-BE49-F238E27FC236}">
                <a16:creationId xmlns:a16="http://schemas.microsoft.com/office/drawing/2014/main" id="{539014C5-643D-6D02-9EF0-432326809CF5}"/>
              </a:ext>
            </a:extLst>
          </p:cNvPr>
          <p:cNvSpPr txBox="1"/>
          <p:nvPr userDrawn="1"/>
        </p:nvSpPr>
        <p:spPr>
          <a:xfrm>
            <a:off x="5757873" y="3529447"/>
            <a:ext cx="36766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Laurent</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DECALUWE</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Rognée</a:t>
            </a:r>
            <a:endParaRPr sz="500">
              <a:latin typeface="Roboto Condensed"/>
              <a:cs typeface="Roboto Condensed"/>
            </a:endParaRPr>
          </a:p>
        </p:txBody>
      </p:sp>
      <p:sp>
        <p:nvSpPr>
          <p:cNvPr id="91" name="object 83">
            <a:extLst>
              <a:ext uri="{FF2B5EF4-FFF2-40B4-BE49-F238E27FC236}">
                <a16:creationId xmlns:a16="http://schemas.microsoft.com/office/drawing/2014/main" id="{489F132D-4DC7-AAA9-AB85-0BACA04575D2}"/>
              </a:ext>
            </a:extLst>
          </p:cNvPr>
          <p:cNvSpPr txBox="1"/>
          <p:nvPr userDrawn="1"/>
        </p:nvSpPr>
        <p:spPr>
          <a:xfrm>
            <a:off x="4453856" y="3846444"/>
            <a:ext cx="935990" cy="135890"/>
          </a:xfrm>
          <a:prstGeom prst="rect">
            <a:avLst/>
          </a:prstGeom>
        </p:spPr>
        <p:txBody>
          <a:bodyPr vert="horz" wrap="square" lIns="0" tIns="15240" rIns="0" bIns="0" rtlCol="0">
            <a:spAutoFit/>
          </a:bodyPr>
          <a:lstStyle/>
          <a:p>
            <a:pPr marL="12700">
              <a:lnSpc>
                <a:spcPct val="100000"/>
              </a:lnSpc>
              <a:spcBef>
                <a:spcPts val="120"/>
              </a:spcBef>
            </a:pPr>
            <a:r>
              <a:rPr sz="700" dirty="0">
                <a:solidFill>
                  <a:srgbClr val="FFFFFF"/>
                </a:solidFill>
                <a:latin typeface="Roboto Condensed"/>
                <a:cs typeface="Roboto Condensed"/>
              </a:rPr>
              <a:t>A</a:t>
            </a:r>
            <a:r>
              <a:rPr sz="700" spc="-35" dirty="0">
                <a:solidFill>
                  <a:srgbClr val="FFFFFF"/>
                </a:solidFill>
                <a:latin typeface="Roboto Condensed"/>
                <a:cs typeface="Roboto Condensed"/>
              </a:rPr>
              <a:t> </a:t>
            </a:r>
            <a:r>
              <a:rPr sz="700" spc="120" dirty="0">
                <a:solidFill>
                  <a:srgbClr val="FFFFFF"/>
                </a:solidFill>
                <a:latin typeface="Roboto Condensed"/>
                <a:cs typeface="Roboto Condensed"/>
              </a:rPr>
              <a:t>GRICULTURE</a:t>
            </a:r>
            <a:r>
              <a:rPr sz="700" spc="265" dirty="0">
                <a:solidFill>
                  <a:srgbClr val="FFFFFF"/>
                </a:solidFill>
                <a:latin typeface="Roboto Condensed"/>
                <a:cs typeface="Roboto Condensed"/>
              </a:rPr>
              <a:t> </a:t>
            </a:r>
            <a:r>
              <a:rPr sz="700" dirty="0">
                <a:solidFill>
                  <a:srgbClr val="FFFFFF"/>
                </a:solidFill>
                <a:latin typeface="Roboto Condensed"/>
                <a:cs typeface="Roboto Condensed"/>
              </a:rPr>
              <a:t>B</a:t>
            </a:r>
            <a:r>
              <a:rPr sz="700" spc="-25" dirty="0">
                <a:solidFill>
                  <a:srgbClr val="FFFFFF"/>
                </a:solidFill>
                <a:latin typeface="Roboto Condensed"/>
                <a:cs typeface="Roboto Condensed"/>
              </a:rPr>
              <a:t> </a:t>
            </a:r>
            <a:r>
              <a:rPr sz="700" spc="45" dirty="0">
                <a:solidFill>
                  <a:srgbClr val="FFFFFF"/>
                </a:solidFill>
                <a:latin typeface="Roboto Condensed"/>
                <a:cs typeface="Roboto Condensed"/>
              </a:rPr>
              <a:t>IO </a:t>
            </a:r>
            <a:endParaRPr sz="700">
              <a:latin typeface="Roboto Condensed"/>
              <a:cs typeface="Roboto Condensed"/>
            </a:endParaRPr>
          </a:p>
        </p:txBody>
      </p:sp>
      <p:sp>
        <p:nvSpPr>
          <p:cNvPr id="92" name="object 84">
            <a:extLst>
              <a:ext uri="{FF2B5EF4-FFF2-40B4-BE49-F238E27FC236}">
                <a16:creationId xmlns:a16="http://schemas.microsoft.com/office/drawing/2014/main" id="{BF86D8EE-4C00-4897-8A56-E7FEC5F87C95}"/>
              </a:ext>
            </a:extLst>
          </p:cNvPr>
          <p:cNvSpPr txBox="1"/>
          <p:nvPr userDrawn="1"/>
        </p:nvSpPr>
        <p:spPr>
          <a:xfrm>
            <a:off x="3529229" y="2838311"/>
            <a:ext cx="2763520" cy="140335"/>
          </a:xfrm>
          <a:prstGeom prst="rect">
            <a:avLst/>
          </a:prstGeom>
        </p:spPr>
        <p:txBody>
          <a:bodyPr vert="horz" wrap="square" lIns="0" tIns="14604" rIns="0" bIns="0" rtlCol="0">
            <a:spAutoFit/>
          </a:bodyPr>
          <a:lstStyle/>
          <a:p>
            <a:pPr marL="859790">
              <a:lnSpc>
                <a:spcPct val="100000"/>
              </a:lnSpc>
              <a:spcBef>
                <a:spcPts val="114"/>
              </a:spcBef>
            </a:pPr>
            <a:r>
              <a:rPr sz="700" dirty="0">
                <a:solidFill>
                  <a:srgbClr val="FFFFFF"/>
                </a:solidFill>
                <a:latin typeface="Roboto Condensed"/>
                <a:cs typeface="Roboto Condensed"/>
              </a:rPr>
              <a:t>A</a:t>
            </a:r>
            <a:r>
              <a:rPr sz="700" spc="-55" dirty="0">
                <a:solidFill>
                  <a:srgbClr val="FFFFFF"/>
                </a:solidFill>
                <a:latin typeface="Roboto Condensed"/>
                <a:cs typeface="Roboto Condensed"/>
              </a:rPr>
              <a:t> </a:t>
            </a:r>
            <a:r>
              <a:rPr sz="700" spc="114" dirty="0">
                <a:solidFill>
                  <a:srgbClr val="FFFFFF"/>
                </a:solidFill>
                <a:latin typeface="Roboto Condensed"/>
                <a:cs typeface="Roboto Condensed"/>
              </a:rPr>
              <a:t>VICOLE</a:t>
            </a:r>
            <a:r>
              <a:rPr sz="700" spc="240" dirty="0">
                <a:solidFill>
                  <a:srgbClr val="FFFFFF"/>
                </a:solidFill>
                <a:latin typeface="Roboto Condensed"/>
                <a:cs typeface="Roboto Condensed"/>
              </a:rPr>
              <a:t> </a:t>
            </a:r>
            <a:r>
              <a:rPr sz="700" dirty="0">
                <a:solidFill>
                  <a:srgbClr val="FFFFFF"/>
                </a:solidFill>
                <a:latin typeface="Roboto Condensed"/>
                <a:cs typeface="Roboto Condensed"/>
              </a:rPr>
              <a:t>-</a:t>
            </a:r>
            <a:r>
              <a:rPr sz="700" spc="240" dirty="0">
                <a:solidFill>
                  <a:srgbClr val="FFFFFF"/>
                </a:solidFill>
                <a:latin typeface="Roboto Condensed"/>
                <a:cs typeface="Roboto Condensed"/>
              </a:rPr>
              <a:t> </a:t>
            </a:r>
            <a:r>
              <a:rPr sz="700" spc="110" dirty="0">
                <a:solidFill>
                  <a:srgbClr val="FFFFFF"/>
                </a:solidFill>
                <a:latin typeface="Roboto Condensed"/>
                <a:cs typeface="Roboto Condensed"/>
              </a:rPr>
              <a:t>CUNICOLE </a:t>
            </a:r>
            <a:endParaRPr sz="700">
              <a:latin typeface="Roboto Condensed"/>
              <a:cs typeface="Roboto Condensed"/>
            </a:endParaRPr>
          </a:p>
        </p:txBody>
      </p:sp>
      <p:grpSp>
        <p:nvGrpSpPr>
          <p:cNvPr id="93" name="object 85">
            <a:extLst>
              <a:ext uri="{FF2B5EF4-FFF2-40B4-BE49-F238E27FC236}">
                <a16:creationId xmlns:a16="http://schemas.microsoft.com/office/drawing/2014/main" id="{020EEBF3-0A4A-61A8-A2EA-863900F713CE}"/>
              </a:ext>
            </a:extLst>
          </p:cNvPr>
          <p:cNvGrpSpPr/>
          <p:nvPr userDrawn="1"/>
        </p:nvGrpSpPr>
        <p:grpSpPr>
          <a:xfrm>
            <a:off x="3529229" y="1822464"/>
            <a:ext cx="2763520" cy="712470"/>
            <a:chOff x="3526142" y="1818335"/>
            <a:chExt cx="2763520" cy="712470"/>
          </a:xfrm>
        </p:grpSpPr>
        <p:sp>
          <p:nvSpPr>
            <p:cNvPr id="94" name="object 86">
              <a:extLst>
                <a:ext uri="{FF2B5EF4-FFF2-40B4-BE49-F238E27FC236}">
                  <a16:creationId xmlns:a16="http://schemas.microsoft.com/office/drawing/2014/main" id="{78629A97-174E-B4F2-C54E-C2395DFFE2C7}"/>
                </a:ext>
              </a:extLst>
            </p:cNvPr>
            <p:cNvSpPr/>
            <p:nvPr/>
          </p:nvSpPr>
          <p:spPr>
            <a:xfrm>
              <a:off x="3526142" y="1818334"/>
              <a:ext cx="2763520" cy="713105"/>
            </a:xfrm>
            <a:custGeom>
              <a:avLst/>
              <a:gdLst/>
              <a:ahLst/>
              <a:cxnLst/>
              <a:rect l="l" t="t" r="r" b="b"/>
              <a:pathLst>
                <a:path w="2763520" h="713105">
                  <a:moveTo>
                    <a:pt x="382270" y="673544"/>
                  </a:moveTo>
                  <a:lnTo>
                    <a:pt x="343344" y="634606"/>
                  </a:lnTo>
                  <a:lnTo>
                    <a:pt x="304406" y="673544"/>
                  </a:lnTo>
                  <a:lnTo>
                    <a:pt x="343344" y="712482"/>
                  </a:lnTo>
                  <a:lnTo>
                    <a:pt x="382270" y="673544"/>
                  </a:lnTo>
                  <a:close/>
                </a:path>
                <a:path w="2763520" h="713105">
                  <a:moveTo>
                    <a:pt x="1071118" y="673544"/>
                  </a:moveTo>
                  <a:lnTo>
                    <a:pt x="1032192" y="634606"/>
                  </a:lnTo>
                  <a:lnTo>
                    <a:pt x="993254" y="673544"/>
                  </a:lnTo>
                  <a:lnTo>
                    <a:pt x="1032192" y="712482"/>
                  </a:lnTo>
                  <a:lnTo>
                    <a:pt x="1071118" y="673544"/>
                  </a:lnTo>
                  <a:close/>
                </a:path>
                <a:path w="2763520" h="713105">
                  <a:moveTo>
                    <a:pt x="1767459" y="673544"/>
                  </a:moveTo>
                  <a:lnTo>
                    <a:pt x="1728533" y="634606"/>
                  </a:lnTo>
                  <a:lnTo>
                    <a:pt x="1689595" y="673544"/>
                  </a:lnTo>
                  <a:lnTo>
                    <a:pt x="1728533" y="712482"/>
                  </a:lnTo>
                  <a:lnTo>
                    <a:pt x="1767459" y="673544"/>
                  </a:lnTo>
                  <a:close/>
                </a:path>
                <a:path w="2763520" h="713105">
                  <a:moveTo>
                    <a:pt x="2460053" y="673544"/>
                  </a:moveTo>
                  <a:lnTo>
                    <a:pt x="2421128" y="634606"/>
                  </a:lnTo>
                  <a:lnTo>
                    <a:pt x="2382189" y="673544"/>
                  </a:lnTo>
                  <a:lnTo>
                    <a:pt x="2421128" y="712482"/>
                  </a:lnTo>
                  <a:lnTo>
                    <a:pt x="2460053" y="673544"/>
                  </a:lnTo>
                  <a:close/>
                </a:path>
                <a:path w="2763520" h="713105">
                  <a:moveTo>
                    <a:pt x="2762986" y="0"/>
                  </a:moveTo>
                  <a:lnTo>
                    <a:pt x="0" y="0"/>
                  </a:lnTo>
                  <a:lnTo>
                    <a:pt x="0" y="140157"/>
                  </a:lnTo>
                  <a:lnTo>
                    <a:pt x="2762986" y="140157"/>
                  </a:lnTo>
                  <a:lnTo>
                    <a:pt x="2762986" y="0"/>
                  </a:lnTo>
                  <a:close/>
                </a:path>
              </a:pathLst>
            </a:custGeom>
            <a:solidFill>
              <a:srgbClr val="A1DAF7"/>
            </a:solidFill>
          </p:spPr>
          <p:txBody>
            <a:bodyPr wrap="square" lIns="0" tIns="0" rIns="0" bIns="0" rtlCol="0"/>
            <a:lstStyle/>
            <a:p>
              <a:endParaRPr/>
            </a:p>
          </p:txBody>
        </p:sp>
        <p:sp>
          <p:nvSpPr>
            <p:cNvPr id="95" name="object 87">
              <a:extLst>
                <a:ext uri="{FF2B5EF4-FFF2-40B4-BE49-F238E27FC236}">
                  <a16:creationId xmlns:a16="http://schemas.microsoft.com/office/drawing/2014/main" id="{A75C0CE2-8BC4-4D94-E14C-57C1AA79FF80}"/>
                </a:ext>
              </a:extLst>
            </p:cNvPr>
            <p:cNvSpPr/>
            <p:nvPr/>
          </p:nvSpPr>
          <p:spPr>
            <a:xfrm>
              <a:off x="6183153" y="1921861"/>
              <a:ext cx="72390" cy="72390"/>
            </a:xfrm>
            <a:custGeom>
              <a:avLst/>
              <a:gdLst/>
              <a:ahLst/>
              <a:cxnLst/>
              <a:rect l="l" t="t" r="r" b="b"/>
              <a:pathLst>
                <a:path w="72389" h="72389">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pic>
          <p:nvPicPr>
            <p:cNvPr id="96" name="object 88">
              <a:extLst>
                <a:ext uri="{FF2B5EF4-FFF2-40B4-BE49-F238E27FC236}">
                  <a16:creationId xmlns:a16="http://schemas.microsoft.com/office/drawing/2014/main" id="{EE0F1524-540C-660C-D6C2-6E48346F25BD}"/>
                </a:ext>
              </a:extLst>
            </p:cNvPr>
            <p:cNvPicPr/>
            <p:nvPr/>
          </p:nvPicPr>
          <p:blipFill>
            <a:blip r:embed="rId23" cstate="print"/>
            <a:stretch>
              <a:fillRect/>
            </a:stretch>
          </p:blipFill>
          <p:spPr>
            <a:xfrm>
              <a:off x="3529380" y="1986508"/>
              <a:ext cx="680212" cy="503593"/>
            </a:xfrm>
            <a:prstGeom prst="rect">
              <a:avLst/>
            </a:prstGeom>
          </p:spPr>
        </p:pic>
        <p:sp>
          <p:nvSpPr>
            <p:cNvPr id="97" name="object 89">
              <a:extLst>
                <a:ext uri="{FF2B5EF4-FFF2-40B4-BE49-F238E27FC236}">
                  <a16:creationId xmlns:a16="http://schemas.microsoft.com/office/drawing/2014/main" id="{A230D9FA-AA14-AAEF-C610-463B39136760}"/>
                </a:ext>
              </a:extLst>
            </p:cNvPr>
            <p:cNvSpPr/>
            <p:nvPr/>
          </p:nvSpPr>
          <p:spPr>
            <a:xfrm>
              <a:off x="3529380" y="1986508"/>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1DAF7"/>
              </a:solidFill>
            </a:ln>
          </p:spPr>
          <p:txBody>
            <a:bodyPr wrap="square" lIns="0" tIns="0" rIns="0" bIns="0" rtlCol="0"/>
            <a:lstStyle/>
            <a:p>
              <a:endParaRPr/>
            </a:p>
          </p:txBody>
        </p:sp>
        <p:pic>
          <p:nvPicPr>
            <p:cNvPr id="98" name="object 90">
              <a:extLst>
                <a:ext uri="{FF2B5EF4-FFF2-40B4-BE49-F238E27FC236}">
                  <a16:creationId xmlns:a16="http://schemas.microsoft.com/office/drawing/2014/main" id="{C6840B65-3661-22C5-73AA-426BC2C8A948}"/>
                </a:ext>
              </a:extLst>
            </p:cNvPr>
            <p:cNvPicPr/>
            <p:nvPr/>
          </p:nvPicPr>
          <p:blipFill>
            <a:blip r:embed="rId24" cstate="print"/>
            <a:stretch>
              <a:fillRect/>
            </a:stretch>
          </p:blipFill>
          <p:spPr>
            <a:xfrm>
              <a:off x="5607151" y="1986508"/>
              <a:ext cx="680224" cy="503593"/>
            </a:xfrm>
            <a:prstGeom prst="rect">
              <a:avLst/>
            </a:prstGeom>
          </p:spPr>
        </p:pic>
        <p:sp>
          <p:nvSpPr>
            <p:cNvPr id="99" name="object 91">
              <a:extLst>
                <a:ext uri="{FF2B5EF4-FFF2-40B4-BE49-F238E27FC236}">
                  <a16:creationId xmlns:a16="http://schemas.microsoft.com/office/drawing/2014/main" id="{18BAE8BC-5FC7-2AAB-3BF1-BBBE82355766}"/>
                </a:ext>
              </a:extLst>
            </p:cNvPr>
            <p:cNvSpPr/>
            <p:nvPr/>
          </p:nvSpPr>
          <p:spPr>
            <a:xfrm>
              <a:off x="5607164" y="1986508"/>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1DAF7"/>
              </a:solidFill>
            </a:ln>
          </p:spPr>
          <p:txBody>
            <a:bodyPr wrap="square" lIns="0" tIns="0" rIns="0" bIns="0" rtlCol="0"/>
            <a:lstStyle/>
            <a:p>
              <a:endParaRPr/>
            </a:p>
          </p:txBody>
        </p:sp>
        <p:pic>
          <p:nvPicPr>
            <p:cNvPr id="100" name="object 92">
              <a:extLst>
                <a:ext uri="{FF2B5EF4-FFF2-40B4-BE49-F238E27FC236}">
                  <a16:creationId xmlns:a16="http://schemas.microsoft.com/office/drawing/2014/main" id="{FDA60FDD-3BEB-15C6-8CB5-3883543C661B}"/>
                </a:ext>
              </a:extLst>
            </p:cNvPr>
            <p:cNvPicPr/>
            <p:nvPr/>
          </p:nvPicPr>
          <p:blipFill>
            <a:blip r:embed="rId25" cstate="print"/>
            <a:stretch>
              <a:fillRect/>
            </a:stretch>
          </p:blipFill>
          <p:spPr>
            <a:xfrm>
              <a:off x="4910823" y="1986510"/>
              <a:ext cx="678446" cy="503591"/>
            </a:xfrm>
            <a:prstGeom prst="rect">
              <a:avLst/>
            </a:prstGeom>
          </p:spPr>
        </p:pic>
        <p:sp>
          <p:nvSpPr>
            <p:cNvPr id="101" name="object 93">
              <a:extLst>
                <a:ext uri="{FF2B5EF4-FFF2-40B4-BE49-F238E27FC236}">
                  <a16:creationId xmlns:a16="http://schemas.microsoft.com/office/drawing/2014/main" id="{30AEF48C-257F-F7B4-0F3A-50F726465273}"/>
                </a:ext>
              </a:extLst>
            </p:cNvPr>
            <p:cNvSpPr/>
            <p:nvPr/>
          </p:nvSpPr>
          <p:spPr>
            <a:xfrm>
              <a:off x="4910823" y="1986508"/>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1DAF7"/>
              </a:solidFill>
            </a:ln>
          </p:spPr>
          <p:txBody>
            <a:bodyPr wrap="square" lIns="0" tIns="0" rIns="0" bIns="0" rtlCol="0"/>
            <a:lstStyle/>
            <a:p>
              <a:endParaRPr/>
            </a:p>
          </p:txBody>
        </p:sp>
        <p:pic>
          <p:nvPicPr>
            <p:cNvPr id="102" name="object 94">
              <a:extLst>
                <a:ext uri="{FF2B5EF4-FFF2-40B4-BE49-F238E27FC236}">
                  <a16:creationId xmlns:a16="http://schemas.microsoft.com/office/drawing/2014/main" id="{FEB4BBC1-5098-35BC-E3AB-62346A05FAAF}"/>
                </a:ext>
              </a:extLst>
            </p:cNvPr>
            <p:cNvPicPr/>
            <p:nvPr/>
          </p:nvPicPr>
          <p:blipFill>
            <a:blip r:embed="rId26" cstate="print"/>
            <a:stretch>
              <a:fillRect/>
            </a:stretch>
          </p:blipFill>
          <p:spPr>
            <a:xfrm>
              <a:off x="4218215" y="1986508"/>
              <a:ext cx="680224" cy="503593"/>
            </a:xfrm>
            <a:prstGeom prst="rect">
              <a:avLst/>
            </a:prstGeom>
          </p:spPr>
        </p:pic>
        <p:sp>
          <p:nvSpPr>
            <p:cNvPr id="103" name="object 95">
              <a:extLst>
                <a:ext uri="{FF2B5EF4-FFF2-40B4-BE49-F238E27FC236}">
                  <a16:creationId xmlns:a16="http://schemas.microsoft.com/office/drawing/2014/main" id="{16ED449F-BDC7-AC76-2037-3E5A6B1E173C}"/>
                </a:ext>
              </a:extLst>
            </p:cNvPr>
            <p:cNvSpPr/>
            <p:nvPr/>
          </p:nvSpPr>
          <p:spPr>
            <a:xfrm>
              <a:off x="4218228" y="1986508"/>
              <a:ext cx="680720" cy="504190"/>
            </a:xfrm>
            <a:custGeom>
              <a:avLst/>
              <a:gdLst/>
              <a:ahLst/>
              <a:cxnLst/>
              <a:rect l="l" t="t" r="r" b="b"/>
              <a:pathLst>
                <a:path w="680720" h="504189">
                  <a:moveTo>
                    <a:pt x="0" y="503593"/>
                  </a:moveTo>
                  <a:lnTo>
                    <a:pt x="680224" y="503593"/>
                  </a:lnTo>
                  <a:lnTo>
                    <a:pt x="680224" y="0"/>
                  </a:lnTo>
                  <a:lnTo>
                    <a:pt x="0" y="0"/>
                  </a:lnTo>
                  <a:lnTo>
                    <a:pt x="0" y="503593"/>
                  </a:lnTo>
                  <a:close/>
                </a:path>
              </a:pathLst>
            </a:custGeom>
            <a:ln w="3530">
              <a:solidFill>
                <a:srgbClr val="A1DAF7"/>
              </a:solidFill>
            </a:ln>
          </p:spPr>
          <p:txBody>
            <a:bodyPr wrap="square" lIns="0" tIns="0" rIns="0" bIns="0" rtlCol="0"/>
            <a:lstStyle/>
            <a:p>
              <a:endParaRPr/>
            </a:p>
          </p:txBody>
        </p:sp>
      </p:grpSp>
      <p:sp>
        <p:nvSpPr>
          <p:cNvPr id="104" name="object 96">
            <a:extLst>
              <a:ext uri="{FF2B5EF4-FFF2-40B4-BE49-F238E27FC236}">
                <a16:creationId xmlns:a16="http://schemas.microsoft.com/office/drawing/2014/main" id="{8EDC57CE-D782-7D2F-6F37-A3B3481C9492}"/>
              </a:ext>
            </a:extLst>
          </p:cNvPr>
          <p:cNvSpPr txBox="1"/>
          <p:nvPr userDrawn="1"/>
        </p:nvSpPr>
        <p:spPr>
          <a:xfrm>
            <a:off x="3529229" y="1822464"/>
            <a:ext cx="2763520" cy="140335"/>
          </a:xfrm>
          <a:prstGeom prst="rect">
            <a:avLst/>
          </a:prstGeom>
        </p:spPr>
        <p:txBody>
          <a:bodyPr vert="horz" wrap="square" lIns="0" tIns="14605" rIns="0" bIns="0" rtlCol="0">
            <a:spAutoFit/>
          </a:bodyPr>
          <a:lstStyle/>
          <a:p>
            <a:pPr marL="19685" algn="ctr">
              <a:lnSpc>
                <a:spcPct val="100000"/>
              </a:lnSpc>
              <a:spcBef>
                <a:spcPts val="115"/>
              </a:spcBef>
            </a:pPr>
            <a:r>
              <a:rPr sz="700" dirty="0">
                <a:solidFill>
                  <a:srgbClr val="FFFFFF"/>
                </a:solidFill>
                <a:latin typeface="Roboto Condensed"/>
                <a:cs typeface="Roboto Condensed"/>
              </a:rPr>
              <a:t>A</a:t>
            </a:r>
            <a:r>
              <a:rPr sz="700" spc="-25" dirty="0">
                <a:solidFill>
                  <a:srgbClr val="FFFFFF"/>
                </a:solidFill>
                <a:latin typeface="Roboto Condensed"/>
                <a:cs typeface="Roboto Condensed"/>
              </a:rPr>
              <a:t> </a:t>
            </a:r>
            <a:r>
              <a:rPr sz="700" spc="75" dirty="0">
                <a:solidFill>
                  <a:srgbClr val="FFFFFF"/>
                </a:solidFill>
                <a:latin typeface="Roboto Condensed"/>
                <a:cs typeface="Roboto Condensed"/>
              </a:rPr>
              <a:t>QU</a:t>
            </a:r>
            <a:r>
              <a:rPr sz="700" spc="-25" dirty="0">
                <a:solidFill>
                  <a:srgbClr val="FFFFFF"/>
                </a:solidFill>
                <a:latin typeface="Roboto Condensed"/>
                <a:cs typeface="Roboto Condensed"/>
              </a:rPr>
              <a:t> </a:t>
            </a:r>
            <a:r>
              <a:rPr sz="700" dirty="0">
                <a:solidFill>
                  <a:srgbClr val="FFFFFF"/>
                </a:solidFill>
                <a:latin typeface="Roboto Condensed"/>
                <a:cs typeface="Roboto Condensed"/>
              </a:rPr>
              <a:t>A</a:t>
            </a:r>
            <a:r>
              <a:rPr sz="700" spc="-20" dirty="0">
                <a:solidFill>
                  <a:srgbClr val="FFFFFF"/>
                </a:solidFill>
                <a:latin typeface="Roboto Condensed"/>
                <a:cs typeface="Roboto Condensed"/>
              </a:rPr>
              <a:t> </a:t>
            </a:r>
            <a:r>
              <a:rPr sz="700" spc="100" dirty="0">
                <a:solidFill>
                  <a:srgbClr val="FFFFFF"/>
                </a:solidFill>
                <a:latin typeface="Roboto Condensed"/>
                <a:cs typeface="Roboto Condensed"/>
              </a:rPr>
              <a:t>CULTURE </a:t>
            </a:r>
            <a:endParaRPr sz="700">
              <a:latin typeface="Roboto Condensed"/>
              <a:cs typeface="Roboto Condensed"/>
            </a:endParaRPr>
          </a:p>
        </p:txBody>
      </p:sp>
      <p:pic>
        <p:nvPicPr>
          <p:cNvPr id="105" name="object 97">
            <a:extLst>
              <a:ext uri="{FF2B5EF4-FFF2-40B4-BE49-F238E27FC236}">
                <a16:creationId xmlns:a16="http://schemas.microsoft.com/office/drawing/2014/main" id="{14CFF258-D48B-A7D3-7916-AA6C8B98EEE5}"/>
              </a:ext>
            </a:extLst>
          </p:cNvPr>
          <p:cNvPicPr/>
          <p:nvPr userDrawn="1"/>
        </p:nvPicPr>
        <p:blipFill>
          <a:blip r:embed="rId27" cstate="screen">
            <a:extLst>
              <a:ext uri="{28A0092B-C50C-407E-A947-70E740481C1C}">
                <a14:useLocalDpi xmlns:a14="http://schemas.microsoft.com/office/drawing/2010/main"/>
              </a:ext>
            </a:extLst>
          </a:blip>
          <a:stretch>
            <a:fillRect/>
          </a:stretch>
        </p:blipFill>
        <p:spPr>
          <a:xfrm>
            <a:off x="4207396" y="1841196"/>
            <a:ext cx="223659" cy="104343"/>
          </a:xfrm>
          <a:prstGeom prst="rect">
            <a:avLst/>
          </a:prstGeom>
        </p:spPr>
      </p:pic>
      <p:pic>
        <p:nvPicPr>
          <p:cNvPr id="106" name="object 98">
            <a:extLst>
              <a:ext uri="{FF2B5EF4-FFF2-40B4-BE49-F238E27FC236}">
                <a16:creationId xmlns:a16="http://schemas.microsoft.com/office/drawing/2014/main" id="{A5D3747E-05BC-5128-F86A-09FD97D6B83F}"/>
              </a:ext>
            </a:extLst>
          </p:cNvPr>
          <p:cNvPicPr/>
          <p:nvPr userDrawn="1"/>
        </p:nvPicPr>
        <p:blipFill>
          <a:blip r:embed="rId28" cstate="screen">
            <a:extLst>
              <a:ext uri="{28A0092B-C50C-407E-A947-70E740481C1C}">
                <a14:useLocalDpi xmlns:a14="http://schemas.microsoft.com/office/drawing/2010/main"/>
              </a:ext>
            </a:extLst>
          </a:blip>
          <a:stretch>
            <a:fillRect/>
          </a:stretch>
        </p:blipFill>
        <p:spPr>
          <a:xfrm>
            <a:off x="4212070" y="2851926"/>
            <a:ext cx="112979" cy="117462"/>
          </a:xfrm>
          <a:prstGeom prst="rect">
            <a:avLst/>
          </a:prstGeom>
        </p:spPr>
      </p:pic>
      <p:pic>
        <p:nvPicPr>
          <p:cNvPr id="107" name="object 99">
            <a:extLst>
              <a:ext uri="{FF2B5EF4-FFF2-40B4-BE49-F238E27FC236}">
                <a16:creationId xmlns:a16="http://schemas.microsoft.com/office/drawing/2014/main" id="{B6CB7098-DC56-6214-EC46-43C1432C91CD}"/>
              </a:ext>
            </a:extLst>
          </p:cNvPr>
          <p:cNvPicPr/>
          <p:nvPr userDrawn="1"/>
        </p:nvPicPr>
        <p:blipFill>
          <a:blip r:embed="rId29" cstate="screen">
            <a:extLst>
              <a:ext uri="{28A0092B-C50C-407E-A947-70E740481C1C}">
                <a14:useLocalDpi xmlns:a14="http://schemas.microsoft.com/office/drawing/2010/main"/>
              </a:ext>
            </a:extLst>
          </a:blip>
          <a:stretch>
            <a:fillRect/>
          </a:stretch>
        </p:blipFill>
        <p:spPr>
          <a:xfrm>
            <a:off x="4310694" y="3893796"/>
            <a:ext cx="100977" cy="72580"/>
          </a:xfrm>
          <a:prstGeom prst="rect">
            <a:avLst/>
          </a:prstGeom>
        </p:spPr>
      </p:pic>
      <p:grpSp>
        <p:nvGrpSpPr>
          <p:cNvPr id="108" name="object 100">
            <a:extLst>
              <a:ext uri="{FF2B5EF4-FFF2-40B4-BE49-F238E27FC236}">
                <a16:creationId xmlns:a16="http://schemas.microsoft.com/office/drawing/2014/main" id="{DAC5CEE5-52F1-70F9-1830-CAF38568317F}"/>
              </a:ext>
            </a:extLst>
          </p:cNvPr>
          <p:cNvGrpSpPr/>
          <p:nvPr userDrawn="1"/>
        </p:nvGrpSpPr>
        <p:grpSpPr>
          <a:xfrm>
            <a:off x="6353163" y="816979"/>
            <a:ext cx="2763520" cy="709930"/>
            <a:chOff x="6350076" y="812850"/>
            <a:chExt cx="2763520" cy="709930"/>
          </a:xfrm>
        </p:grpSpPr>
        <p:sp>
          <p:nvSpPr>
            <p:cNvPr id="109" name="object 101">
              <a:extLst>
                <a:ext uri="{FF2B5EF4-FFF2-40B4-BE49-F238E27FC236}">
                  <a16:creationId xmlns:a16="http://schemas.microsoft.com/office/drawing/2014/main" id="{A73AD9C6-024F-5446-6B43-7406F669ED99}"/>
                </a:ext>
              </a:extLst>
            </p:cNvPr>
            <p:cNvSpPr/>
            <p:nvPr/>
          </p:nvSpPr>
          <p:spPr>
            <a:xfrm>
              <a:off x="6350076" y="812850"/>
              <a:ext cx="2763520" cy="140335"/>
            </a:xfrm>
            <a:custGeom>
              <a:avLst/>
              <a:gdLst/>
              <a:ahLst/>
              <a:cxnLst/>
              <a:rect l="l" t="t" r="r" b="b"/>
              <a:pathLst>
                <a:path w="2763520" h="140334">
                  <a:moveTo>
                    <a:pt x="2762999" y="0"/>
                  </a:moveTo>
                  <a:lnTo>
                    <a:pt x="0" y="0"/>
                  </a:lnTo>
                  <a:lnTo>
                    <a:pt x="0" y="140157"/>
                  </a:lnTo>
                  <a:lnTo>
                    <a:pt x="2762999" y="140157"/>
                  </a:lnTo>
                  <a:lnTo>
                    <a:pt x="2762999" y="0"/>
                  </a:lnTo>
                  <a:close/>
                </a:path>
              </a:pathLst>
            </a:custGeom>
            <a:solidFill>
              <a:srgbClr val="AB0930"/>
            </a:solidFill>
          </p:spPr>
          <p:txBody>
            <a:bodyPr wrap="square" lIns="0" tIns="0" rIns="0" bIns="0" rtlCol="0"/>
            <a:lstStyle/>
            <a:p>
              <a:endParaRPr/>
            </a:p>
          </p:txBody>
        </p:sp>
        <p:sp>
          <p:nvSpPr>
            <p:cNvPr id="110" name="object 102">
              <a:extLst>
                <a:ext uri="{FF2B5EF4-FFF2-40B4-BE49-F238E27FC236}">
                  <a16:creationId xmlns:a16="http://schemas.microsoft.com/office/drawing/2014/main" id="{A6DB6944-774E-3203-B3F0-6F1C7646B98C}"/>
                </a:ext>
              </a:extLst>
            </p:cNvPr>
            <p:cNvSpPr/>
            <p:nvPr/>
          </p:nvSpPr>
          <p:spPr>
            <a:xfrm>
              <a:off x="9007090" y="917592"/>
              <a:ext cx="72390" cy="72390"/>
            </a:xfrm>
            <a:custGeom>
              <a:avLst/>
              <a:gdLst/>
              <a:ahLst/>
              <a:cxnLst/>
              <a:rect l="l" t="t" r="r" b="b"/>
              <a:pathLst>
                <a:path w="72390" h="72390">
                  <a:moveTo>
                    <a:pt x="36144" y="0"/>
                  </a:moveTo>
                  <a:lnTo>
                    <a:pt x="0" y="36144"/>
                  </a:lnTo>
                  <a:lnTo>
                    <a:pt x="36144" y="72288"/>
                  </a:lnTo>
                  <a:lnTo>
                    <a:pt x="72301" y="36144"/>
                  </a:lnTo>
                  <a:lnTo>
                    <a:pt x="36144" y="0"/>
                  </a:lnTo>
                  <a:close/>
                </a:path>
              </a:pathLst>
            </a:custGeom>
            <a:solidFill>
              <a:srgbClr val="FFFFFF"/>
            </a:solidFill>
          </p:spPr>
          <p:txBody>
            <a:bodyPr wrap="square" lIns="0" tIns="0" rIns="0" bIns="0" rtlCol="0"/>
            <a:lstStyle/>
            <a:p>
              <a:endParaRPr/>
            </a:p>
          </p:txBody>
        </p:sp>
        <p:sp>
          <p:nvSpPr>
            <p:cNvPr id="111" name="object 103">
              <a:extLst>
                <a:ext uri="{FF2B5EF4-FFF2-40B4-BE49-F238E27FC236}">
                  <a16:creationId xmlns:a16="http://schemas.microsoft.com/office/drawing/2014/main" id="{30C717E6-4259-376D-1B1C-CE19FD64B334}"/>
                </a:ext>
              </a:extLst>
            </p:cNvPr>
            <p:cNvSpPr/>
            <p:nvPr/>
          </p:nvSpPr>
          <p:spPr>
            <a:xfrm>
              <a:off x="6653670" y="1444459"/>
              <a:ext cx="2153285" cy="78105"/>
            </a:xfrm>
            <a:custGeom>
              <a:avLst/>
              <a:gdLst/>
              <a:ahLst/>
              <a:cxnLst/>
              <a:rect l="l" t="t" r="r" b="b"/>
              <a:pathLst>
                <a:path w="2153284" h="78105">
                  <a:moveTo>
                    <a:pt x="77863" y="38938"/>
                  </a:moveTo>
                  <a:lnTo>
                    <a:pt x="38938" y="0"/>
                  </a:lnTo>
                  <a:lnTo>
                    <a:pt x="0" y="38938"/>
                  </a:lnTo>
                  <a:lnTo>
                    <a:pt x="38938" y="77876"/>
                  </a:lnTo>
                  <a:lnTo>
                    <a:pt x="77863" y="38938"/>
                  </a:lnTo>
                  <a:close/>
                </a:path>
                <a:path w="2153284" h="78105">
                  <a:moveTo>
                    <a:pt x="769645" y="38938"/>
                  </a:moveTo>
                  <a:lnTo>
                    <a:pt x="730719" y="0"/>
                  </a:lnTo>
                  <a:lnTo>
                    <a:pt x="691781" y="38938"/>
                  </a:lnTo>
                  <a:lnTo>
                    <a:pt x="730719" y="77876"/>
                  </a:lnTo>
                  <a:lnTo>
                    <a:pt x="769645" y="38938"/>
                  </a:lnTo>
                  <a:close/>
                </a:path>
                <a:path w="2153284" h="78105">
                  <a:moveTo>
                    <a:pt x="1461427" y="38938"/>
                  </a:moveTo>
                  <a:lnTo>
                    <a:pt x="1422501" y="0"/>
                  </a:lnTo>
                  <a:lnTo>
                    <a:pt x="1383563" y="38938"/>
                  </a:lnTo>
                  <a:lnTo>
                    <a:pt x="1422501" y="77876"/>
                  </a:lnTo>
                  <a:lnTo>
                    <a:pt x="1461427" y="38938"/>
                  </a:lnTo>
                  <a:close/>
                </a:path>
                <a:path w="2153284" h="78105">
                  <a:moveTo>
                    <a:pt x="2153196" y="38938"/>
                  </a:moveTo>
                  <a:lnTo>
                    <a:pt x="2114270" y="0"/>
                  </a:lnTo>
                  <a:lnTo>
                    <a:pt x="2075332" y="38938"/>
                  </a:lnTo>
                  <a:lnTo>
                    <a:pt x="2114270" y="77876"/>
                  </a:lnTo>
                  <a:lnTo>
                    <a:pt x="2153196" y="38938"/>
                  </a:lnTo>
                  <a:close/>
                </a:path>
              </a:pathLst>
            </a:custGeom>
            <a:solidFill>
              <a:srgbClr val="AB0930"/>
            </a:solidFill>
          </p:spPr>
          <p:txBody>
            <a:bodyPr wrap="square" lIns="0" tIns="0" rIns="0" bIns="0" rtlCol="0"/>
            <a:lstStyle/>
            <a:p>
              <a:endParaRPr/>
            </a:p>
          </p:txBody>
        </p:sp>
        <p:pic>
          <p:nvPicPr>
            <p:cNvPr id="112" name="object 104">
              <a:extLst>
                <a:ext uri="{FF2B5EF4-FFF2-40B4-BE49-F238E27FC236}">
                  <a16:creationId xmlns:a16="http://schemas.microsoft.com/office/drawing/2014/main" id="{03499F2B-1683-CBD1-91F2-4288275A1D5F}"/>
                </a:ext>
              </a:extLst>
            </p:cNvPr>
            <p:cNvPicPr/>
            <p:nvPr/>
          </p:nvPicPr>
          <p:blipFill>
            <a:blip r:embed="rId30" cstate="print"/>
            <a:stretch>
              <a:fillRect/>
            </a:stretch>
          </p:blipFill>
          <p:spPr>
            <a:xfrm>
              <a:off x="6352901" y="979792"/>
              <a:ext cx="679414" cy="503605"/>
            </a:xfrm>
            <a:prstGeom prst="rect">
              <a:avLst/>
            </a:prstGeom>
          </p:spPr>
        </p:pic>
        <p:sp>
          <p:nvSpPr>
            <p:cNvPr id="113" name="object 105">
              <a:extLst>
                <a:ext uri="{FF2B5EF4-FFF2-40B4-BE49-F238E27FC236}">
                  <a16:creationId xmlns:a16="http://schemas.microsoft.com/office/drawing/2014/main" id="{F074AC50-C06E-6014-7C9E-431A7937589D}"/>
                </a:ext>
              </a:extLst>
            </p:cNvPr>
            <p:cNvSpPr/>
            <p:nvPr/>
          </p:nvSpPr>
          <p:spPr>
            <a:xfrm>
              <a:off x="6352895" y="979792"/>
              <a:ext cx="679450" cy="504190"/>
            </a:xfrm>
            <a:custGeom>
              <a:avLst/>
              <a:gdLst/>
              <a:ahLst/>
              <a:cxnLst/>
              <a:rect l="l" t="t" r="r" b="b"/>
              <a:pathLst>
                <a:path w="679450" h="504190">
                  <a:moveTo>
                    <a:pt x="0" y="503593"/>
                  </a:moveTo>
                  <a:lnTo>
                    <a:pt x="679411" y="503593"/>
                  </a:lnTo>
                  <a:lnTo>
                    <a:pt x="679411" y="0"/>
                  </a:lnTo>
                  <a:lnTo>
                    <a:pt x="0" y="0"/>
                  </a:lnTo>
                  <a:lnTo>
                    <a:pt x="0" y="503593"/>
                  </a:lnTo>
                  <a:close/>
                </a:path>
              </a:pathLst>
            </a:custGeom>
            <a:ln w="3530">
              <a:solidFill>
                <a:srgbClr val="AB0930"/>
              </a:solidFill>
            </a:ln>
          </p:spPr>
          <p:txBody>
            <a:bodyPr wrap="square" lIns="0" tIns="0" rIns="0" bIns="0" rtlCol="0"/>
            <a:lstStyle/>
            <a:p>
              <a:endParaRPr/>
            </a:p>
          </p:txBody>
        </p:sp>
        <p:pic>
          <p:nvPicPr>
            <p:cNvPr id="114" name="object 106">
              <a:extLst>
                <a:ext uri="{FF2B5EF4-FFF2-40B4-BE49-F238E27FC236}">
                  <a16:creationId xmlns:a16="http://schemas.microsoft.com/office/drawing/2014/main" id="{2051ED9B-9B68-93D1-3061-F54F7FAD2119}"/>
                </a:ext>
              </a:extLst>
            </p:cNvPr>
            <p:cNvPicPr/>
            <p:nvPr/>
          </p:nvPicPr>
          <p:blipFill>
            <a:blip r:embed="rId31" cstate="print"/>
            <a:stretch>
              <a:fillRect/>
            </a:stretch>
          </p:blipFill>
          <p:spPr>
            <a:xfrm>
              <a:off x="7047446" y="979792"/>
              <a:ext cx="676655" cy="503605"/>
            </a:xfrm>
            <a:prstGeom prst="rect">
              <a:avLst/>
            </a:prstGeom>
          </p:spPr>
        </p:pic>
        <p:sp>
          <p:nvSpPr>
            <p:cNvPr id="115" name="object 107">
              <a:extLst>
                <a:ext uri="{FF2B5EF4-FFF2-40B4-BE49-F238E27FC236}">
                  <a16:creationId xmlns:a16="http://schemas.microsoft.com/office/drawing/2014/main" id="{C6376F6E-2206-AE7D-3542-60FF9D4B6769}"/>
                </a:ext>
              </a:extLst>
            </p:cNvPr>
            <p:cNvSpPr/>
            <p:nvPr/>
          </p:nvSpPr>
          <p:spPr>
            <a:xfrm>
              <a:off x="7044677" y="979792"/>
              <a:ext cx="679450" cy="504190"/>
            </a:xfrm>
            <a:custGeom>
              <a:avLst/>
              <a:gdLst/>
              <a:ahLst/>
              <a:cxnLst/>
              <a:rect l="l" t="t" r="r" b="b"/>
              <a:pathLst>
                <a:path w="679450" h="504190">
                  <a:moveTo>
                    <a:pt x="0" y="503593"/>
                  </a:moveTo>
                  <a:lnTo>
                    <a:pt x="679411" y="503593"/>
                  </a:lnTo>
                  <a:lnTo>
                    <a:pt x="679411" y="0"/>
                  </a:lnTo>
                  <a:lnTo>
                    <a:pt x="0" y="0"/>
                  </a:lnTo>
                  <a:lnTo>
                    <a:pt x="0" y="503593"/>
                  </a:lnTo>
                  <a:close/>
                </a:path>
              </a:pathLst>
            </a:custGeom>
            <a:ln w="3530">
              <a:solidFill>
                <a:srgbClr val="AB0930"/>
              </a:solidFill>
            </a:ln>
          </p:spPr>
          <p:txBody>
            <a:bodyPr wrap="square" lIns="0" tIns="0" rIns="0" bIns="0" rtlCol="0"/>
            <a:lstStyle/>
            <a:p>
              <a:endParaRPr/>
            </a:p>
          </p:txBody>
        </p:sp>
        <p:pic>
          <p:nvPicPr>
            <p:cNvPr id="116" name="object 108">
              <a:extLst>
                <a:ext uri="{FF2B5EF4-FFF2-40B4-BE49-F238E27FC236}">
                  <a16:creationId xmlns:a16="http://schemas.microsoft.com/office/drawing/2014/main" id="{A8D10D05-998B-01F3-0E90-1ED957091AF5}"/>
                </a:ext>
              </a:extLst>
            </p:cNvPr>
            <p:cNvPicPr/>
            <p:nvPr/>
          </p:nvPicPr>
          <p:blipFill>
            <a:blip r:embed="rId32" cstate="print"/>
            <a:stretch>
              <a:fillRect/>
            </a:stretch>
          </p:blipFill>
          <p:spPr>
            <a:xfrm>
              <a:off x="7736459" y="979792"/>
              <a:ext cx="679411" cy="503605"/>
            </a:xfrm>
            <a:prstGeom prst="rect">
              <a:avLst/>
            </a:prstGeom>
          </p:spPr>
        </p:pic>
        <p:sp>
          <p:nvSpPr>
            <p:cNvPr id="117" name="object 109">
              <a:extLst>
                <a:ext uri="{FF2B5EF4-FFF2-40B4-BE49-F238E27FC236}">
                  <a16:creationId xmlns:a16="http://schemas.microsoft.com/office/drawing/2014/main" id="{1357DDC9-BDA5-A45D-8522-FA5920279557}"/>
                </a:ext>
              </a:extLst>
            </p:cNvPr>
            <p:cNvSpPr/>
            <p:nvPr/>
          </p:nvSpPr>
          <p:spPr>
            <a:xfrm>
              <a:off x="7736459" y="979792"/>
              <a:ext cx="679450" cy="504190"/>
            </a:xfrm>
            <a:custGeom>
              <a:avLst/>
              <a:gdLst/>
              <a:ahLst/>
              <a:cxnLst/>
              <a:rect l="l" t="t" r="r" b="b"/>
              <a:pathLst>
                <a:path w="679450" h="504190">
                  <a:moveTo>
                    <a:pt x="0" y="503593"/>
                  </a:moveTo>
                  <a:lnTo>
                    <a:pt x="679411" y="503593"/>
                  </a:lnTo>
                  <a:lnTo>
                    <a:pt x="679411" y="0"/>
                  </a:lnTo>
                  <a:lnTo>
                    <a:pt x="0" y="0"/>
                  </a:lnTo>
                  <a:lnTo>
                    <a:pt x="0" y="503593"/>
                  </a:lnTo>
                  <a:close/>
                </a:path>
              </a:pathLst>
            </a:custGeom>
            <a:ln w="3530">
              <a:solidFill>
                <a:srgbClr val="AB0930"/>
              </a:solidFill>
            </a:ln>
          </p:spPr>
          <p:txBody>
            <a:bodyPr wrap="square" lIns="0" tIns="0" rIns="0" bIns="0" rtlCol="0"/>
            <a:lstStyle/>
            <a:p>
              <a:endParaRPr/>
            </a:p>
          </p:txBody>
        </p:sp>
        <p:pic>
          <p:nvPicPr>
            <p:cNvPr id="118" name="object 110">
              <a:extLst>
                <a:ext uri="{FF2B5EF4-FFF2-40B4-BE49-F238E27FC236}">
                  <a16:creationId xmlns:a16="http://schemas.microsoft.com/office/drawing/2014/main" id="{F36E66AF-9864-4723-92B8-616A206682B4}"/>
                </a:ext>
              </a:extLst>
            </p:cNvPr>
            <p:cNvPicPr/>
            <p:nvPr/>
          </p:nvPicPr>
          <p:blipFill>
            <a:blip r:embed="rId33" cstate="print"/>
            <a:stretch>
              <a:fillRect/>
            </a:stretch>
          </p:blipFill>
          <p:spPr>
            <a:xfrm>
              <a:off x="8428240" y="979792"/>
              <a:ext cx="676909" cy="503605"/>
            </a:xfrm>
            <a:prstGeom prst="rect">
              <a:avLst/>
            </a:prstGeom>
          </p:spPr>
        </p:pic>
        <p:sp>
          <p:nvSpPr>
            <p:cNvPr id="119" name="object 111">
              <a:extLst>
                <a:ext uri="{FF2B5EF4-FFF2-40B4-BE49-F238E27FC236}">
                  <a16:creationId xmlns:a16="http://schemas.microsoft.com/office/drawing/2014/main" id="{EF389FFE-705C-ED62-045A-DF5053BF4D7D}"/>
                </a:ext>
              </a:extLst>
            </p:cNvPr>
            <p:cNvSpPr/>
            <p:nvPr/>
          </p:nvSpPr>
          <p:spPr>
            <a:xfrm>
              <a:off x="8428240" y="979792"/>
              <a:ext cx="679450" cy="504190"/>
            </a:xfrm>
            <a:custGeom>
              <a:avLst/>
              <a:gdLst/>
              <a:ahLst/>
              <a:cxnLst/>
              <a:rect l="l" t="t" r="r" b="b"/>
              <a:pathLst>
                <a:path w="679450" h="504190">
                  <a:moveTo>
                    <a:pt x="0" y="503593"/>
                  </a:moveTo>
                  <a:lnTo>
                    <a:pt x="679411" y="503593"/>
                  </a:lnTo>
                  <a:lnTo>
                    <a:pt x="679411" y="0"/>
                  </a:lnTo>
                  <a:lnTo>
                    <a:pt x="0" y="0"/>
                  </a:lnTo>
                  <a:lnTo>
                    <a:pt x="0" y="503593"/>
                  </a:lnTo>
                  <a:close/>
                </a:path>
              </a:pathLst>
            </a:custGeom>
            <a:ln w="3530">
              <a:solidFill>
                <a:srgbClr val="AB0930"/>
              </a:solidFill>
            </a:ln>
          </p:spPr>
          <p:txBody>
            <a:bodyPr wrap="square" lIns="0" tIns="0" rIns="0" bIns="0" rtlCol="0"/>
            <a:lstStyle/>
            <a:p>
              <a:endParaRPr/>
            </a:p>
          </p:txBody>
        </p:sp>
      </p:grpSp>
      <p:sp>
        <p:nvSpPr>
          <p:cNvPr id="120" name="object 112">
            <a:extLst>
              <a:ext uri="{FF2B5EF4-FFF2-40B4-BE49-F238E27FC236}">
                <a16:creationId xmlns:a16="http://schemas.microsoft.com/office/drawing/2014/main" id="{4E13A8A7-B004-0B21-4FBB-765BBCA47957}"/>
              </a:ext>
            </a:extLst>
          </p:cNvPr>
          <p:cNvSpPr txBox="1"/>
          <p:nvPr userDrawn="1"/>
        </p:nvSpPr>
        <p:spPr>
          <a:xfrm>
            <a:off x="6609079" y="1498569"/>
            <a:ext cx="177165" cy="118745"/>
          </a:xfrm>
          <a:prstGeom prst="rect">
            <a:avLst/>
          </a:prstGeom>
        </p:spPr>
        <p:txBody>
          <a:bodyPr vert="horz" wrap="square" lIns="0" tIns="13970" rIns="0" bIns="0" rtlCol="0">
            <a:spAutoFit/>
          </a:bodyPr>
          <a:lstStyle/>
          <a:p>
            <a:pPr marL="12700">
              <a:lnSpc>
                <a:spcPct val="100000"/>
              </a:lnSpc>
              <a:spcBef>
                <a:spcPts val="110"/>
              </a:spcBef>
            </a:pPr>
            <a:r>
              <a:rPr sz="600" spc="-20" dirty="0">
                <a:solidFill>
                  <a:srgbClr val="4A4A49"/>
                </a:solidFill>
                <a:latin typeface="Roboto Condensed"/>
                <a:cs typeface="Roboto Condensed"/>
              </a:rPr>
              <a:t>John</a:t>
            </a:r>
            <a:endParaRPr sz="600">
              <a:latin typeface="Roboto Condensed"/>
              <a:cs typeface="Roboto Condensed"/>
            </a:endParaRPr>
          </a:p>
        </p:txBody>
      </p:sp>
      <p:sp>
        <p:nvSpPr>
          <p:cNvPr id="121" name="object 113">
            <a:extLst>
              <a:ext uri="{FF2B5EF4-FFF2-40B4-BE49-F238E27FC236}">
                <a16:creationId xmlns:a16="http://schemas.microsoft.com/office/drawing/2014/main" id="{1EBB7CA6-D646-E23C-DA1C-E1557755D7FB}"/>
              </a:ext>
            </a:extLst>
          </p:cNvPr>
          <p:cNvSpPr txBox="1"/>
          <p:nvPr userDrawn="1"/>
        </p:nvSpPr>
        <p:spPr>
          <a:xfrm>
            <a:off x="7270624" y="1498569"/>
            <a:ext cx="221615"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Benoit</a:t>
            </a:r>
            <a:endParaRPr sz="600">
              <a:latin typeface="Roboto Condensed"/>
              <a:cs typeface="Roboto Condensed"/>
            </a:endParaRPr>
          </a:p>
        </p:txBody>
      </p:sp>
      <p:sp>
        <p:nvSpPr>
          <p:cNvPr id="122" name="object 114">
            <a:extLst>
              <a:ext uri="{FF2B5EF4-FFF2-40B4-BE49-F238E27FC236}">
                <a16:creationId xmlns:a16="http://schemas.microsoft.com/office/drawing/2014/main" id="{DDCA14BD-C17E-844A-ABB8-0B5204D52E41}"/>
              </a:ext>
            </a:extLst>
          </p:cNvPr>
          <p:cNvSpPr txBox="1"/>
          <p:nvPr userDrawn="1"/>
        </p:nvSpPr>
        <p:spPr>
          <a:xfrm>
            <a:off x="7957141" y="1498569"/>
            <a:ext cx="229870"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Michel</a:t>
            </a:r>
            <a:endParaRPr sz="600">
              <a:latin typeface="Roboto Condensed"/>
              <a:cs typeface="Roboto Condensed"/>
            </a:endParaRPr>
          </a:p>
        </p:txBody>
      </p:sp>
      <p:sp>
        <p:nvSpPr>
          <p:cNvPr id="123" name="object 115">
            <a:extLst>
              <a:ext uri="{FF2B5EF4-FFF2-40B4-BE49-F238E27FC236}">
                <a16:creationId xmlns:a16="http://schemas.microsoft.com/office/drawing/2014/main" id="{AD9AF89D-5638-E824-06E9-E2EAD3C7CB57}"/>
              </a:ext>
            </a:extLst>
          </p:cNvPr>
          <p:cNvSpPr txBox="1"/>
          <p:nvPr userDrawn="1"/>
        </p:nvSpPr>
        <p:spPr>
          <a:xfrm>
            <a:off x="8648920" y="1498569"/>
            <a:ext cx="229870"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Michel</a:t>
            </a:r>
            <a:endParaRPr sz="600">
              <a:latin typeface="Roboto Condensed"/>
              <a:cs typeface="Roboto Condensed"/>
            </a:endParaRPr>
          </a:p>
        </p:txBody>
      </p:sp>
      <p:sp>
        <p:nvSpPr>
          <p:cNvPr id="124" name="object 116">
            <a:extLst>
              <a:ext uri="{FF2B5EF4-FFF2-40B4-BE49-F238E27FC236}">
                <a16:creationId xmlns:a16="http://schemas.microsoft.com/office/drawing/2014/main" id="{B208AABE-F384-E8FB-D964-3EF1C1F50351}"/>
              </a:ext>
            </a:extLst>
          </p:cNvPr>
          <p:cNvSpPr txBox="1"/>
          <p:nvPr userDrawn="1"/>
        </p:nvSpPr>
        <p:spPr>
          <a:xfrm>
            <a:off x="6355982" y="811356"/>
            <a:ext cx="2753360" cy="135890"/>
          </a:xfrm>
          <a:prstGeom prst="rect">
            <a:avLst/>
          </a:prstGeom>
        </p:spPr>
        <p:txBody>
          <a:bodyPr vert="horz" wrap="square" lIns="0" tIns="15240" rIns="0" bIns="0" rtlCol="0">
            <a:spAutoFit/>
          </a:bodyPr>
          <a:lstStyle/>
          <a:p>
            <a:pPr marL="953135">
              <a:lnSpc>
                <a:spcPct val="100000"/>
              </a:lnSpc>
              <a:spcBef>
                <a:spcPts val="120"/>
              </a:spcBef>
            </a:pPr>
            <a:r>
              <a:rPr sz="700" dirty="0">
                <a:solidFill>
                  <a:srgbClr val="FFFFFF"/>
                </a:solidFill>
                <a:latin typeface="Roboto Condensed"/>
                <a:cs typeface="Roboto Condensed"/>
              </a:rPr>
              <a:t>B</a:t>
            </a:r>
            <a:r>
              <a:rPr sz="700" spc="-30" dirty="0">
                <a:solidFill>
                  <a:srgbClr val="FFFFFF"/>
                </a:solidFill>
                <a:latin typeface="Roboto Condensed"/>
                <a:cs typeface="Roboto Condensed"/>
              </a:rPr>
              <a:t> </a:t>
            </a:r>
            <a:r>
              <a:rPr sz="700" dirty="0">
                <a:solidFill>
                  <a:srgbClr val="FFFFFF"/>
                </a:solidFill>
                <a:latin typeface="Roboto Condensed"/>
                <a:cs typeface="Roboto Condensed"/>
              </a:rPr>
              <a:t>O</a:t>
            </a:r>
            <a:r>
              <a:rPr sz="700" spc="-30" dirty="0">
                <a:solidFill>
                  <a:srgbClr val="FFFFFF"/>
                </a:solidFill>
                <a:latin typeface="Roboto Condensed"/>
                <a:cs typeface="Roboto Condensed"/>
              </a:rPr>
              <a:t> </a:t>
            </a:r>
            <a:r>
              <a:rPr sz="700" spc="105" dirty="0">
                <a:solidFill>
                  <a:srgbClr val="FFFFFF"/>
                </a:solidFill>
                <a:latin typeface="Roboto Condensed"/>
                <a:cs typeface="Roboto Condensed"/>
              </a:rPr>
              <a:t>VINS</a:t>
            </a:r>
            <a:r>
              <a:rPr sz="700" spc="265" dirty="0">
                <a:solidFill>
                  <a:srgbClr val="FFFFFF"/>
                </a:solidFill>
                <a:latin typeface="Roboto Condensed"/>
                <a:cs typeface="Roboto Condensed"/>
              </a:rPr>
              <a:t> </a:t>
            </a:r>
            <a:r>
              <a:rPr sz="700" dirty="0">
                <a:solidFill>
                  <a:srgbClr val="FFFFFF"/>
                </a:solidFill>
                <a:latin typeface="Roboto Condensed"/>
                <a:cs typeface="Roboto Condensed"/>
              </a:rPr>
              <a:t>L</a:t>
            </a:r>
            <a:r>
              <a:rPr sz="700" spc="-15" dirty="0">
                <a:solidFill>
                  <a:srgbClr val="FFFFFF"/>
                </a:solidFill>
                <a:latin typeface="Roboto Condensed"/>
                <a:cs typeface="Roboto Condensed"/>
              </a:rPr>
              <a:t> </a:t>
            </a:r>
            <a:r>
              <a:rPr sz="700" spc="70" dirty="0">
                <a:solidFill>
                  <a:srgbClr val="FFFFFF"/>
                </a:solidFill>
                <a:latin typeface="Roboto Condensed"/>
                <a:cs typeface="Roboto Condensed"/>
              </a:rPr>
              <a:t>AI</a:t>
            </a:r>
            <a:r>
              <a:rPr sz="700" spc="-35" dirty="0">
                <a:solidFill>
                  <a:srgbClr val="FFFFFF"/>
                </a:solidFill>
                <a:latin typeface="Roboto Condensed"/>
                <a:cs typeface="Roboto Condensed"/>
              </a:rPr>
              <a:t> </a:t>
            </a:r>
            <a:r>
              <a:rPr sz="700" spc="100" dirty="0">
                <a:solidFill>
                  <a:srgbClr val="FFFFFF"/>
                </a:solidFill>
                <a:latin typeface="Roboto Condensed"/>
                <a:cs typeface="Roboto Condensed"/>
              </a:rPr>
              <a:t>TIERS </a:t>
            </a:r>
            <a:endParaRPr sz="700">
              <a:latin typeface="Roboto Condensed"/>
              <a:cs typeface="Roboto Condensed"/>
            </a:endParaRPr>
          </a:p>
        </p:txBody>
      </p:sp>
      <p:pic>
        <p:nvPicPr>
          <p:cNvPr id="125" name="object 117">
            <a:extLst>
              <a:ext uri="{FF2B5EF4-FFF2-40B4-BE49-F238E27FC236}">
                <a16:creationId xmlns:a16="http://schemas.microsoft.com/office/drawing/2014/main" id="{A81871A6-7765-F1DE-482C-AA9395728E64}"/>
              </a:ext>
            </a:extLst>
          </p:cNvPr>
          <p:cNvPicPr/>
          <p:nvPr userDrawn="1"/>
        </p:nvPicPr>
        <p:blipFill>
          <a:blip r:embed="rId34" cstate="screen">
            <a:extLst>
              <a:ext uri="{28A0092B-C50C-407E-A947-70E740481C1C}">
                <a14:useLocalDpi xmlns:a14="http://schemas.microsoft.com/office/drawing/2010/main"/>
              </a:ext>
            </a:extLst>
          </a:blip>
          <a:stretch>
            <a:fillRect/>
          </a:stretch>
        </p:blipFill>
        <p:spPr>
          <a:xfrm>
            <a:off x="7073519" y="826593"/>
            <a:ext cx="150939" cy="127482"/>
          </a:xfrm>
          <a:prstGeom prst="rect">
            <a:avLst/>
          </a:prstGeom>
        </p:spPr>
      </p:pic>
      <p:sp>
        <p:nvSpPr>
          <p:cNvPr id="126" name="object 118">
            <a:extLst>
              <a:ext uri="{FF2B5EF4-FFF2-40B4-BE49-F238E27FC236}">
                <a16:creationId xmlns:a16="http://schemas.microsoft.com/office/drawing/2014/main" id="{2514EDEA-E660-60DF-A1CA-4C4833DB1790}"/>
              </a:ext>
            </a:extLst>
          </p:cNvPr>
          <p:cNvSpPr txBox="1"/>
          <p:nvPr userDrawn="1"/>
        </p:nvSpPr>
        <p:spPr>
          <a:xfrm>
            <a:off x="7216905" y="1833480"/>
            <a:ext cx="1052830" cy="135890"/>
          </a:xfrm>
          <a:prstGeom prst="rect">
            <a:avLst/>
          </a:prstGeom>
        </p:spPr>
        <p:txBody>
          <a:bodyPr vert="horz" wrap="square" lIns="0" tIns="15240" rIns="0" bIns="0" rtlCol="0">
            <a:spAutoFit/>
          </a:bodyPr>
          <a:lstStyle/>
          <a:p>
            <a:pPr marL="12700">
              <a:lnSpc>
                <a:spcPct val="100000"/>
              </a:lnSpc>
              <a:spcBef>
                <a:spcPts val="120"/>
              </a:spcBef>
            </a:pPr>
            <a:r>
              <a:rPr sz="700" spc="120" dirty="0">
                <a:solidFill>
                  <a:srgbClr val="FFFFFF"/>
                </a:solidFill>
                <a:latin typeface="Roboto Condensed"/>
                <a:cs typeface="Roboto Condensed"/>
              </a:rPr>
              <a:t>GRANDES</a:t>
            </a:r>
            <a:r>
              <a:rPr sz="700" spc="270" dirty="0">
                <a:solidFill>
                  <a:srgbClr val="FFFFFF"/>
                </a:solidFill>
                <a:latin typeface="Roboto Condensed"/>
                <a:cs typeface="Roboto Condensed"/>
              </a:rPr>
              <a:t> </a:t>
            </a:r>
            <a:r>
              <a:rPr sz="700" spc="105" dirty="0">
                <a:solidFill>
                  <a:srgbClr val="FFFFFF"/>
                </a:solidFill>
                <a:latin typeface="Roboto Condensed"/>
                <a:cs typeface="Roboto Condensed"/>
              </a:rPr>
              <a:t>CULTURES </a:t>
            </a:r>
            <a:endParaRPr sz="700">
              <a:latin typeface="Roboto Condensed"/>
              <a:cs typeface="Roboto Condensed"/>
            </a:endParaRPr>
          </a:p>
        </p:txBody>
      </p:sp>
      <p:grpSp>
        <p:nvGrpSpPr>
          <p:cNvPr id="127" name="object 119">
            <a:extLst>
              <a:ext uri="{FF2B5EF4-FFF2-40B4-BE49-F238E27FC236}">
                <a16:creationId xmlns:a16="http://schemas.microsoft.com/office/drawing/2014/main" id="{C645FB29-E762-CDC7-297A-B2CBED2A7A36}"/>
              </a:ext>
            </a:extLst>
          </p:cNvPr>
          <p:cNvGrpSpPr/>
          <p:nvPr userDrawn="1"/>
        </p:nvGrpSpPr>
        <p:grpSpPr>
          <a:xfrm>
            <a:off x="7054990" y="1841349"/>
            <a:ext cx="4800600" cy="694055"/>
            <a:chOff x="7051903" y="1837220"/>
            <a:chExt cx="4800600" cy="694055"/>
          </a:xfrm>
        </p:grpSpPr>
        <p:pic>
          <p:nvPicPr>
            <p:cNvPr id="128" name="object 120">
              <a:extLst>
                <a:ext uri="{FF2B5EF4-FFF2-40B4-BE49-F238E27FC236}">
                  <a16:creationId xmlns:a16="http://schemas.microsoft.com/office/drawing/2014/main" id="{BFFD1E11-93DA-D3C1-D2B3-04922CC4CEED}"/>
                </a:ext>
              </a:extLst>
            </p:cNvPr>
            <p:cNvPicPr/>
            <p:nvPr/>
          </p:nvPicPr>
          <p:blipFill>
            <a:blip r:embed="rId35" cstate="screen">
              <a:extLst>
                <a:ext uri="{28A0092B-C50C-407E-A947-70E740481C1C}">
                  <a14:useLocalDpi xmlns:a14="http://schemas.microsoft.com/office/drawing/2010/main"/>
                </a:ext>
              </a:extLst>
            </a:blip>
            <a:stretch>
              <a:fillRect/>
            </a:stretch>
          </p:blipFill>
          <p:spPr>
            <a:xfrm>
              <a:off x="7051903" y="1837220"/>
              <a:ext cx="145884" cy="108686"/>
            </a:xfrm>
            <a:prstGeom prst="rect">
              <a:avLst/>
            </a:prstGeom>
          </p:spPr>
        </p:pic>
        <p:sp>
          <p:nvSpPr>
            <p:cNvPr id="129" name="object 121">
              <a:extLst>
                <a:ext uri="{FF2B5EF4-FFF2-40B4-BE49-F238E27FC236}">
                  <a16:creationId xmlns:a16="http://schemas.microsoft.com/office/drawing/2014/main" id="{61EB2A19-431A-1E38-0350-8AB5E739A6C0}"/>
                </a:ext>
              </a:extLst>
            </p:cNvPr>
            <p:cNvSpPr/>
            <p:nvPr/>
          </p:nvSpPr>
          <p:spPr>
            <a:xfrm>
              <a:off x="9431249" y="2452979"/>
              <a:ext cx="1451610" cy="78105"/>
            </a:xfrm>
            <a:custGeom>
              <a:avLst/>
              <a:gdLst/>
              <a:ahLst/>
              <a:cxnLst/>
              <a:rect l="l" t="t" r="r" b="b"/>
              <a:pathLst>
                <a:path w="1451609" h="78105">
                  <a:moveTo>
                    <a:pt x="77863" y="38938"/>
                  </a:moveTo>
                  <a:lnTo>
                    <a:pt x="38938" y="0"/>
                  </a:lnTo>
                  <a:lnTo>
                    <a:pt x="0" y="38938"/>
                  </a:lnTo>
                  <a:lnTo>
                    <a:pt x="38938" y="77876"/>
                  </a:lnTo>
                  <a:lnTo>
                    <a:pt x="77863" y="38938"/>
                  </a:lnTo>
                  <a:close/>
                </a:path>
                <a:path w="1451609" h="78105">
                  <a:moveTo>
                    <a:pt x="766114" y="38938"/>
                  </a:moveTo>
                  <a:lnTo>
                    <a:pt x="727189" y="0"/>
                  </a:lnTo>
                  <a:lnTo>
                    <a:pt x="688251" y="38938"/>
                  </a:lnTo>
                  <a:lnTo>
                    <a:pt x="727189" y="77876"/>
                  </a:lnTo>
                  <a:lnTo>
                    <a:pt x="766114" y="38938"/>
                  </a:lnTo>
                  <a:close/>
                </a:path>
                <a:path w="1451609" h="78105">
                  <a:moveTo>
                    <a:pt x="1451063" y="38938"/>
                  </a:moveTo>
                  <a:lnTo>
                    <a:pt x="1412138" y="0"/>
                  </a:lnTo>
                  <a:lnTo>
                    <a:pt x="1373200" y="38938"/>
                  </a:lnTo>
                  <a:lnTo>
                    <a:pt x="1412138" y="77876"/>
                  </a:lnTo>
                  <a:lnTo>
                    <a:pt x="1451063" y="38938"/>
                  </a:lnTo>
                  <a:close/>
                </a:path>
              </a:pathLst>
            </a:custGeom>
            <a:solidFill>
              <a:srgbClr val="BB7827"/>
            </a:solidFill>
          </p:spPr>
          <p:txBody>
            <a:bodyPr wrap="square" lIns="0" tIns="0" rIns="0" bIns="0" rtlCol="0"/>
            <a:lstStyle/>
            <a:p>
              <a:endParaRPr/>
            </a:p>
          </p:txBody>
        </p:sp>
        <p:pic>
          <p:nvPicPr>
            <p:cNvPr id="130" name="object 122">
              <a:extLst>
                <a:ext uri="{FF2B5EF4-FFF2-40B4-BE49-F238E27FC236}">
                  <a16:creationId xmlns:a16="http://schemas.microsoft.com/office/drawing/2014/main" id="{4D1AA820-376E-560F-DC32-008329DFD57E}"/>
                </a:ext>
              </a:extLst>
            </p:cNvPr>
            <p:cNvPicPr/>
            <p:nvPr/>
          </p:nvPicPr>
          <p:blipFill>
            <a:blip r:embed="rId36" cstate="print"/>
            <a:stretch>
              <a:fillRect/>
            </a:stretch>
          </p:blipFill>
          <p:spPr>
            <a:xfrm>
              <a:off x="9149892" y="1986559"/>
              <a:ext cx="665703" cy="503593"/>
            </a:xfrm>
            <a:prstGeom prst="rect">
              <a:avLst/>
            </a:prstGeom>
          </p:spPr>
        </p:pic>
        <p:sp>
          <p:nvSpPr>
            <p:cNvPr id="131" name="object 123">
              <a:extLst>
                <a:ext uri="{FF2B5EF4-FFF2-40B4-BE49-F238E27FC236}">
                  <a16:creationId xmlns:a16="http://schemas.microsoft.com/office/drawing/2014/main" id="{3909C9DD-1871-372B-F455-A3C522550FF9}"/>
                </a:ext>
              </a:extLst>
            </p:cNvPr>
            <p:cNvSpPr/>
            <p:nvPr/>
          </p:nvSpPr>
          <p:spPr>
            <a:xfrm>
              <a:off x="9149892" y="1986559"/>
              <a:ext cx="666115" cy="504190"/>
            </a:xfrm>
            <a:custGeom>
              <a:avLst/>
              <a:gdLst/>
              <a:ahLst/>
              <a:cxnLst/>
              <a:rect l="l" t="t" r="r" b="b"/>
              <a:pathLst>
                <a:path w="666115" h="504189">
                  <a:moveTo>
                    <a:pt x="0" y="503593"/>
                  </a:moveTo>
                  <a:lnTo>
                    <a:pt x="665708" y="503593"/>
                  </a:lnTo>
                  <a:lnTo>
                    <a:pt x="665708" y="0"/>
                  </a:lnTo>
                  <a:lnTo>
                    <a:pt x="0" y="0"/>
                  </a:lnTo>
                  <a:lnTo>
                    <a:pt x="0" y="503593"/>
                  </a:lnTo>
                  <a:close/>
                </a:path>
              </a:pathLst>
            </a:custGeom>
            <a:ln w="3530">
              <a:solidFill>
                <a:srgbClr val="BB7827"/>
              </a:solidFill>
            </a:ln>
          </p:spPr>
          <p:txBody>
            <a:bodyPr wrap="square" lIns="0" tIns="0" rIns="0" bIns="0" rtlCol="0"/>
            <a:lstStyle/>
            <a:p>
              <a:endParaRPr/>
            </a:p>
          </p:txBody>
        </p:sp>
        <p:pic>
          <p:nvPicPr>
            <p:cNvPr id="132" name="object 124">
              <a:extLst>
                <a:ext uri="{FF2B5EF4-FFF2-40B4-BE49-F238E27FC236}">
                  <a16:creationId xmlns:a16="http://schemas.microsoft.com/office/drawing/2014/main" id="{04F12684-672E-64F8-0B9A-D76F7546AAB0}"/>
                </a:ext>
              </a:extLst>
            </p:cNvPr>
            <p:cNvPicPr/>
            <p:nvPr/>
          </p:nvPicPr>
          <p:blipFill>
            <a:blip r:embed="rId37" cstate="print"/>
            <a:stretch>
              <a:fillRect/>
            </a:stretch>
          </p:blipFill>
          <p:spPr>
            <a:xfrm>
              <a:off x="9827793" y="1986559"/>
              <a:ext cx="665708" cy="503593"/>
            </a:xfrm>
            <a:prstGeom prst="rect">
              <a:avLst/>
            </a:prstGeom>
          </p:spPr>
        </p:pic>
        <p:sp>
          <p:nvSpPr>
            <p:cNvPr id="133" name="object 125">
              <a:extLst>
                <a:ext uri="{FF2B5EF4-FFF2-40B4-BE49-F238E27FC236}">
                  <a16:creationId xmlns:a16="http://schemas.microsoft.com/office/drawing/2014/main" id="{A62E5BB6-B35C-EB57-9651-8C71D5805FE0}"/>
                </a:ext>
              </a:extLst>
            </p:cNvPr>
            <p:cNvSpPr/>
            <p:nvPr/>
          </p:nvSpPr>
          <p:spPr>
            <a:xfrm>
              <a:off x="9827780" y="1986559"/>
              <a:ext cx="666115" cy="504190"/>
            </a:xfrm>
            <a:custGeom>
              <a:avLst/>
              <a:gdLst/>
              <a:ahLst/>
              <a:cxnLst/>
              <a:rect l="l" t="t" r="r" b="b"/>
              <a:pathLst>
                <a:path w="666115" h="504189">
                  <a:moveTo>
                    <a:pt x="0" y="503593"/>
                  </a:moveTo>
                  <a:lnTo>
                    <a:pt x="665708" y="503593"/>
                  </a:lnTo>
                  <a:lnTo>
                    <a:pt x="665708" y="0"/>
                  </a:lnTo>
                  <a:lnTo>
                    <a:pt x="0" y="0"/>
                  </a:lnTo>
                  <a:lnTo>
                    <a:pt x="0" y="503593"/>
                  </a:lnTo>
                  <a:close/>
                </a:path>
              </a:pathLst>
            </a:custGeom>
            <a:ln w="3530">
              <a:solidFill>
                <a:srgbClr val="BB7827"/>
              </a:solidFill>
            </a:ln>
          </p:spPr>
          <p:txBody>
            <a:bodyPr wrap="square" lIns="0" tIns="0" rIns="0" bIns="0" rtlCol="0"/>
            <a:lstStyle/>
            <a:p>
              <a:endParaRPr/>
            </a:p>
          </p:txBody>
        </p:sp>
        <p:pic>
          <p:nvPicPr>
            <p:cNvPr id="134" name="object 126">
              <a:extLst>
                <a:ext uri="{FF2B5EF4-FFF2-40B4-BE49-F238E27FC236}">
                  <a16:creationId xmlns:a16="http://schemas.microsoft.com/office/drawing/2014/main" id="{BCB56A1A-B214-2BDC-7E78-CF75DA8086B1}"/>
                </a:ext>
              </a:extLst>
            </p:cNvPr>
            <p:cNvPicPr/>
            <p:nvPr/>
          </p:nvPicPr>
          <p:blipFill>
            <a:blip r:embed="rId38" cstate="print"/>
            <a:stretch>
              <a:fillRect/>
            </a:stretch>
          </p:blipFill>
          <p:spPr>
            <a:xfrm>
              <a:off x="10510520" y="1986559"/>
              <a:ext cx="665708" cy="503591"/>
            </a:xfrm>
            <a:prstGeom prst="rect">
              <a:avLst/>
            </a:prstGeom>
          </p:spPr>
        </p:pic>
        <p:sp>
          <p:nvSpPr>
            <p:cNvPr id="135" name="object 127">
              <a:extLst>
                <a:ext uri="{FF2B5EF4-FFF2-40B4-BE49-F238E27FC236}">
                  <a16:creationId xmlns:a16="http://schemas.microsoft.com/office/drawing/2014/main" id="{32F16F13-BBBD-7973-1942-D1352AFB98F1}"/>
                </a:ext>
              </a:extLst>
            </p:cNvPr>
            <p:cNvSpPr/>
            <p:nvPr/>
          </p:nvSpPr>
          <p:spPr>
            <a:xfrm>
              <a:off x="10510520" y="1986559"/>
              <a:ext cx="666115" cy="504190"/>
            </a:xfrm>
            <a:custGeom>
              <a:avLst/>
              <a:gdLst/>
              <a:ahLst/>
              <a:cxnLst/>
              <a:rect l="l" t="t" r="r" b="b"/>
              <a:pathLst>
                <a:path w="666115" h="504189">
                  <a:moveTo>
                    <a:pt x="0" y="503593"/>
                  </a:moveTo>
                  <a:lnTo>
                    <a:pt x="665708" y="503593"/>
                  </a:lnTo>
                  <a:lnTo>
                    <a:pt x="665708" y="0"/>
                  </a:lnTo>
                  <a:lnTo>
                    <a:pt x="0" y="0"/>
                  </a:lnTo>
                  <a:lnTo>
                    <a:pt x="0" y="503593"/>
                  </a:lnTo>
                  <a:close/>
                </a:path>
              </a:pathLst>
            </a:custGeom>
            <a:ln w="3530">
              <a:solidFill>
                <a:srgbClr val="BB7827"/>
              </a:solidFill>
            </a:ln>
          </p:spPr>
          <p:txBody>
            <a:bodyPr wrap="square" lIns="0" tIns="0" rIns="0" bIns="0" rtlCol="0"/>
            <a:lstStyle/>
            <a:p>
              <a:endParaRPr/>
            </a:p>
          </p:txBody>
        </p:sp>
        <p:sp>
          <p:nvSpPr>
            <p:cNvPr id="136" name="object 128">
              <a:extLst>
                <a:ext uri="{FF2B5EF4-FFF2-40B4-BE49-F238E27FC236}">
                  <a16:creationId xmlns:a16="http://schemas.microsoft.com/office/drawing/2014/main" id="{A1A84179-5685-3AE3-F8C2-40534063D1F5}"/>
                </a:ext>
              </a:extLst>
            </p:cNvPr>
            <p:cNvSpPr/>
            <p:nvPr/>
          </p:nvSpPr>
          <p:spPr>
            <a:xfrm>
              <a:off x="11478586" y="2452978"/>
              <a:ext cx="78105" cy="78105"/>
            </a:xfrm>
            <a:custGeom>
              <a:avLst/>
              <a:gdLst/>
              <a:ahLst/>
              <a:cxnLst/>
              <a:rect l="l" t="t" r="r" b="b"/>
              <a:pathLst>
                <a:path w="78104" h="78105">
                  <a:moveTo>
                    <a:pt x="38938" y="0"/>
                  </a:moveTo>
                  <a:lnTo>
                    <a:pt x="0" y="38938"/>
                  </a:lnTo>
                  <a:lnTo>
                    <a:pt x="38938" y="77876"/>
                  </a:lnTo>
                  <a:lnTo>
                    <a:pt x="77863" y="38938"/>
                  </a:lnTo>
                  <a:lnTo>
                    <a:pt x="38938" y="0"/>
                  </a:lnTo>
                  <a:close/>
                </a:path>
              </a:pathLst>
            </a:custGeom>
            <a:solidFill>
              <a:srgbClr val="BB7827"/>
            </a:solidFill>
          </p:spPr>
          <p:txBody>
            <a:bodyPr wrap="square" lIns="0" tIns="0" rIns="0" bIns="0" rtlCol="0"/>
            <a:lstStyle/>
            <a:p>
              <a:endParaRPr/>
            </a:p>
          </p:txBody>
        </p:sp>
        <p:pic>
          <p:nvPicPr>
            <p:cNvPr id="137" name="object 129">
              <a:extLst>
                <a:ext uri="{FF2B5EF4-FFF2-40B4-BE49-F238E27FC236}">
                  <a16:creationId xmlns:a16="http://schemas.microsoft.com/office/drawing/2014/main" id="{BCCF0CF2-F464-32F5-0E86-5CD654926D75}"/>
                </a:ext>
              </a:extLst>
            </p:cNvPr>
            <p:cNvPicPr/>
            <p:nvPr/>
          </p:nvPicPr>
          <p:blipFill>
            <a:blip r:embed="rId39" cstate="print"/>
            <a:stretch>
              <a:fillRect/>
            </a:stretch>
          </p:blipFill>
          <p:spPr>
            <a:xfrm>
              <a:off x="11184661" y="1986559"/>
              <a:ext cx="665708" cy="503593"/>
            </a:xfrm>
            <a:prstGeom prst="rect">
              <a:avLst/>
            </a:prstGeom>
          </p:spPr>
        </p:pic>
        <p:sp>
          <p:nvSpPr>
            <p:cNvPr id="138" name="object 130">
              <a:extLst>
                <a:ext uri="{FF2B5EF4-FFF2-40B4-BE49-F238E27FC236}">
                  <a16:creationId xmlns:a16="http://schemas.microsoft.com/office/drawing/2014/main" id="{CC44BAEF-DE50-D2CA-3076-AD6A17318E7A}"/>
                </a:ext>
              </a:extLst>
            </p:cNvPr>
            <p:cNvSpPr/>
            <p:nvPr/>
          </p:nvSpPr>
          <p:spPr>
            <a:xfrm>
              <a:off x="11184661" y="1986559"/>
              <a:ext cx="666115" cy="504190"/>
            </a:xfrm>
            <a:custGeom>
              <a:avLst/>
              <a:gdLst/>
              <a:ahLst/>
              <a:cxnLst/>
              <a:rect l="l" t="t" r="r" b="b"/>
              <a:pathLst>
                <a:path w="666115" h="504189">
                  <a:moveTo>
                    <a:pt x="0" y="503593"/>
                  </a:moveTo>
                  <a:lnTo>
                    <a:pt x="665708" y="503593"/>
                  </a:lnTo>
                  <a:lnTo>
                    <a:pt x="665708" y="0"/>
                  </a:lnTo>
                  <a:lnTo>
                    <a:pt x="0" y="0"/>
                  </a:lnTo>
                  <a:lnTo>
                    <a:pt x="0" y="503593"/>
                  </a:lnTo>
                  <a:close/>
                </a:path>
              </a:pathLst>
            </a:custGeom>
            <a:ln w="3530">
              <a:solidFill>
                <a:srgbClr val="BB7827"/>
              </a:solidFill>
            </a:ln>
          </p:spPr>
          <p:txBody>
            <a:bodyPr wrap="square" lIns="0" tIns="0" rIns="0" bIns="0" rtlCol="0"/>
            <a:lstStyle/>
            <a:p>
              <a:endParaRPr/>
            </a:p>
          </p:txBody>
        </p:sp>
      </p:grpSp>
      <p:sp>
        <p:nvSpPr>
          <p:cNvPr id="139" name="object 131">
            <a:extLst>
              <a:ext uri="{FF2B5EF4-FFF2-40B4-BE49-F238E27FC236}">
                <a16:creationId xmlns:a16="http://schemas.microsoft.com/office/drawing/2014/main" id="{83784F07-1BD9-0388-1727-5778035AD1DD}"/>
              </a:ext>
            </a:extLst>
          </p:cNvPr>
          <p:cNvSpPr txBox="1"/>
          <p:nvPr userDrawn="1"/>
        </p:nvSpPr>
        <p:spPr>
          <a:xfrm>
            <a:off x="7971342" y="3525206"/>
            <a:ext cx="229235" cy="305435"/>
          </a:xfrm>
          <a:prstGeom prst="rect">
            <a:avLst/>
          </a:prstGeom>
        </p:spPr>
        <p:txBody>
          <a:bodyPr vert="horz" wrap="square" lIns="0" tIns="4445" rIns="0" bIns="0" rtlCol="0">
            <a:spAutoFit/>
          </a:bodyPr>
          <a:lstStyle/>
          <a:p>
            <a:pPr marL="12700" marR="5080" indent="1270" algn="ctr">
              <a:lnSpc>
                <a:spcPct val="110600"/>
              </a:lnSpc>
              <a:spcBef>
                <a:spcPts val="35"/>
              </a:spcBef>
            </a:pPr>
            <a:r>
              <a:rPr sz="600" spc="-10" dirty="0">
                <a:solidFill>
                  <a:srgbClr val="4A4A49"/>
                </a:solidFill>
                <a:latin typeface="Roboto Condensed"/>
                <a:cs typeface="Roboto Condensed"/>
              </a:rPr>
              <a:t>Alain</a:t>
            </a:r>
            <a:r>
              <a:rPr sz="600" spc="500" dirty="0">
                <a:solidFill>
                  <a:srgbClr val="4A4A49"/>
                </a:solidFill>
                <a:latin typeface="Roboto Condensed"/>
                <a:cs typeface="Roboto Condensed"/>
              </a:rPr>
              <a:t> </a:t>
            </a:r>
            <a:r>
              <a:rPr sz="600" b="1" spc="-25" dirty="0">
                <a:solidFill>
                  <a:srgbClr val="4A4A49"/>
                </a:solidFill>
                <a:latin typeface="Roboto Condensed"/>
                <a:cs typeface="Roboto Condensed"/>
              </a:rPr>
              <a:t>DIRICK</a:t>
            </a:r>
            <a:r>
              <a:rPr sz="600" b="1" spc="500" dirty="0">
                <a:solidFill>
                  <a:srgbClr val="4A4A49"/>
                </a:solidFill>
                <a:latin typeface="Roboto Condensed"/>
                <a:cs typeface="Roboto Condensed"/>
              </a:rPr>
              <a:t> </a:t>
            </a:r>
            <a:r>
              <a:rPr sz="500" i="1" spc="-25" dirty="0">
                <a:solidFill>
                  <a:srgbClr val="4A4A49"/>
                </a:solidFill>
                <a:latin typeface="Roboto Condensed"/>
                <a:cs typeface="Roboto Condensed"/>
              </a:rPr>
              <a:t>HUY</a:t>
            </a:r>
            <a:endParaRPr sz="500">
              <a:latin typeface="Roboto Condensed"/>
              <a:cs typeface="Roboto Condensed"/>
            </a:endParaRPr>
          </a:p>
        </p:txBody>
      </p:sp>
      <p:sp>
        <p:nvSpPr>
          <p:cNvPr id="140" name="object 132">
            <a:extLst>
              <a:ext uri="{FF2B5EF4-FFF2-40B4-BE49-F238E27FC236}">
                <a16:creationId xmlns:a16="http://schemas.microsoft.com/office/drawing/2014/main" id="{4AC7E826-EFED-E679-5D61-7D94546AB723}"/>
              </a:ext>
            </a:extLst>
          </p:cNvPr>
          <p:cNvSpPr txBox="1"/>
          <p:nvPr userDrawn="1"/>
        </p:nvSpPr>
        <p:spPr>
          <a:xfrm>
            <a:off x="7214287" y="3514192"/>
            <a:ext cx="342265" cy="318135"/>
          </a:xfrm>
          <a:prstGeom prst="rect">
            <a:avLst/>
          </a:prstGeom>
        </p:spPr>
        <p:txBody>
          <a:bodyPr vert="horz" wrap="square" lIns="0" tIns="26034" rIns="0" bIns="0" rtlCol="0">
            <a:spAutoFit/>
          </a:bodyPr>
          <a:lstStyle/>
          <a:p>
            <a:pPr algn="ctr">
              <a:lnSpc>
                <a:spcPct val="100000"/>
              </a:lnSpc>
              <a:spcBef>
                <a:spcPts val="204"/>
              </a:spcBef>
            </a:pPr>
            <a:r>
              <a:rPr sz="600" spc="-10" dirty="0">
                <a:solidFill>
                  <a:srgbClr val="4A4A49"/>
                </a:solidFill>
                <a:latin typeface="Roboto Condensed"/>
                <a:cs typeface="Roboto Condensed"/>
              </a:rPr>
              <a:t>Thomas</a:t>
            </a:r>
            <a:endParaRPr sz="600">
              <a:latin typeface="Roboto Condensed"/>
              <a:cs typeface="Roboto Condensed"/>
            </a:endParaRPr>
          </a:p>
          <a:p>
            <a:pPr algn="ctr">
              <a:lnSpc>
                <a:spcPct val="100000"/>
              </a:lnSpc>
              <a:spcBef>
                <a:spcPts val="114"/>
              </a:spcBef>
            </a:pPr>
            <a:r>
              <a:rPr sz="500" b="1" spc="-10" dirty="0">
                <a:solidFill>
                  <a:srgbClr val="4A4A49"/>
                </a:solidFill>
                <a:latin typeface="Roboto Condensed"/>
                <a:cs typeface="Roboto Condensed"/>
              </a:rPr>
              <a:t>GEERAERTS</a:t>
            </a:r>
            <a:endParaRPr sz="500">
              <a:latin typeface="Roboto Condensed"/>
              <a:cs typeface="Roboto Condensed"/>
            </a:endParaRPr>
          </a:p>
          <a:p>
            <a:pPr algn="ctr">
              <a:lnSpc>
                <a:spcPct val="100000"/>
              </a:lnSpc>
              <a:spcBef>
                <a:spcPts val="160"/>
              </a:spcBef>
            </a:pPr>
            <a:r>
              <a:rPr sz="500" i="1" spc="-10" dirty="0">
                <a:solidFill>
                  <a:srgbClr val="4A4A49"/>
                </a:solidFill>
                <a:latin typeface="Roboto Condensed"/>
                <a:cs typeface="Roboto Condensed"/>
              </a:rPr>
              <a:t>Mellet</a:t>
            </a:r>
            <a:endParaRPr sz="500">
              <a:latin typeface="Roboto Condensed"/>
              <a:cs typeface="Roboto Condensed"/>
            </a:endParaRPr>
          </a:p>
        </p:txBody>
      </p:sp>
      <p:grpSp>
        <p:nvGrpSpPr>
          <p:cNvPr id="141" name="object 133">
            <a:extLst>
              <a:ext uri="{FF2B5EF4-FFF2-40B4-BE49-F238E27FC236}">
                <a16:creationId xmlns:a16="http://schemas.microsoft.com/office/drawing/2014/main" id="{4F8BD802-F056-E274-9047-4A1D9C9D1B96}"/>
              </a:ext>
            </a:extLst>
          </p:cNvPr>
          <p:cNvGrpSpPr/>
          <p:nvPr userDrawn="1"/>
        </p:nvGrpSpPr>
        <p:grpSpPr>
          <a:xfrm>
            <a:off x="6369660" y="3001824"/>
            <a:ext cx="682625" cy="508000"/>
            <a:chOff x="6366573" y="2997695"/>
            <a:chExt cx="682625" cy="508000"/>
          </a:xfrm>
        </p:grpSpPr>
        <p:pic>
          <p:nvPicPr>
            <p:cNvPr id="142" name="object 134">
              <a:extLst>
                <a:ext uri="{FF2B5EF4-FFF2-40B4-BE49-F238E27FC236}">
                  <a16:creationId xmlns:a16="http://schemas.microsoft.com/office/drawing/2014/main" id="{E1CF3D90-4678-55F0-0A2D-665038EEFB6A}"/>
                </a:ext>
              </a:extLst>
            </p:cNvPr>
            <p:cNvPicPr/>
            <p:nvPr/>
          </p:nvPicPr>
          <p:blipFill>
            <a:blip r:embed="rId40" cstate="print"/>
            <a:stretch>
              <a:fillRect/>
            </a:stretch>
          </p:blipFill>
          <p:spPr>
            <a:xfrm>
              <a:off x="6368478" y="2999600"/>
              <a:ext cx="665111" cy="503593"/>
            </a:xfrm>
            <a:prstGeom prst="rect">
              <a:avLst/>
            </a:prstGeom>
          </p:spPr>
        </p:pic>
        <p:sp>
          <p:nvSpPr>
            <p:cNvPr id="143" name="object 135">
              <a:extLst>
                <a:ext uri="{FF2B5EF4-FFF2-40B4-BE49-F238E27FC236}">
                  <a16:creationId xmlns:a16="http://schemas.microsoft.com/office/drawing/2014/main" id="{C455A7BA-BC3A-9682-22FE-BC791BE90D88}"/>
                </a:ext>
              </a:extLst>
            </p:cNvPr>
            <p:cNvSpPr/>
            <p:nvPr/>
          </p:nvSpPr>
          <p:spPr>
            <a:xfrm>
              <a:off x="6368478" y="2999600"/>
              <a:ext cx="678815" cy="504190"/>
            </a:xfrm>
            <a:custGeom>
              <a:avLst/>
              <a:gdLst/>
              <a:ahLst/>
              <a:cxnLst/>
              <a:rect l="l" t="t" r="r" b="b"/>
              <a:pathLst>
                <a:path w="678815" h="504189">
                  <a:moveTo>
                    <a:pt x="0" y="503593"/>
                  </a:moveTo>
                  <a:lnTo>
                    <a:pt x="678649" y="503593"/>
                  </a:lnTo>
                  <a:lnTo>
                    <a:pt x="678649" y="0"/>
                  </a:lnTo>
                  <a:lnTo>
                    <a:pt x="0" y="0"/>
                  </a:lnTo>
                  <a:lnTo>
                    <a:pt x="0" y="503593"/>
                  </a:lnTo>
                  <a:close/>
                </a:path>
              </a:pathLst>
            </a:custGeom>
            <a:ln w="3530">
              <a:solidFill>
                <a:srgbClr val="608746"/>
              </a:solidFill>
            </a:ln>
          </p:spPr>
          <p:txBody>
            <a:bodyPr wrap="square" lIns="0" tIns="0" rIns="0" bIns="0" rtlCol="0"/>
            <a:lstStyle/>
            <a:p>
              <a:endParaRPr/>
            </a:p>
          </p:txBody>
        </p:sp>
      </p:grpSp>
      <p:sp>
        <p:nvSpPr>
          <p:cNvPr id="144" name="object 136">
            <a:extLst>
              <a:ext uri="{FF2B5EF4-FFF2-40B4-BE49-F238E27FC236}">
                <a16:creationId xmlns:a16="http://schemas.microsoft.com/office/drawing/2014/main" id="{A7A78636-F1CB-0CBE-4DA5-1734187866D2}"/>
              </a:ext>
            </a:extLst>
          </p:cNvPr>
          <p:cNvSpPr txBox="1"/>
          <p:nvPr userDrawn="1"/>
        </p:nvSpPr>
        <p:spPr>
          <a:xfrm>
            <a:off x="6507655" y="3525206"/>
            <a:ext cx="39179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Bernard</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DECONINCK</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Villers-</a:t>
            </a:r>
            <a:r>
              <a:rPr sz="500" i="1" dirty="0">
                <a:solidFill>
                  <a:srgbClr val="4A4A49"/>
                </a:solidFill>
                <a:latin typeface="Roboto Condensed"/>
                <a:cs typeface="Roboto Condensed"/>
              </a:rPr>
              <a:t>la-</a:t>
            </a:r>
            <a:r>
              <a:rPr sz="500" i="1" spc="-10" dirty="0">
                <a:solidFill>
                  <a:srgbClr val="4A4A49"/>
                </a:solidFill>
                <a:latin typeface="Roboto Condensed"/>
                <a:cs typeface="Roboto Condensed"/>
              </a:rPr>
              <a:t>Ville</a:t>
            </a:r>
            <a:endParaRPr sz="500">
              <a:latin typeface="Roboto Condensed"/>
              <a:cs typeface="Roboto Condensed"/>
            </a:endParaRPr>
          </a:p>
        </p:txBody>
      </p:sp>
      <p:sp>
        <p:nvSpPr>
          <p:cNvPr id="145" name="object 137">
            <a:extLst>
              <a:ext uri="{FF2B5EF4-FFF2-40B4-BE49-F238E27FC236}">
                <a16:creationId xmlns:a16="http://schemas.microsoft.com/office/drawing/2014/main" id="{D19C6E20-AA18-3FE7-F8D8-178DC16146B6}"/>
              </a:ext>
            </a:extLst>
          </p:cNvPr>
          <p:cNvSpPr txBox="1"/>
          <p:nvPr userDrawn="1"/>
        </p:nvSpPr>
        <p:spPr>
          <a:xfrm>
            <a:off x="8488624" y="3526460"/>
            <a:ext cx="56197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Bernard</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PATTE</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Frasnes-</a:t>
            </a:r>
            <a:r>
              <a:rPr sz="500" i="1" dirty="0">
                <a:solidFill>
                  <a:srgbClr val="4A4A49"/>
                </a:solidFill>
                <a:latin typeface="Roboto Condensed"/>
                <a:cs typeface="Roboto Condensed"/>
              </a:rPr>
              <a:t>lez-</a:t>
            </a:r>
            <a:r>
              <a:rPr sz="500" i="1" spc="-10" dirty="0">
                <a:solidFill>
                  <a:srgbClr val="4A4A49"/>
                </a:solidFill>
                <a:latin typeface="Roboto Condensed"/>
                <a:cs typeface="Roboto Condensed"/>
              </a:rPr>
              <a:t>Gosselies</a:t>
            </a:r>
            <a:endParaRPr sz="500">
              <a:latin typeface="Roboto Condensed"/>
              <a:cs typeface="Roboto Condensed"/>
            </a:endParaRPr>
          </a:p>
        </p:txBody>
      </p:sp>
      <p:pic>
        <p:nvPicPr>
          <p:cNvPr id="146" name="object 138">
            <a:extLst>
              <a:ext uri="{FF2B5EF4-FFF2-40B4-BE49-F238E27FC236}">
                <a16:creationId xmlns:a16="http://schemas.microsoft.com/office/drawing/2014/main" id="{1315DA1B-951A-3D99-D0BB-F03B599CB780}"/>
              </a:ext>
            </a:extLst>
          </p:cNvPr>
          <p:cNvPicPr/>
          <p:nvPr userDrawn="1"/>
        </p:nvPicPr>
        <p:blipFill>
          <a:blip r:embed="rId41" cstate="screen">
            <a:extLst>
              <a:ext uri="{28A0092B-C50C-407E-A947-70E740481C1C}">
                <a14:useLocalDpi xmlns:a14="http://schemas.microsoft.com/office/drawing/2010/main"/>
              </a:ext>
            </a:extLst>
          </a:blip>
          <a:stretch>
            <a:fillRect/>
          </a:stretch>
        </p:blipFill>
        <p:spPr>
          <a:xfrm>
            <a:off x="6899682" y="2856561"/>
            <a:ext cx="135090" cy="110060"/>
          </a:xfrm>
          <a:prstGeom prst="rect">
            <a:avLst/>
          </a:prstGeom>
        </p:spPr>
      </p:pic>
      <p:sp>
        <p:nvSpPr>
          <p:cNvPr id="147" name="object 139">
            <a:extLst>
              <a:ext uri="{FF2B5EF4-FFF2-40B4-BE49-F238E27FC236}">
                <a16:creationId xmlns:a16="http://schemas.microsoft.com/office/drawing/2014/main" id="{62DAE944-191C-1B36-0CEA-63BEF13F3A43}"/>
              </a:ext>
            </a:extLst>
          </p:cNvPr>
          <p:cNvSpPr txBox="1"/>
          <p:nvPr userDrawn="1"/>
        </p:nvSpPr>
        <p:spPr>
          <a:xfrm>
            <a:off x="7010282" y="2835923"/>
            <a:ext cx="1475105" cy="135890"/>
          </a:xfrm>
          <a:prstGeom prst="rect">
            <a:avLst/>
          </a:prstGeom>
        </p:spPr>
        <p:txBody>
          <a:bodyPr vert="horz" wrap="square" lIns="0" tIns="15240" rIns="0" bIns="0" rtlCol="0">
            <a:spAutoFit/>
          </a:bodyPr>
          <a:lstStyle/>
          <a:p>
            <a:pPr marL="12700">
              <a:lnSpc>
                <a:spcPct val="100000"/>
              </a:lnSpc>
              <a:spcBef>
                <a:spcPts val="120"/>
              </a:spcBef>
            </a:pPr>
            <a:r>
              <a:rPr sz="700" spc="90" dirty="0">
                <a:solidFill>
                  <a:srgbClr val="FFFFFF"/>
                </a:solidFill>
                <a:latin typeface="Roboto Condensed"/>
                <a:cs typeface="Roboto Condensed"/>
              </a:rPr>
              <a:t>HOR</a:t>
            </a:r>
            <a:r>
              <a:rPr sz="700" spc="-45" dirty="0">
                <a:solidFill>
                  <a:srgbClr val="FFFFFF"/>
                </a:solidFill>
                <a:latin typeface="Roboto Condensed"/>
                <a:cs typeface="Roboto Condensed"/>
              </a:rPr>
              <a:t> </a:t>
            </a:r>
            <a:r>
              <a:rPr sz="700" spc="114" dirty="0">
                <a:solidFill>
                  <a:srgbClr val="FFFFFF"/>
                </a:solidFill>
                <a:latin typeface="Roboto Condensed"/>
                <a:cs typeface="Roboto Condensed"/>
              </a:rPr>
              <a:t>TICULTURE</a:t>
            </a:r>
            <a:r>
              <a:rPr sz="700" spc="280" dirty="0">
                <a:solidFill>
                  <a:srgbClr val="FFFFFF"/>
                </a:solidFill>
                <a:latin typeface="Roboto Condensed"/>
                <a:cs typeface="Roboto Condensed"/>
              </a:rPr>
              <a:t> </a:t>
            </a:r>
            <a:r>
              <a:rPr sz="700" spc="110" dirty="0">
                <a:solidFill>
                  <a:srgbClr val="FFFFFF"/>
                </a:solidFill>
                <a:latin typeface="Roboto Condensed"/>
                <a:cs typeface="Roboto Condensed"/>
              </a:rPr>
              <a:t>COMESTIBLE </a:t>
            </a:r>
            <a:endParaRPr sz="700">
              <a:latin typeface="Roboto Condensed"/>
              <a:cs typeface="Roboto Condensed"/>
            </a:endParaRPr>
          </a:p>
        </p:txBody>
      </p:sp>
      <p:graphicFrame>
        <p:nvGraphicFramePr>
          <p:cNvPr id="148" name="object 140">
            <a:extLst>
              <a:ext uri="{FF2B5EF4-FFF2-40B4-BE49-F238E27FC236}">
                <a16:creationId xmlns:a16="http://schemas.microsoft.com/office/drawing/2014/main" id="{CF7B6DD4-30F2-D437-10F9-65B2966C05ED}"/>
              </a:ext>
            </a:extLst>
          </p:cNvPr>
          <p:cNvGraphicFramePr>
            <a:graphicFrameLocks noGrp="1"/>
          </p:cNvGraphicFramePr>
          <p:nvPr userDrawn="1">
            <p:extLst>
              <p:ext uri="{D42A27DB-BD31-4B8C-83A1-F6EECF244321}">
                <p14:modId xmlns:p14="http://schemas.microsoft.com/office/powerpoint/2010/main" val="1561515593"/>
              </p:ext>
            </p:extLst>
          </p:nvPr>
        </p:nvGraphicFramePr>
        <p:xfrm>
          <a:off x="3565961" y="2527518"/>
          <a:ext cx="8124188" cy="295910"/>
        </p:xfrm>
        <a:graphic>
          <a:graphicData uri="http://schemas.openxmlformats.org/drawingml/2006/table">
            <a:tbl>
              <a:tblPr firstRow="1" bandRow="1">
                <a:tableStyleId>{2D5ABB26-0587-4C30-8999-92F81FD0307C}</a:tableStyleId>
              </a:tblPr>
              <a:tblGrid>
                <a:gridCol w="686435">
                  <a:extLst>
                    <a:ext uri="{9D8B030D-6E8A-4147-A177-3AD203B41FA5}">
                      <a16:colId xmlns:a16="http://schemas.microsoft.com/office/drawing/2014/main" val="20000"/>
                    </a:ext>
                  </a:extLst>
                </a:gridCol>
                <a:gridCol w="643890">
                  <a:extLst>
                    <a:ext uri="{9D8B030D-6E8A-4147-A177-3AD203B41FA5}">
                      <a16:colId xmlns:a16="http://schemas.microsoft.com/office/drawing/2014/main" val="20001"/>
                    </a:ext>
                  </a:extLst>
                </a:gridCol>
                <a:gridCol w="730885">
                  <a:extLst>
                    <a:ext uri="{9D8B030D-6E8A-4147-A177-3AD203B41FA5}">
                      <a16:colId xmlns:a16="http://schemas.microsoft.com/office/drawing/2014/main" val="20002"/>
                    </a:ext>
                  </a:extLst>
                </a:gridCol>
                <a:gridCol w="617855">
                  <a:extLst>
                    <a:ext uri="{9D8B030D-6E8A-4147-A177-3AD203B41FA5}">
                      <a16:colId xmlns:a16="http://schemas.microsoft.com/office/drawing/2014/main" val="20003"/>
                    </a:ext>
                  </a:extLst>
                </a:gridCol>
                <a:gridCol w="795655">
                  <a:extLst>
                    <a:ext uri="{9D8B030D-6E8A-4147-A177-3AD203B41FA5}">
                      <a16:colId xmlns:a16="http://schemas.microsoft.com/office/drawing/2014/main" val="20004"/>
                    </a:ext>
                  </a:extLst>
                </a:gridCol>
                <a:gridCol w="728979">
                  <a:extLst>
                    <a:ext uri="{9D8B030D-6E8A-4147-A177-3AD203B41FA5}">
                      <a16:colId xmlns:a16="http://schemas.microsoft.com/office/drawing/2014/main" val="20005"/>
                    </a:ext>
                  </a:extLst>
                </a:gridCol>
                <a:gridCol w="641985">
                  <a:extLst>
                    <a:ext uri="{9D8B030D-6E8A-4147-A177-3AD203B41FA5}">
                      <a16:colId xmlns:a16="http://schemas.microsoft.com/office/drawing/2014/main" val="20006"/>
                    </a:ext>
                  </a:extLst>
                </a:gridCol>
                <a:gridCol w="723900">
                  <a:extLst>
                    <a:ext uri="{9D8B030D-6E8A-4147-A177-3AD203B41FA5}">
                      <a16:colId xmlns:a16="http://schemas.microsoft.com/office/drawing/2014/main" val="20007"/>
                    </a:ext>
                  </a:extLst>
                </a:gridCol>
                <a:gridCol w="695960">
                  <a:extLst>
                    <a:ext uri="{9D8B030D-6E8A-4147-A177-3AD203B41FA5}">
                      <a16:colId xmlns:a16="http://schemas.microsoft.com/office/drawing/2014/main" val="20008"/>
                    </a:ext>
                  </a:extLst>
                </a:gridCol>
                <a:gridCol w="609600">
                  <a:extLst>
                    <a:ext uri="{9D8B030D-6E8A-4147-A177-3AD203B41FA5}">
                      <a16:colId xmlns:a16="http://schemas.microsoft.com/office/drawing/2014/main" val="20009"/>
                    </a:ext>
                  </a:extLst>
                </a:gridCol>
                <a:gridCol w="773429">
                  <a:extLst>
                    <a:ext uri="{9D8B030D-6E8A-4147-A177-3AD203B41FA5}">
                      <a16:colId xmlns:a16="http://schemas.microsoft.com/office/drawing/2014/main" val="20010"/>
                    </a:ext>
                  </a:extLst>
                </a:gridCol>
                <a:gridCol w="475615">
                  <a:extLst>
                    <a:ext uri="{9D8B030D-6E8A-4147-A177-3AD203B41FA5}">
                      <a16:colId xmlns:a16="http://schemas.microsoft.com/office/drawing/2014/main" val="20011"/>
                    </a:ext>
                  </a:extLst>
                </a:gridCol>
              </a:tblGrid>
              <a:tr h="97155">
                <a:tc>
                  <a:txBody>
                    <a:bodyPr/>
                    <a:lstStyle/>
                    <a:p>
                      <a:pPr marR="54610" algn="ctr">
                        <a:lnSpc>
                          <a:spcPts val="635"/>
                        </a:lnSpc>
                        <a:spcBef>
                          <a:spcPts val="30"/>
                        </a:spcBef>
                      </a:pPr>
                      <a:r>
                        <a:rPr sz="600" spc="-10" dirty="0">
                          <a:solidFill>
                            <a:srgbClr val="4A4A49"/>
                          </a:solidFill>
                          <a:latin typeface="Roboto Condensed"/>
                          <a:cs typeface="Roboto Condensed"/>
                        </a:rPr>
                        <a:t>Alain</a:t>
                      </a:r>
                      <a:endParaRPr sz="600">
                        <a:latin typeface="Roboto Condensed"/>
                        <a:cs typeface="Roboto Condensed"/>
                      </a:endParaRPr>
                    </a:p>
                  </a:txBody>
                  <a:tcPr marL="0" marR="0" marT="3810" marB="0"/>
                </a:tc>
                <a:tc>
                  <a:txBody>
                    <a:bodyPr/>
                    <a:lstStyle/>
                    <a:p>
                      <a:pPr marR="17145" algn="ctr">
                        <a:lnSpc>
                          <a:spcPts val="635"/>
                        </a:lnSpc>
                        <a:spcBef>
                          <a:spcPts val="30"/>
                        </a:spcBef>
                      </a:pPr>
                      <a:r>
                        <a:rPr sz="600" spc="-10" dirty="0">
                          <a:solidFill>
                            <a:srgbClr val="4A4A49"/>
                          </a:solidFill>
                          <a:latin typeface="Roboto Condensed"/>
                          <a:cs typeface="Roboto Condensed"/>
                        </a:rPr>
                        <a:t>Angélique</a:t>
                      </a:r>
                      <a:endParaRPr sz="600">
                        <a:latin typeface="Roboto Condensed"/>
                        <a:cs typeface="Roboto Condensed"/>
                      </a:endParaRPr>
                    </a:p>
                  </a:txBody>
                  <a:tcPr marL="0" marR="0" marT="3810" marB="0"/>
                </a:tc>
                <a:tc>
                  <a:txBody>
                    <a:bodyPr/>
                    <a:lstStyle/>
                    <a:p>
                      <a:pPr marR="9525" algn="ctr">
                        <a:lnSpc>
                          <a:spcPts val="635"/>
                        </a:lnSpc>
                        <a:spcBef>
                          <a:spcPts val="30"/>
                        </a:spcBef>
                      </a:pPr>
                      <a:r>
                        <a:rPr sz="600" spc="-10" dirty="0">
                          <a:solidFill>
                            <a:srgbClr val="4A4A49"/>
                          </a:solidFill>
                          <a:latin typeface="Roboto Condensed"/>
                          <a:cs typeface="Roboto Condensed"/>
                        </a:rPr>
                        <a:t>Olivier</a:t>
                      </a:r>
                      <a:endParaRPr sz="600">
                        <a:latin typeface="Roboto Condensed"/>
                        <a:cs typeface="Roboto Condensed"/>
                      </a:endParaRPr>
                    </a:p>
                  </a:txBody>
                  <a:tcPr marL="0" marR="0" marT="3810" marB="0"/>
                </a:tc>
                <a:tc>
                  <a:txBody>
                    <a:bodyPr/>
                    <a:lstStyle/>
                    <a:p>
                      <a:pPr marL="27305" algn="ctr">
                        <a:lnSpc>
                          <a:spcPts val="635"/>
                        </a:lnSpc>
                        <a:spcBef>
                          <a:spcPts val="30"/>
                        </a:spcBef>
                      </a:pPr>
                      <a:r>
                        <a:rPr sz="600" spc="-10" dirty="0">
                          <a:solidFill>
                            <a:srgbClr val="4A4A49"/>
                          </a:solidFill>
                          <a:latin typeface="Roboto Condensed"/>
                          <a:cs typeface="Roboto Condensed"/>
                        </a:rPr>
                        <a:t>Thierry</a:t>
                      </a:r>
                      <a:endParaRPr sz="600">
                        <a:latin typeface="Roboto Condensed"/>
                        <a:cs typeface="Roboto Condensed"/>
                      </a:endParaRPr>
                    </a:p>
                  </a:txBody>
                  <a:tcPr marL="0" marR="0" marT="3810" marB="0"/>
                </a:tc>
                <a:tc>
                  <a:txBody>
                    <a:bodyPr/>
                    <a:lstStyle/>
                    <a:p>
                      <a:pPr marL="90170" algn="ctr">
                        <a:lnSpc>
                          <a:spcPts val="610"/>
                        </a:lnSpc>
                        <a:spcBef>
                          <a:spcPts val="55"/>
                        </a:spcBef>
                      </a:pPr>
                      <a:r>
                        <a:rPr sz="600" spc="-10" dirty="0">
                          <a:solidFill>
                            <a:srgbClr val="4A4A49"/>
                          </a:solidFill>
                          <a:latin typeface="Roboto Condensed"/>
                          <a:cs typeface="Roboto Condensed"/>
                        </a:rPr>
                        <a:t>Clotilde</a:t>
                      </a:r>
                      <a:endParaRPr sz="600">
                        <a:latin typeface="Roboto Condensed"/>
                        <a:cs typeface="Roboto Condensed"/>
                      </a:endParaRPr>
                    </a:p>
                  </a:txBody>
                  <a:tcPr marL="0" marR="0" marT="6985" marB="0"/>
                </a:tc>
                <a:tc>
                  <a:txBody>
                    <a:bodyPr/>
                    <a:lstStyle/>
                    <a:p>
                      <a:pPr marR="67310" algn="ctr">
                        <a:lnSpc>
                          <a:spcPts val="610"/>
                        </a:lnSpc>
                        <a:spcBef>
                          <a:spcPts val="55"/>
                        </a:spcBef>
                      </a:pPr>
                      <a:r>
                        <a:rPr sz="600" dirty="0">
                          <a:solidFill>
                            <a:srgbClr val="4A4A49"/>
                          </a:solidFill>
                          <a:latin typeface="Roboto Condensed"/>
                          <a:cs typeface="Roboto Condensed"/>
                        </a:rPr>
                        <a:t>Charles</a:t>
                      </a:r>
                      <a:r>
                        <a:rPr sz="600" spc="35" dirty="0">
                          <a:solidFill>
                            <a:srgbClr val="4A4A49"/>
                          </a:solidFill>
                          <a:latin typeface="Roboto Condensed"/>
                          <a:cs typeface="Roboto Condensed"/>
                        </a:rPr>
                        <a:t> </a:t>
                      </a:r>
                      <a:r>
                        <a:rPr sz="600" spc="-10" dirty="0">
                          <a:solidFill>
                            <a:srgbClr val="4A4A49"/>
                          </a:solidFill>
                          <a:latin typeface="Roboto Condensed"/>
                          <a:cs typeface="Roboto Condensed"/>
                        </a:rPr>
                        <a:t>Bernard</a:t>
                      </a:r>
                      <a:endParaRPr sz="600">
                        <a:latin typeface="Roboto Condensed"/>
                        <a:cs typeface="Roboto Condensed"/>
                      </a:endParaRPr>
                    </a:p>
                  </a:txBody>
                  <a:tcPr marL="0" marR="0" marT="6985" marB="0"/>
                </a:tc>
                <a:tc>
                  <a:txBody>
                    <a:bodyPr/>
                    <a:lstStyle/>
                    <a:p>
                      <a:pPr marR="57150" algn="ctr">
                        <a:lnSpc>
                          <a:spcPts val="610"/>
                        </a:lnSpc>
                        <a:spcBef>
                          <a:spcPts val="55"/>
                        </a:spcBef>
                      </a:pPr>
                      <a:r>
                        <a:rPr sz="600" spc="-10" dirty="0">
                          <a:solidFill>
                            <a:srgbClr val="4A4A49"/>
                          </a:solidFill>
                          <a:latin typeface="Roboto Condensed"/>
                          <a:cs typeface="Roboto Condensed"/>
                        </a:rPr>
                        <a:t>Olivier</a:t>
                      </a:r>
                      <a:endParaRPr sz="600">
                        <a:latin typeface="Roboto Condensed"/>
                        <a:cs typeface="Roboto Condensed"/>
                      </a:endParaRPr>
                    </a:p>
                  </a:txBody>
                  <a:tcPr marL="0" marR="0" marT="6985" marB="0"/>
                </a:tc>
                <a:tc>
                  <a:txBody>
                    <a:bodyPr/>
                    <a:lstStyle/>
                    <a:p>
                      <a:pPr algn="ctr">
                        <a:lnSpc>
                          <a:spcPts val="610"/>
                        </a:lnSpc>
                        <a:spcBef>
                          <a:spcPts val="55"/>
                        </a:spcBef>
                      </a:pPr>
                      <a:r>
                        <a:rPr sz="600" spc="-10" dirty="0">
                          <a:solidFill>
                            <a:srgbClr val="4A4A49"/>
                          </a:solidFill>
                          <a:latin typeface="Roboto Condensed"/>
                          <a:cs typeface="Roboto Condensed"/>
                        </a:rPr>
                        <a:t>Michel</a:t>
                      </a:r>
                      <a:endParaRPr sz="600">
                        <a:latin typeface="Roboto Condensed"/>
                        <a:cs typeface="Roboto Condensed"/>
                      </a:endParaRPr>
                    </a:p>
                  </a:txBody>
                  <a:tcPr marL="0" marR="0" marT="6985" marB="0"/>
                </a:tc>
                <a:tc>
                  <a:txBody>
                    <a:bodyPr/>
                    <a:lstStyle/>
                    <a:p>
                      <a:pPr algn="ctr">
                        <a:lnSpc>
                          <a:spcPts val="635"/>
                        </a:lnSpc>
                        <a:spcBef>
                          <a:spcPts val="30"/>
                        </a:spcBef>
                      </a:pPr>
                      <a:r>
                        <a:rPr sz="600" spc="-10" dirty="0">
                          <a:solidFill>
                            <a:srgbClr val="4A4A49"/>
                          </a:solidFill>
                          <a:latin typeface="Roboto Condensed"/>
                          <a:cs typeface="Roboto Condensed"/>
                        </a:rPr>
                        <a:t>Oliver</a:t>
                      </a:r>
                      <a:endParaRPr sz="600">
                        <a:latin typeface="Roboto Condensed"/>
                        <a:cs typeface="Roboto Condensed"/>
                      </a:endParaRPr>
                    </a:p>
                  </a:txBody>
                  <a:tcPr marL="0" marR="0" marT="3810" marB="0"/>
                </a:tc>
                <a:tc>
                  <a:txBody>
                    <a:bodyPr/>
                    <a:lstStyle/>
                    <a:p>
                      <a:pPr marL="39370" algn="ctr">
                        <a:lnSpc>
                          <a:spcPts val="635"/>
                        </a:lnSpc>
                        <a:spcBef>
                          <a:spcPts val="30"/>
                        </a:spcBef>
                      </a:pPr>
                      <a:r>
                        <a:rPr sz="600" spc="-10" dirty="0">
                          <a:solidFill>
                            <a:srgbClr val="4A4A49"/>
                          </a:solidFill>
                          <a:latin typeface="Roboto Condensed"/>
                          <a:cs typeface="Roboto Condensed"/>
                        </a:rPr>
                        <a:t>Benoit</a:t>
                      </a:r>
                      <a:endParaRPr sz="600">
                        <a:latin typeface="Roboto Condensed"/>
                        <a:cs typeface="Roboto Condensed"/>
                      </a:endParaRPr>
                    </a:p>
                  </a:txBody>
                  <a:tcPr marL="0" marR="0" marT="3810" marB="0"/>
                </a:tc>
                <a:tc>
                  <a:txBody>
                    <a:bodyPr/>
                    <a:lstStyle/>
                    <a:p>
                      <a:pPr marL="25400" algn="ctr">
                        <a:lnSpc>
                          <a:spcPts val="635"/>
                        </a:lnSpc>
                        <a:spcBef>
                          <a:spcPts val="30"/>
                        </a:spcBef>
                      </a:pPr>
                      <a:r>
                        <a:rPr sz="600" spc="-10" dirty="0">
                          <a:solidFill>
                            <a:srgbClr val="4A4A49"/>
                          </a:solidFill>
                          <a:latin typeface="Roboto Condensed"/>
                          <a:cs typeface="Roboto Condensed"/>
                        </a:rPr>
                        <a:t>Bruno</a:t>
                      </a:r>
                      <a:endParaRPr sz="600">
                        <a:latin typeface="Roboto Condensed"/>
                        <a:cs typeface="Roboto Condensed"/>
                      </a:endParaRPr>
                    </a:p>
                  </a:txBody>
                  <a:tcPr marL="0" marR="0" marT="3810" marB="0"/>
                </a:tc>
                <a:tc>
                  <a:txBody>
                    <a:bodyPr/>
                    <a:lstStyle/>
                    <a:p>
                      <a:pPr marL="129539" algn="ctr">
                        <a:lnSpc>
                          <a:spcPts val="635"/>
                        </a:lnSpc>
                        <a:spcBef>
                          <a:spcPts val="30"/>
                        </a:spcBef>
                      </a:pPr>
                      <a:r>
                        <a:rPr sz="600" spc="-10" dirty="0">
                          <a:solidFill>
                            <a:srgbClr val="4A4A49"/>
                          </a:solidFill>
                          <a:latin typeface="Roboto Condensed"/>
                          <a:cs typeface="Roboto Condensed"/>
                        </a:rPr>
                        <a:t>Baudouin</a:t>
                      </a:r>
                      <a:endParaRPr sz="600">
                        <a:latin typeface="Roboto Condensed"/>
                        <a:cs typeface="Roboto Condensed"/>
                      </a:endParaRPr>
                    </a:p>
                  </a:txBody>
                  <a:tcPr marL="0" marR="0" marT="3810" marB="0"/>
                </a:tc>
                <a:extLst>
                  <a:ext uri="{0D108BD9-81ED-4DB2-BD59-A6C34878D82A}">
                    <a16:rowId xmlns:a16="http://schemas.microsoft.com/office/drawing/2014/main" val="10000"/>
                  </a:ext>
                </a:extLst>
              </a:tr>
              <a:tr h="106680">
                <a:tc>
                  <a:txBody>
                    <a:bodyPr/>
                    <a:lstStyle/>
                    <a:p>
                      <a:pPr marR="54610" algn="ctr">
                        <a:lnSpc>
                          <a:spcPct val="100000"/>
                        </a:lnSpc>
                      </a:pPr>
                      <a:r>
                        <a:rPr sz="600" b="1" spc="-10" dirty="0">
                          <a:solidFill>
                            <a:srgbClr val="4A4A49"/>
                          </a:solidFill>
                          <a:latin typeface="Roboto Condensed"/>
                          <a:cs typeface="Roboto Condensed"/>
                        </a:rPr>
                        <a:t>SCHONBRODT</a:t>
                      </a:r>
                      <a:endParaRPr sz="600">
                        <a:latin typeface="Roboto Condensed"/>
                        <a:cs typeface="Roboto Condensed"/>
                      </a:endParaRPr>
                    </a:p>
                  </a:txBody>
                  <a:tcPr marL="0" marR="0" marT="0" marB="0"/>
                </a:tc>
                <a:tc>
                  <a:txBody>
                    <a:bodyPr/>
                    <a:lstStyle/>
                    <a:p>
                      <a:pPr marR="17145" algn="ctr">
                        <a:lnSpc>
                          <a:spcPct val="100000"/>
                        </a:lnSpc>
                      </a:pPr>
                      <a:r>
                        <a:rPr sz="600" b="1" spc="-10" dirty="0">
                          <a:solidFill>
                            <a:srgbClr val="4A4A49"/>
                          </a:solidFill>
                          <a:latin typeface="Roboto Condensed"/>
                          <a:cs typeface="Roboto Condensed"/>
                        </a:rPr>
                        <a:t>GILLET</a:t>
                      </a:r>
                      <a:endParaRPr sz="600">
                        <a:latin typeface="Roboto Condensed"/>
                        <a:cs typeface="Roboto Condensed"/>
                      </a:endParaRPr>
                    </a:p>
                  </a:txBody>
                  <a:tcPr marL="0" marR="0" marT="0" marB="0"/>
                </a:tc>
                <a:tc>
                  <a:txBody>
                    <a:bodyPr/>
                    <a:lstStyle/>
                    <a:p>
                      <a:pPr marR="9525" algn="ctr">
                        <a:lnSpc>
                          <a:spcPct val="100000"/>
                        </a:lnSpc>
                      </a:pPr>
                      <a:r>
                        <a:rPr sz="600" b="1" spc="-10" dirty="0">
                          <a:solidFill>
                            <a:srgbClr val="4A4A49"/>
                          </a:solidFill>
                          <a:latin typeface="Roboto Condensed"/>
                          <a:cs typeface="Roboto Condensed"/>
                        </a:rPr>
                        <a:t>MATHONET</a:t>
                      </a:r>
                      <a:endParaRPr sz="600">
                        <a:latin typeface="Roboto Condensed"/>
                        <a:cs typeface="Roboto Condensed"/>
                      </a:endParaRPr>
                    </a:p>
                  </a:txBody>
                  <a:tcPr marL="0" marR="0" marT="0" marB="0"/>
                </a:tc>
                <a:tc>
                  <a:txBody>
                    <a:bodyPr/>
                    <a:lstStyle/>
                    <a:p>
                      <a:pPr marL="23495" algn="ctr">
                        <a:lnSpc>
                          <a:spcPct val="100000"/>
                        </a:lnSpc>
                      </a:pPr>
                      <a:r>
                        <a:rPr sz="600" b="1" spc="-25" dirty="0">
                          <a:solidFill>
                            <a:srgbClr val="4A4A49"/>
                          </a:solidFill>
                          <a:latin typeface="Roboto Condensed"/>
                          <a:cs typeface="Roboto Condensed"/>
                        </a:rPr>
                        <a:t>BAY</a:t>
                      </a:r>
                      <a:endParaRPr sz="600">
                        <a:latin typeface="Roboto Condensed"/>
                        <a:cs typeface="Roboto Condensed"/>
                      </a:endParaRPr>
                    </a:p>
                  </a:txBody>
                  <a:tcPr marL="0" marR="0" marT="0" marB="0"/>
                </a:tc>
                <a:tc>
                  <a:txBody>
                    <a:bodyPr/>
                    <a:lstStyle/>
                    <a:p>
                      <a:pPr marL="89535" algn="ctr">
                        <a:lnSpc>
                          <a:spcPts val="715"/>
                        </a:lnSpc>
                        <a:spcBef>
                          <a:spcPts val="25"/>
                        </a:spcBef>
                      </a:pPr>
                      <a:r>
                        <a:rPr sz="600" b="1" dirty="0">
                          <a:solidFill>
                            <a:srgbClr val="4A4A49"/>
                          </a:solidFill>
                          <a:latin typeface="Roboto Condensed"/>
                          <a:cs typeface="Roboto Condensed"/>
                        </a:rPr>
                        <a:t>DE </a:t>
                      </a:r>
                      <a:r>
                        <a:rPr sz="600" b="1" spc="-10" dirty="0">
                          <a:solidFill>
                            <a:srgbClr val="4A4A49"/>
                          </a:solidFill>
                          <a:latin typeface="Roboto Condensed"/>
                          <a:cs typeface="Roboto Condensed"/>
                        </a:rPr>
                        <a:t>MONTPELLIER</a:t>
                      </a:r>
                      <a:endParaRPr sz="600">
                        <a:latin typeface="Roboto Condensed"/>
                        <a:cs typeface="Roboto Condensed"/>
                      </a:endParaRPr>
                    </a:p>
                  </a:txBody>
                  <a:tcPr marL="0" marR="0" marT="3175" marB="0"/>
                </a:tc>
                <a:tc>
                  <a:txBody>
                    <a:bodyPr/>
                    <a:lstStyle/>
                    <a:p>
                      <a:pPr marR="67945" algn="ctr">
                        <a:lnSpc>
                          <a:spcPts val="715"/>
                        </a:lnSpc>
                        <a:spcBef>
                          <a:spcPts val="25"/>
                        </a:spcBef>
                      </a:pPr>
                      <a:r>
                        <a:rPr sz="600" b="1" spc="-10" dirty="0">
                          <a:solidFill>
                            <a:srgbClr val="4A4A49"/>
                          </a:solidFill>
                          <a:latin typeface="Roboto Condensed"/>
                          <a:cs typeface="Roboto Condensed"/>
                        </a:rPr>
                        <a:t>HEGER</a:t>
                      </a:r>
                      <a:endParaRPr sz="600">
                        <a:latin typeface="Roboto Condensed"/>
                        <a:cs typeface="Roboto Condensed"/>
                      </a:endParaRPr>
                    </a:p>
                  </a:txBody>
                  <a:tcPr marL="0" marR="0" marT="3175" marB="0"/>
                </a:tc>
                <a:tc>
                  <a:txBody>
                    <a:bodyPr/>
                    <a:lstStyle/>
                    <a:p>
                      <a:pPr marR="53340" algn="ctr">
                        <a:lnSpc>
                          <a:spcPct val="100000"/>
                        </a:lnSpc>
                        <a:spcBef>
                          <a:spcPts val="125"/>
                        </a:spcBef>
                      </a:pPr>
                      <a:r>
                        <a:rPr sz="500" b="1" spc="-10" dirty="0">
                          <a:solidFill>
                            <a:srgbClr val="4A4A49"/>
                          </a:solidFill>
                          <a:latin typeface="Roboto Condensed"/>
                          <a:cs typeface="Roboto Condensed"/>
                        </a:rPr>
                        <a:t>GATHY</a:t>
                      </a:r>
                      <a:endParaRPr sz="500">
                        <a:latin typeface="Roboto Condensed"/>
                        <a:cs typeface="Roboto Condensed"/>
                      </a:endParaRPr>
                    </a:p>
                  </a:txBody>
                  <a:tcPr marL="0" marR="0" marT="15875" marB="0"/>
                </a:tc>
                <a:tc>
                  <a:txBody>
                    <a:bodyPr/>
                    <a:lstStyle/>
                    <a:p>
                      <a:pPr algn="ctr">
                        <a:lnSpc>
                          <a:spcPts val="715"/>
                        </a:lnSpc>
                        <a:spcBef>
                          <a:spcPts val="25"/>
                        </a:spcBef>
                      </a:pPr>
                      <a:r>
                        <a:rPr sz="600" b="1" spc="-10" dirty="0">
                          <a:solidFill>
                            <a:srgbClr val="4A4A49"/>
                          </a:solidFill>
                          <a:latin typeface="Roboto Condensed"/>
                          <a:cs typeface="Roboto Condensed"/>
                        </a:rPr>
                        <a:t>MATHIEU</a:t>
                      </a:r>
                      <a:endParaRPr sz="600">
                        <a:latin typeface="Roboto Condensed"/>
                        <a:cs typeface="Roboto Condensed"/>
                      </a:endParaRPr>
                    </a:p>
                  </a:txBody>
                  <a:tcPr marL="0" marR="0" marT="3175" marB="0"/>
                </a:tc>
                <a:tc>
                  <a:txBody>
                    <a:bodyPr/>
                    <a:lstStyle/>
                    <a:p>
                      <a:pPr algn="ctr">
                        <a:lnSpc>
                          <a:spcPct val="100000"/>
                        </a:lnSpc>
                      </a:pPr>
                      <a:r>
                        <a:rPr sz="600" b="1" spc="-10" dirty="0">
                          <a:solidFill>
                            <a:srgbClr val="4A4A49"/>
                          </a:solidFill>
                          <a:latin typeface="Roboto Condensed"/>
                          <a:cs typeface="Roboto Condensed"/>
                        </a:rPr>
                        <a:t>MAHIEU</a:t>
                      </a:r>
                      <a:endParaRPr sz="600">
                        <a:latin typeface="Roboto Condensed"/>
                        <a:cs typeface="Roboto Condensed"/>
                      </a:endParaRPr>
                    </a:p>
                  </a:txBody>
                  <a:tcPr marL="0" marR="0" marT="0" marB="0"/>
                </a:tc>
                <a:tc>
                  <a:txBody>
                    <a:bodyPr/>
                    <a:lstStyle/>
                    <a:p>
                      <a:pPr marL="39370" algn="ctr">
                        <a:lnSpc>
                          <a:spcPct val="100000"/>
                        </a:lnSpc>
                      </a:pPr>
                      <a:r>
                        <a:rPr sz="600" b="1" spc="-10" dirty="0">
                          <a:solidFill>
                            <a:srgbClr val="4A4A49"/>
                          </a:solidFill>
                          <a:latin typeface="Roboto Condensed"/>
                          <a:cs typeface="Roboto Condensed"/>
                        </a:rPr>
                        <a:t>GALET</a:t>
                      </a:r>
                      <a:endParaRPr sz="600">
                        <a:latin typeface="Roboto Condensed"/>
                        <a:cs typeface="Roboto Condensed"/>
                      </a:endParaRPr>
                    </a:p>
                  </a:txBody>
                  <a:tcPr marL="0" marR="0" marT="0" marB="0"/>
                </a:tc>
                <a:tc>
                  <a:txBody>
                    <a:bodyPr/>
                    <a:lstStyle/>
                    <a:p>
                      <a:pPr marL="25400" algn="ctr">
                        <a:lnSpc>
                          <a:spcPct val="100000"/>
                        </a:lnSpc>
                      </a:pPr>
                      <a:r>
                        <a:rPr sz="600" b="1" spc="-10" dirty="0">
                          <a:solidFill>
                            <a:srgbClr val="4A4A49"/>
                          </a:solidFill>
                          <a:latin typeface="Roboto Condensed"/>
                          <a:cs typeface="Roboto Condensed"/>
                        </a:rPr>
                        <a:t>RICKER</a:t>
                      </a:r>
                      <a:endParaRPr sz="600">
                        <a:latin typeface="Roboto Condensed"/>
                        <a:cs typeface="Roboto Condensed"/>
                      </a:endParaRPr>
                    </a:p>
                  </a:txBody>
                  <a:tcPr marL="0" marR="0" marT="0" marB="0"/>
                </a:tc>
                <a:tc>
                  <a:txBody>
                    <a:bodyPr/>
                    <a:lstStyle/>
                    <a:p>
                      <a:pPr marL="129539" algn="ctr">
                        <a:lnSpc>
                          <a:spcPct val="100000"/>
                        </a:lnSpc>
                      </a:pPr>
                      <a:r>
                        <a:rPr sz="600" b="1" dirty="0">
                          <a:solidFill>
                            <a:srgbClr val="4A4A49"/>
                          </a:solidFill>
                          <a:latin typeface="Roboto Condensed"/>
                          <a:cs typeface="Roboto Condensed"/>
                        </a:rPr>
                        <a:t>DE </a:t>
                      </a:r>
                      <a:r>
                        <a:rPr sz="600" b="1" spc="-20" dirty="0">
                          <a:solidFill>
                            <a:srgbClr val="4A4A49"/>
                          </a:solidFill>
                          <a:latin typeface="Roboto Condensed"/>
                          <a:cs typeface="Roboto Condensed"/>
                        </a:rPr>
                        <a:t>WULF</a:t>
                      </a:r>
                      <a:endParaRPr sz="600">
                        <a:latin typeface="Roboto Condensed"/>
                        <a:cs typeface="Roboto Condensed"/>
                      </a:endParaRPr>
                    </a:p>
                  </a:txBody>
                  <a:tcPr marL="0" marR="0" marT="0" marB="0"/>
                </a:tc>
                <a:extLst>
                  <a:ext uri="{0D108BD9-81ED-4DB2-BD59-A6C34878D82A}">
                    <a16:rowId xmlns:a16="http://schemas.microsoft.com/office/drawing/2014/main" val="10001"/>
                  </a:ext>
                </a:extLst>
              </a:tr>
              <a:tr h="92075">
                <a:tc>
                  <a:txBody>
                    <a:bodyPr/>
                    <a:lstStyle/>
                    <a:p>
                      <a:pPr marR="53975" algn="ctr">
                        <a:lnSpc>
                          <a:spcPct val="100000"/>
                        </a:lnSpc>
                        <a:spcBef>
                          <a:spcPts val="15"/>
                        </a:spcBef>
                      </a:pPr>
                      <a:r>
                        <a:rPr sz="500" i="1" spc="-10" dirty="0">
                          <a:solidFill>
                            <a:srgbClr val="4A4A49"/>
                          </a:solidFill>
                          <a:latin typeface="Roboto Condensed"/>
                          <a:cs typeface="Roboto Condensed"/>
                        </a:rPr>
                        <a:t>Hargimont</a:t>
                      </a:r>
                      <a:endParaRPr sz="500">
                        <a:latin typeface="Roboto Condensed"/>
                        <a:cs typeface="Roboto Condensed"/>
                      </a:endParaRPr>
                    </a:p>
                  </a:txBody>
                  <a:tcPr marL="0" marR="0" marT="1905" marB="0"/>
                </a:tc>
                <a:tc>
                  <a:txBody>
                    <a:bodyPr/>
                    <a:lstStyle/>
                    <a:p>
                      <a:pPr marR="17145" algn="ctr">
                        <a:lnSpc>
                          <a:spcPct val="100000"/>
                        </a:lnSpc>
                        <a:spcBef>
                          <a:spcPts val="15"/>
                        </a:spcBef>
                      </a:pPr>
                      <a:r>
                        <a:rPr sz="500" i="1" spc="-10" dirty="0">
                          <a:solidFill>
                            <a:srgbClr val="4A4A49"/>
                          </a:solidFill>
                          <a:latin typeface="Roboto Condensed"/>
                          <a:cs typeface="Roboto Condensed"/>
                        </a:rPr>
                        <a:t>Paliseul</a:t>
                      </a:r>
                      <a:endParaRPr sz="500">
                        <a:latin typeface="Roboto Condensed"/>
                        <a:cs typeface="Roboto Condensed"/>
                      </a:endParaRPr>
                    </a:p>
                  </a:txBody>
                  <a:tcPr marL="0" marR="0" marT="1905" marB="0"/>
                </a:tc>
                <a:tc>
                  <a:txBody>
                    <a:bodyPr/>
                    <a:lstStyle/>
                    <a:p>
                      <a:pPr marR="9525" algn="ctr">
                        <a:lnSpc>
                          <a:spcPct val="100000"/>
                        </a:lnSpc>
                        <a:spcBef>
                          <a:spcPts val="15"/>
                        </a:spcBef>
                      </a:pPr>
                      <a:r>
                        <a:rPr sz="500" i="1" spc="-10" dirty="0">
                          <a:solidFill>
                            <a:srgbClr val="4A4A49"/>
                          </a:solidFill>
                          <a:latin typeface="Roboto Condensed"/>
                          <a:cs typeface="Roboto Condensed"/>
                        </a:rPr>
                        <a:t>Malmedy</a:t>
                      </a:r>
                      <a:endParaRPr sz="500">
                        <a:latin typeface="Roboto Condensed"/>
                        <a:cs typeface="Roboto Condensed"/>
                      </a:endParaRPr>
                    </a:p>
                  </a:txBody>
                  <a:tcPr marL="0" marR="0" marT="1905" marB="0"/>
                </a:tc>
                <a:tc>
                  <a:txBody>
                    <a:bodyPr/>
                    <a:lstStyle/>
                    <a:p>
                      <a:pPr marL="27305" algn="ctr">
                        <a:lnSpc>
                          <a:spcPct val="100000"/>
                        </a:lnSpc>
                        <a:spcBef>
                          <a:spcPts val="15"/>
                        </a:spcBef>
                      </a:pPr>
                      <a:r>
                        <a:rPr sz="500" i="1" spc="-10" dirty="0">
                          <a:solidFill>
                            <a:srgbClr val="4A4A49"/>
                          </a:solidFill>
                          <a:latin typeface="Roboto Condensed"/>
                          <a:cs typeface="Roboto Condensed"/>
                        </a:rPr>
                        <a:t>Mouscron</a:t>
                      </a:r>
                      <a:endParaRPr sz="500">
                        <a:latin typeface="Roboto Condensed"/>
                        <a:cs typeface="Roboto Condensed"/>
                      </a:endParaRPr>
                    </a:p>
                  </a:txBody>
                  <a:tcPr marL="0" marR="0" marT="1905" marB="0"/>
                </a:tc>
                <a:tc>
                  <a:txBody>
                    <a:bodyPr/>
                    <a:lstStyle/>
                    <a:p>
                      <a:pPr marL="90170" algn="ctr">
                        <a:lnSpc>
                          <a:spcPts val="590"/>
                        </a:lnSpc>
                        <a:spcBef>
                          <a:spcPts val="40"/>
                        </a:spcBef>
                      </a:pPr>
                      <a:r>
                        <a:rPr sz="500" i="1" spc="-10" dirty="0">
                          <a:solidFill>
                            <a:srgbClr val="4A4A49"/>
                          </a:solidFill>
                          <a:latin typeface="Roboto Condensed"/>
                          <a:cs typeface="Roboto Condensed"/>
                        </a:rPr>
                        <a:t>Flostoy</a:t>
                      </a:r>
                      <a:endParaRPr sz="500">
                        <a:latin typeface="Roboto Condensed"/>
                        <a:cs typeface="Roboto Condensed"/>
                      </a:endParaRPr>
                    </a:p>
                  </a:txBody>
                  <a:tcPr marL="0" marR="0" marT="5080" marB="0"/>
                </a:tc>
                <a:tc>
                  <a:txBody>
                    <a:bodyPr/>
                    <a:lstStyle/>
                    <a:p>
                      <a:pPr marR="53340" algn="ctr">
                        <a:lnSpc>
                          <a:spcPts val="590"/>
                        </a:lnSpc>
                        <a:spcBef>
                          <a:spcPts val="40"/>
                        </a:spcBef>
                      </a:pPr>
                      <a:r>
                        <a:rPr sz="500" i="1" spc="-10" dirty="0">
                          <a:solidFill>
                            <a:srgbClr val="4A4A49"/>
                          </a:solidFill>
                          <a:latin typeface="Roboto Condensed"/>
                          <a:cs typeface="Roboto Condensed"/>
                        </a:rPr>
                        <a:t>Andenne</a:t>
                      </a:r>
                      <a:endParaRPr sz="500">
                        <a:latin typeface="Roboto Condensed"/>
                        <a:cs typeface="Roboto Condensed"/>
                      </a:endParaRPr>
                    </a:p>
                  </a:txBody>
                  <a:tcPr marL="0" marR="0" marT="5080" marB="0"/>
                </a:tc>
                <a:tc>
                  <a:txBody>
                    <a:bodyPr/>
                    <a:lstStyle/>
                    <a:p>
                      <a:pPr marR="53340" algn="ctr">
                        <a:lnSpc>
                          <a:spcPts val="590"/>
                        </a:lnSpc>
                        <a:spcBef>
                          <a:spcPts val="40"/>
                        </a:spcBef>
                      </a:pPr>
                      <a:r>
                        <a:rPr sz="500" i="1" spc="-10" dirty="0">
                          <a:solidFill>
                            <a:srgbClr val="4A4A49"/>
                          </a:solidFill>
                          <a:latin typeface="Roboto Condensed"/>
                          <a:cs typeface="Roboto Condensed"/>
                        </a:rPr>
                        <a:t>Wasseiges</a:t>
                      </a:r>
                      <a:endParaRPr sz="500">
                        <a:latin typeface="Roboto Condensed"/>
                        <a:cs typeface="Roboto Condensed"/>
                      </a:endParaRPr>
                    </a:p>
                  </a:txBody>
                  <a:tcPr marL="0" marR="0" marT="5080" marB="0"/>
                </a:tc>
                <a:tc>
                  <a:txBody>
                    <a:bodyPr/>
                    <a:lstStyle/>
                    <a:p>
                      <a:pPr algn="ctr">
                        <a:lnSpc>
                          <a:spcPts val="590"/>
                        </a:lnSpc>
                        <a:spcBef>
                          <a:spcPts val="40"/>
                        </a:spcBef>
                      </a:pPr>
                      <a:r>
                        <a:rPr sz="500" i="1" spc="-10" dirty="0">
                          <a:solidFill>
                            <a:srgbClr val="4A4A49"/>
                          </a:solidFill>
                          <a:latin typeface="Roboto Condensed"/>
                          <a:cs typeface="Roboto Condensed"/>
                        </a:rPr>
                        <a:t>Éghezée</a:t>
                      </a:r>
                      <a:endParaRPr sz="500">
                        <a:latin typeface="Roboto Condensed"/>
                        <a:cs typeface="Roboto Condensed"/>
                      </a:endParaRPr>
                    </a:p>
                  </a:txBody>
                  <a:tcPr marL="0" marR="0" marT="5080" marB="0"/>
                </a:tc>
                <a:tc>
                  <a:txBody>
                    <a:bodyPr/>
                    <a:lstStyle/>
                    <a:p>
                      <a:pPr algn="ctr">
                        <a:lnSpc>
                          <a:spcPct val="100000"/>
                        </a:lnSpc>
                        <a:spcBef>
                          <a:spcPts val="15"/>
                        </a:spcBef>
                      </a:pPr>
                      <a:r>
                        <a:rPr sz="500" i="1" spc="-25" dirty="0">
                          <a:solidFill>
                            <a:srgbClr val="4A4A49"/>
                          </a:solidFill>
                          <a:latin typeface="Roboto Condensed"/>
                          <a:cs typeface="Roboto Condensed"/>
                        </a:rPr>
                        <a:t>Ath</a:t>
                      </a:r>
                      <a:endParaRPr sz="500">
                        <a:latin typeface="Roboto Condensed"/>
                        <a:cs typeface="Roboto Condensed"/>
                      </a:endParaRPr>
                    </a:p>
                  </a:txBody>
                  <a:tcPr marL="0" marR="0" marT="1905" marB="0"/>
                </a:tc>
                <a:tc>
                  <a:txBody>
                    <a:bodyPr/>
                    <a:lstStyle/>
                    <a:p>
                      <a:pPr marL="39370" algn="ctr">
                        <a:lnSpc>
                          <a:spcPct val="100000"/>
                        </a:lnSpc>
                        <a:spcBef>
                          <a:spcPts val="15"/>
                        </a:spcBef>
                      </a:pPr>
                      <a:r>
                        <a:rPr sz="500" i="1" spc="-10" dirty="0">
                          <a:solidFill>
                            <a:srgbClr val="4A4A49"/>
                          </a:solidFill>
                          <a:latin typeface="Roboto Condensed"/>
                          <a:cs typeface="Roboto Condensed"/>
                        </a:rPr>
                        <a:t>Liège</a:t>
                      </a:r>
                      <a:endParaRPr sz="500">
                        <a:latin typeface="Roboto Condensed"/>
                        <a:cs typeface="Roboto Condensed"/>
                      </a:endParaRPr>
                    </a:p>
                  </a:txBody>
                  <a:tcPr marL="0" marR="0" marT="1905" marB="0"/>
                </a:tc>
                <a:tc>
                  <a:txBody>
                    <a:bodyPr/>
                    <a:lstStyle/>
                    <a:p>
                      <a:pPr marL="25400" algn="ctr">
                        <a:lnSpc>
                          <a:spcPct val="100000"/>
                        </a:lnSpc>
                        <a:spcBef>
                          <a:spcPts val="15"/>
                        </a:spcBef>
                      </a:pPr>
                      <a:r>
                        <a:rPr sz="500" i="1" dirty="0">
                          <a:solidFill>
                            <a:srgbClr val="4A4A49"/>
                          </a:solidFill>
                          <a:latin typeface="Roboto Condensed"/>
                          <a:cs typeface="Roboto Condensed"/>
                        </a:rPr>
                        <a:t>Fontaine</a:t>
                      </a:r>
                      <a:r>
                        <a:rPr sz="500" i="1" spc="-30" dirty="0">
                          <a:solidFill>
                            <a:srgbClr val="4A4A49"/>
                          </a:solidFill>
                          <a:latin typeface="Roboto Condensed"/>
                          <a:cs typeface="Roboto Condensed"/>
                        </a:rPr>
                        <a:t> </a:t>
                      </a:r>
                      <a:r>
                        <a:rPr sz="500" i="1" spc="-10" dirty="0">
                          <a:solidFill>
                            <a:srgbClr val="4A4A49"/>
                          </a:solidFill>
                          <a:latin typeface="Roboto Condensed"/>
                          <a:cs typeface="Roboto Condensed"/>
                        </a:rPr>
                        <a:t>l’Evêque</a:t>
                      </a:r>
                      <a:endParaRPr sz="500">
                        <a:latin typeface="Roboto Condensed"/>
                        <a:cs typeface="Roboto Condensed"/>
                      </a:endParaRPr>
                    </a:p>
                  </a:txBody>
                  <a:tcPr marL="0" marR="0" marT="1905" marB="0"/>
                </a:tc>
                <a:tc>
                  <a:txBody>
                    <a:bodyPr/>
                    <a:lstStyle/>
                    <a:p>
                      <a:pPr marL="129539" algn="ctr">
                        <a:lnSpc>
                          <a:spcPct val="100000"/>
                        </a:lnSpc>
                        <a:spcBef>
                          <a:spcPts val="15"/>
                        </a:spcBef>
                      </a:pPr>
                      <a:r>
                        <a:rPr sz="500" i="1" spc="-20" dirty="0">
                          <a:solidFill>
                            <a:srgbClr val="4A4A49"/>
                          </a:solidFill>
                          <a:latin typeface="Roboto Condensed"/>
                          <a:cs typeface="Roboto Condensed"/>
                        </a:rPr>
                        <a:t>Geer</a:t>
                      </a:r>
                      <a:endParaRPr sz="500">
                        <a:latin typeface="Roboto Condensed"/>
                        <a:cs typeface="Roboto Condensed"/>
                      </a:endParaRPr>
                    </a:p>
                  </a:txBody>
                  <a:tcPr marL="0" marR="0" marT="1905" marB="0"/>
                </a:tc>
                <a:extLst>
                  <a:ext uri="{0D108BD9-81ED-4DB2-BD59-A6C34878D82A}">
                    <a16:rowId xmlns:a16="http://schemas.microsoft.com/office/drawing/2014/main" val="10002"/>
                  </a:ext>
                </a:extLst>
              </a:tr>
            </a:tbl>
          </a:graphicData>
        </a:graphic>
      </p:graphicFrame>
      <p:sp>
        <p:nvSpPr>
          <p:cNvPr id="149" name="object 141">
            <a:extLst>
              <a:ext uri="{FF2B5EF4-FFF2-40B4-BE49-F238E27FC236}">
                <a16:creationId xmlns:a16="http://schemas.microsoft.com/office/drawing/2014/main" id="{0094F118-ECBB-914A-4FEF-72BDCA92AB41}"/>
              </a:ext>
            </a:extLst>
          </p:cNvPr>
          <p:cNvSpPr txBox="1"/>
          <p:nvPr userDrawn="1"/>
        </p:nvSpPr>
        <p:spPr>
          <a:xfrm>
            <a:off x="6547754" y="4537342"/>
            <a:ext cx="316865" cy="305435"/>
          </a:xfrm>
          <a:prstGeom prst="rect">
            <a:avLst/>
          </a:prstGeom>
        </p:spPr>
        <p:txBody>
          <a:bodyPr vert="horz" wrap="square" lIns="0" tIns="13970" rIns="0" bIns="0" rtlCol="0">
            <a:spAutoFit/>
          </a:bodyPr>
          <a:lstStyle/>
          <a:p>
            <a:pPr marL="61594">
              <a:lnSpc>
                <a:spcPct val="100000"/>
              </a:lnSpc>
              <a:spcBef>
                <a:spcPts val="110"/>
              </a:spcBef>
            </a:pPr>
            <a:r>
              <a:rPr sz="600" spc="-10" dirty="0">
                <a:solidFill>
                  <a:srgbClr val="4A4A49"/>
                </a:solidFill>
                <a:latin typeface="Roboto Condensed"/>
                <a:cs typeface="Roboto Condensed"/>
              </a:rPr>
              <a:t>Simon</a:t>
            </a:r>
            <a:endParaRPr sz="600">
              <a:latin typeface="Roboto Condensed"/>
              <a:cs typeface="Roboto Condensed"/>
            </a:endParaRPr>
          </a:p>
          <a:p>
            <a:pPr marL="12700">
              <a:lnSpc>
                <a:spcPct val="100000"/>
              </a:lnSpc>
              <a:spcBef>
                <a:spcPts val="15"/>
              </a:spcBef>
            </a:pPr>
            <a:r>
              <a:rPr sz="600" b="1" dirty="0">
                <a:solidFill>
                  <a:srgbClr val="4A4A49"/>
                </a:solidFill>
                <a:latin typeface="Roboto Condensed"/>
                <a:cs typeface="Roboto Condensed"/>
              </a:rPr>
              <a:t>DE </a:t>
            </a:r>
            <a:r>
              <a:rPr sz="600" b="1" spc="-10" dirty="0">
                <a:solidFill>
                  <a:srgbClr val="4A4A49"/>
                </a:solidFill>
                <a:latin typeface="Roboto Condensed"/>
                <a:cs typeface="Roboto Condensed"/>
              </a:rPr>
              <a:t>WITTE</a:t>
            </a:r>
            <a:endParaRPr sz="600">
              <a:latin typeface="Roboto Condensed"/>
              <a:cs typeface="Roboto Condensed"/>
            </a:endParaRPr>
          </a:p>
          <a:p>
            <a:pPr marL="72390">
              <a:lnSpc>
                <a:spcPct val="100000"/>
              </a:lnSpc>
              <a:spcBef>
                <a:spcPts val="140"/>
              </a:spcBef>
            </a:pPr>
            <a:r>
              <a:rPr sz="500" i="1" spc="-10" dirty="0">
                <a:solidFill>
                  <a:srgbClr val="4A4A49"/>
                </a:solidFill>
                <a:latin typeface="Roboto Condensed"/>
                <a:cs typeface="Roboto Condensed"/>
              </a:rPr>
              <a:t>Ceroux</a:t>
            </a:r>
            <a:endParaRPr sz="500">
              <a:latin typeface="Roboto Condensed"/>
              <a:cs typeface="Roboto Condensed"/>
            </a:endParaRPr>
          </a:p>
        </p:txBody>
      </p:sp>
      <p:sp>
        <p:nvSpPr>
          <p:cNvPr id="150" name="object 142">
            <a:extLst>
              <a:ext uri="{FF2B5EF4-FFF2-40B4-BE49-F238E27FC236}">
                <a16:creationId xmlns:a16="http://schemas.microsoft.com/office/drawing/2014/main" id="{38A6B865-417D-7318-38F3-7F5F2A8A60DC}"/>
              </a:ext>
            </a:extLst>
          </p:cNvPr>
          <p:cNvSpPr txBox="1"/>
          <p:nvPr userDrawn="1"/>
        </p:nvSpPr>
        <p:spPr>
          <a:xfrm>
            <a:off x="7236675" y="4537342"/>
            <a:ext cx="323850" cy="305435"/>
          </a:xfrm>
          <a:prstGeom prst="rect">
            <a:avLst/>
          </a:prstGeom>
        </p:spPr>
        <p:txBody>
          <a:bodyPr vert="horz" wrap="square" lIns="0" tIns="13970" rIns="0" bIns="0" rtlCol="0">
            <a:spAutoFit/>
          </a:bodyPr>
          <a:lstStyle/>
          <a:p>
            <a:pPr marL="37465">
              <a:lnSpc>
                <a:spcPct val="100000"/>
              </a:lnSpc>
              <a:spcBef>
                <a:spcPts val="110"/>
              </a:spcBef>
            </a:pPr>
            <a:r>
              <a:rPr sz="600" spc="-10" dirty="0">
                <a:solidFill>
                  <a:srgbClr val="4A4A49"/>
                </a:solidFill>
                <a:latin typeface="Roboto Condensed"/>
                <a:cs typeface="Roboto Condensed"/>
              </a:rPr>
              <a:t>Frédéric</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DROEVEN</a:t>
            </a:r>
            <a:endParaRPr sz="600">
              <a:latin typeface="Roboto Condensed"/>
              <a:cs typeface="Roboto Condensed"/>
            </a:endParaRPr>
          </a:p>
          <a:p>
            <a:pPr marL="50165">
              <a:lnSpc>
                <a:spcPct val="100000"/>
              </a:lnSpc>
              <a:spcBef>
                <a:spcPts val="140"/>
              </a:spcBef>
            </a:pPr>
            <a:r>
              <a:rPr sz="500" i="1" spc="-10" dirty="0">
                <a:solidFill>
                  <a:srgbClr val="4A4A49"/>
                </a:solidFill>
                <a:latin typeface="Roboto Condensed"/>
                <a:cs typeface="Roboto Condensed"/>
              </a:rPr>
              <a:t>Sprimont</a:t>
            </a:r>
            <a:endParaRPr sz="500">
              <a:latin typeface="Roboto Condensed"/>
              <a:cs typeface="Roboto Condensed"/>
            </a:endParaRPr>
          </a:p>
        </p:txBody>
      </p:sp>
      <p:sp>
        <p:nvSpPr>
          <p:cNvPr id="151" name="object 143">
            <a:extLst>
              <a:ext uri="{FF2B5EF4-FFF2-40B4-BE49-F238E27FC236}">
                <a16:creationId xmlns:a16="http://schemas.microsoft.com/office/drawing/2014/main" id="{AFDDACC4-418F-21A5-0B51-9FE84B0F229D}"/>
              </a:ext>
            </a:extLst>
          </p:cNvPr>
          <p:cNvSpPr txBox="1"/>
          <p:nvPr userDrawn="1"/>
        </p:nvSpPr>
        <p:spPr>
          <a:xfrm>
            <a:off x="7899475" y="4537342"/>
            <a:ext cx="38671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Adrien</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GOLINVEAU</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Bertrix</a:t>
            </a:r>
            <a:endParaRPr sz="500">
              <a:latin typeface="Roboto Condensed"/>
              <a:cs typeface="Roboto Condensed"/>
            </a:endParaRPr>
          </a:p>
        </p:txBody>
      </p:sp>
      <p:sp>
        <p:nvSpPr>
          <p:cNvPr id="152" name="object 144">
            <a:extLst>
              <a:ext uri="{FF2B5EF4-FFF2-40B4-BE49-F238E27FC236}">
                <a16:creationId xmlns:a16="http://schemas.microsoft.com/office/drawing/2014/main" id="{F58C9B8B-02D0-4106-FB2B-C84C7F175AA0}"/>
              </a:ext>
            </a:extLst>
          </p:cNvPr>
          <p:cNvSpPr txBox="1"/>
          <p:nvPr userDrawn="1"/>
        </p:nvSpPr>
        <p:spPr>
          <a:xfrm>
            <a:off x="8640290" y="4537342"/>
            <a:ext cx="274320" cy="305435"/>
          </a:xfrm>
          <a:prstGeom prst="rect">
            <a:avLst/>
          </a:prstGeom>
        </p:spPr>
        <p:txBody>
          <a:bodyPr vert="horz" wrap="square" lIns="0" tIns="13970" rIns="0" bIns="0" rtlCol="0">
            <a:spAutoFit/>
          </a:bodyPr>
          <a:lstStyle/>
          <a:p>
            <a:pPr marL="38735">
              <a:lnSpc>
                <a:spcPct val="100000"/>
              </a:lnSpc>
              <a:spcBef>
                <a:spcPts val="110"/>
              </a:spcBef>
            </a:pPr>
            <a:r>
              <a:rPr sz="600" spc="-10" dirty="0">
                <a:solidFill>
                  <a:srgbClr val="4A4A49"/>
                </a:solidFill>
                <a:latin typeface="Roboto Condensed"/>
                <a:cs typeface="Roboto Condensed"/>
              </a:rPr>
              <a:t>Cédric</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LECOCQ</a:t>
            </a:r>
            <a:endParaRPr sz="600">
              <a:latin typeface="Roboto Condensed"/>
              <a:cs typeface="Roboto Condensed"/>
            </a:endParaRPr>
          </a:p>
          <a:p>
            <a:pPr marL="53340">
              <a:lnSpc>
                <a:spcPct val="100000"/>
              </a:lnSpc>
              <a:spcBef>
                <a:spcPts val="140"/>
              </a:spcBef>
            </a:pPr>
            <a:r>
              <a:rPr sz="500" i="1" spc="-10" dirty="0">
                <a:solidFill>
                  <a:srgbClr val="4A4A49"/>
                </a:solidFill>
                <a:latin typeface="Roboto Condensed"/>
                <a:cs typeface="Roboto Condensed"/>
              </a:rPr>
              <a:t>Binche</a:t>
            </a:r>
            <a:endParaRPr sz="500">
              <a:latin typeface="Roboto Condensed"/>
              <a:cs typeface="Roboto Condensed"/>
            </a:endParaRPr>
          </a:p>
        </p:txBody>
      </p:sp>
      <p:sp>
        <p:nvSpPr>
          <p:cNvPr id="153" name="object 145">
            <a:extLst>
              <a:ext uri="{FF2B5EF4-FFF2-40B4-BE49-F238E27FC236}">
                <a16:creationId xmlns:a16="http://schemas.microsoft.com/office/drawing/2014/main" id="{69F7ACB3-6EB2-6E1B-BCEE-20B8D269F1DB}"/>
              </a:ext>
            </a:extLst>
          </p:cNvPr>
          <p:cNvSpPr txBox="1"/>
          <p:nvPr userDrawn="1"/>
        </p:nvSpPr>
        <p:spPr>
          <a:xfrm>
            <a:off x="6956462" y="3846001"/>
            <a:ext cx="1573530" cy="135890"/>
          </a:xfrm>
          <a:prstGeom prst="rect">
            <a:avLst/>
          </a:prstGeom>
        </p:spPr>
        <p:txBody>
          <a:bodyPr vert="horz" wrap="square" lIns="0" tIns="15240" rIns="0" bIns="0" rtlCol="0">
            <a:spAutoFit/>
          </a:bodyPr>
          <a:lstStyle/>
          <a:p>
            <a:pPr marL="12700">
              <a:lnSpc>
                <a:spcPct val="100000"/>
              </a:lnSpc>
              <a:spcBef>
                <a:spcPts val="120"/>
              </a:spcBef>
            </a:pPr>
            <a:r>
              <a:rPr sz="700" spc="90" dirty="0">
                <a:solidFill>
                  <a:srgbClr val="FFFFFF"/>
                </a:solidFill>
                <a:latin typeface="Roboto Condensed"/>
                <a:cs typeface="Roboto Condensed"/>
              </a:rPr>
              <a:t>HOR</a:t>
            </a:r>
            <a:r>
              <a:rPr sz="700" spc="-40" dirty="0">
                <a:solidFill>
                  <a:srgbClr val="FFFFFF"/>
                </a:solidFill>
                <a:latin typeface="Roboto Condensed"/>
                <a:cs typeface="Roboto Condensed"/>
              </a:rPr>
              <a:t> </a:t>
            </a:r>
            <a:r>
              <a:rPr sz="700" spc="114" dirty="0">
                <a:solidFill>
                  <a:srgbClr val="FFFFFF"/>
                </a:solidFill>
                <a:latin typeface="Roboto Condensed"/>
                <a:cs typeface="Roboto Condensed"/>
              </a:rPr>
              <a:t>TICULTURE</a:t>
            </a:r>
            <a:r>
              <a:rPr sz="700" spc="295" dirty="0">
                <a:solidFill>
                  <a:srgbClr val="FFFFFF"/>
                </a:solidFill>
                <a:latin typeface="Roboto Condensed"/>
                <a:cs typeface="Roboto Condensed"/>
              </a:rPr>
              <a:t> </a:t>
            </a:r>
            <a:r>
              <a:rPr sz="700" spc="114" dirty="0">
                <a:solidFill>
                  <a:srgbClr val="FFFFFF"/>
                </a:solidFill>
                <a:latin typeface="Roboto Condensed"/>
                <a:cs typeface="Roboto Condensed"/>
              </a:rPr>
              <a:t>ORNEMEN</a:t>
            </a:r>
            <a:r>
              <a:rPr sz="700" spc="-25" dirty="0">
                <a:solidFill>
                  <a:srgbClr val="FFFFFF"/>
                </a:solidFill>
                <a:latin typeface="Roboto Condensed"/>
                <a:cs typeface="Roboto Condensed"/>
              </a:rPr>
              <a:t> </a:t>
            </a:r>
            <a:r>
              <a:rPr sz="700" dirty="0">
                <a:solidFill>
                  <a:srgbClr val="FFFFFF"/>
                </a:solidFill>
                <a:latin typeface="Roboto Condensed"/>
                <a:cs typeface="Roboto Condensed"/>
              </a:rPr>
              <a:t>T</a:t>
            </a:r>
            <a:r>
              <a:rPr sz="700" spc="-60" dirty="0">
                <a:solidFill>
                  <a:srgbClr val="FFFFFF"/>
                </a:solidFill>
                <a:latin typeface="Roboto Condensed"/>
                <a:cs typeface="Roboto Condensed"/>
              </a:rPr>
              <a:t> </a:t>
            </a:r>
            <a:r>
              <a:rPr sz="700" spc="65" dirty="0">
                <a:solidFill>
                  <a:srgbClr val="FFFFFF"/>
                </a:solidFill>
                <a:latin typeface="Roboto Condensed"/>
                <a:cs typeface="Roboto Condensed"/>
              </a:rPr>
              <a:t>ALE </a:t>
            </a:r>
            <a:endParaRPr sz="700">
              <a:latin typeface="Roboto Condensed"/>
              <a:cs typeface="Roboto Condensed"/>
            </a:endParaRPr>
          </a:p>
        </p:txBody>
      </p:sp>
      <p:grpSp>
        <p:nvGrpSpPr>
          <p:cNvPr id="154" name="object 146">
            <a:extLst>
              <a:ext uri="{FF2B5EF4-FFF2-40B4-BE49-F238E27FC236}">
                <a16:creationId xmlns:a16="http://schemas.microsoft.com/office/drawing/2014/main" id="{568635C4-623E-4D63-B17D-D671D7587F1B}"/>
              </a:ext>
            </a:extLst>
          </p:cNvPr>
          <p:cNvGrpSpPr/>
          <p:nvPr userDrawn="1"/>
        </p:nvGrpSpPr>
        <p:grpSpPr>
          <a:xfrm>
            <a:off x="6762877" y="3850577"/>
            <a:ext cx="3738245" cy="701040"/>
            <a:chOff x="6759790" y="3846448"/>
            <a:chExt cx="3738245" cy="701040"/>
          </a:xfrm>
        </p:grpSpPr>
        <p:pic>
          <p:nvPicPr>
            <p:cNvPr id="155" name="object 147">
              <a:extLst>
                <a:ext uri="{FF2B5EF4-FFF2-40B4-BE49-F238E27FC236}">
                  <a16:creationId xmlns:a16="http://schemas.microsoft.com/office/drawing/2014/main" id="{5B663D0E-085D-B0CB-8583-A79DD276AB4E}"/>
                </a:ext>
              </a:extLst>
            </p:cNvPr>
            <p:cNvPicPr/>
            <p:nvPr/>
          </p:nvPicPr>
          <p:blipFill>
            <a:blip r:embed="rId42" cstate="screen">
              <a:extLst>
                <a:ext uri="{28A0092B-C50C-407E-A947-70E740481C1C}">
                  <a14:useLocalDpi xmlns:a14="http://schemas.microsoft.com/office/drawing/2010/main"/>
                </a:ext>
              </a:extLst>
            </a:blip>
            <a:stretch>
              <a:fillRect/>
            </a:stretch>
          </p:blipFill>
          <p:spPr>
            <a:xfrm>
              <a:off x="6759790" y="3846448"/>
              <a:ext cx="143395" cy="127482"/>
            </a:xfrm>
            <a:prstGeom prst="rect">
              <a:avLst/>
            </a:prstGeom>
          </p:spPr>
        </p:pic>
        <p:sp>
          <p:nvSpPr>
            <p:cNvPr id="156" name="object 148">
              <a:extLst>
                <a:ext uri="{FF2B5EF4-FFF2-40B4-BE49-F238E27FC236}">
                  <a16:creationId xmlns:a16="http://schemas.microsoft.com/office/drawing/2014/main" id="{644932F9-7F52-D067-1DF7-FF0817C0E365}"/>
                </a:ext>
              </a:extLst>
            </p:cNvPr>
            <p:cNvSpPr/>
            <p:nvPr/>
          </p:nvSpPr>
          <p:spPr>
            <a:xfrm>
              <a:off x="9447885" y="4469599"/>
              <a:ext cx="755015" cy="78105"/>
            </a:xfrm>
            <a:custGeom>
              <a:avLst/>
              <a:gdLst/>
              <a:ahLst/>
              <a:cxnLst/>
              <a:rect l="l" t="t" r="r" b="b"/>
              <a:pathLst>
                <a:path w="755015" h="78104">
                  <a:moveTo>
                    <a:pt x="77863" y="38938"/>
                  </a:moveTo>
                  <a:lnTo>
                    <a:pt x="38938" y="0"/>
                  </a:lnTo>
                  <a:lnTo>
                    <a:pt x="0" y="38938"/>
                  </a:lnTo>
                  <a:lnTo>
                    <a:pt x="38938" y="77876"/>
                  </a:lnTo>
                  <a:lnTo>
                    <a:pt x="77863" y="38938"/>
                  </a:lnTo>
                  <a:close/>
                </a:path>
                <a:path w="755015" h="78104">
                  <a:moveTo>
                    <a:pt x="754722" y="38938"/>
                  </a:moveTo>
                  <a:lnTo>
                    <a:pt x="715797" y="0"/>
                  </a:lnTo>
                  <a:lnTo>
                    <a:pt x="676859" y="38938"/>
                  </a:lnTo>
                  <a:lnTo>
                    <a:pt x="715797" y="77876"/>
                  </a:lnTo>
                  <a:lnTo>
                    <a:pt x="754722" y="38938"/>
                  </a:lnTo>
                  <a:close/>
                </a:path>
              </a:pathLst>
            </a:custGeom>
            <a:solidFill>
              <a:srgbClr val="71285D"/>
            </a:solidFill>
          </p:spPr>
          <p:txBody>
            <a:bodyPr wrap="square" lIns="0" tIns="0" rIns="0" bIns="0" rtlCol="0"/>
            <a:lstStyle/>
            <a:p>
              <a:endParaRPr/>
            </a:p>
          </p:txBody>
        </p:sp>
        <p:pic>
          <p:nvPicPr>
            <p:cNvPr id="157" name="object 149">
              <a:extLst>
                <a:ext uri="{FF2B5EF4-FFF2-40B4-BE49-F238E27FC236}">
                  <a16:creationId xmlns:a16="http://schemas.microsoft.com/office/drawing/2014/main" id="{D889B083-8979-8E3F-D575-D3C687AAA1B0}"/>
                </a:ext>
              </a:extLst>
            </p:cNvPr>
            <p:cNvPicPr/>
            <p:nvPr/>
          </p:nvPicPr>
          <p:blipFill>
            <a:blip r:embed="rId43" cstate="print"/>
            <a:stretch>
              <a:fillRect/>
            </a:stretch>
          </p:blipFill>
          <p:spPr>
            <a:xfrm>
              <a:off x="9154477" y="4003166"/>
              <a:ext cx="664679" cy="503605"/>
            </a:xfrm>
            <a:prstGeom prst="rect">
              <a:avLst/>
            </a:prstGeom>
          </p:spPr>
        </p:pic>
        <p:sp>
          <p:nvSpPr>
            <p:cNvPr id="158" name="object 150">
              <a:extLst>
                <a:ext uri="{FF2B5EF4-FFF2-40B4-BE49-F238E27FC236}">
                  <a16:creationId xmlns:a16="http://schemas.microsoft.com/office/drawing/2014/main" id="{A5CA1BD0-9B3C-4FAF-51CD-DE59A38810AC}"/>
                </a:ext>
              </a:extLst>
            </p:cNvPr>
            <p:cNvSpPr/>
            <p:nvPr/>
          </p:nvSpPr>
          <p:spPr>
            <a:xfrm>
              <a:off x="9154489" y="4003166"/>
              <a:ext cx="664845" cy="504190"/>
            </a:xfrm>
            <a:custGeom>
              <a:avLst/>
              <a:gdLst/>
              <a:ahLst/>
              <a:cxnLst/>
              <a:rect l="l" t="t" r="r" b="b"/>
              <a:pathLst>
                <a:path w="664845" h="504189">
                  <a:moveTo>
                    <a:pt x="0" y="503593"/>
                  </a:moveTo>
                  <a:lnTo>
                    <a:pt x="664679" y="503593"/>
                  </a:lnTo>
                  <a:lnTo>
                    <a:pt x="664679" y="0"/>
                  </a:lnTo>
                  <a:lnTo>
                    <a:pt x="0" y="0"/>
                  </a:lnTo>
                  <a:lnTo>
                    <a:pt x="0" y="503593"/>
                  </a:lnTo>
                  <a:close/>
                </a:path>
              </a:pathLst>
            </a:custGeom>
            <a:ln w="3530">
              <a:solidFill>
                <a:srgbClr val="71285D"/>
              </a:solidFill>
            </a:ln>
          </p:spPr>
          <p:txBody>
            <a:bodyPr wrap="square" lIns="0" tIns="0" rIns="0" bIns="0" rtlCol="0"/>
            <a:lstStyle/>
            <a:p>
              <a:endParaRPr/>
            </a:p>
          </p:txBody>
        </p:sp>
        <p:pic>
          <p:nvPicPr>
            <p:cNvPr id="159" name="object 151">
              <a:extLst>
                <a:ext uri="{FF2B5EF4-FFF2-40B4-BE49-F238E27FC236}">
                  <a16:creationId xmlns:a16="http://schemas.microsoft.com/office/drawing/2014/main" id="{8B5C4910-3CC9-1F66-3E07-3411F6733643}"/>
                </a:ext>
              </a:extLst>
            </p:cNvPr>
            <p:cNvPicPr/>
            <p:nvPr/>
          </p:nvPicPr>
          <p:blipFill>
            <a:blip r:embed="rId44" cstate="print"/>
            <a:stretch>
              <a:fillRect/>
            </a:stretch>
          </p:blipFill>
          <p:spPr>
            <a:xfrm>
              <a:off x="9831336" y="4003166"/>
              <a:ext cx="664679" cy="503605"/>
            </a:xfrm>
            <a:prstGeom prst="rect">
              <a:avLst/>
            </a:prstGeom>
          </p:spPr>
        </p:pic>
        <p:sp>
          <p:nvSpPr>
            <p:cNvPr id="160" name="object 152">
              <a:extLst>
                <a:ext uri="{FF2B5EF4-FFF2-40B4-BE49-F238E27FC236}">
                  <a16:creationId xmlns:a16="http://schemas.microsoft.com/office/drawing/2014/main" id="{01450B96-7FD0-EF80-9819-28254AB0DFA3}"/>
                </a:ext>
              </a:extLst>
            </p:cNvPr>
            <p:cNvSpPr/>
            <p:nvPr/>
          </p:nvSpPr>
          <p:spPr>
            <a:xfrm>
              <a:off x="9831336" y="4003166"/>
              <a:ext cx="664845" cy="504190"/>
            </a:xfrm>
            <a:custGeom>
              <a:avLst/>
              <a:gdLst/>
              <a:ahLst/>
              <a:cxnLst/>
              <a:rect l="l" t="t" r="r" b="b"/>
              <a:pathLst>
                <a:path w="664845" h="504189">
                  <a:moveTo>
                    <a:pt x="0" y="503593"/>
                  </a:moveTo>
                  <a:lnTo>
                    <a:pt x="664679" y="503593"/>
                  </a:lnTo>
                  <a:lnTo>
                    <a:pt x="664679" y="0"/>
                  </a:lnTo>
                  <a:lnTo>
                    <a:pt x="0" y="0"/>
                  </a:lnTo>
                  <a:lnTo>
                    <a:pt x="0" y="503593"/>
                  </a:lnTo>
                  <a:close/>
                </a:path>
              </a:pathLst>
            </a:custGeom>
            <a:ln w="3530">
              <a:solidFill>
                <a:srgbClr val="71285D"/>
              </a:solidFill>
            </a:ln>
          </p:spPr>
          <p:txBody>
            <a:bodyPr wrap="square" lIns="0" tIns="0" rIns="0" bIns="0" rtlCol="0"/>
            <a:lstStyle/>
            <a:p>
              <a:endParaRPr/>
            </a:p>
          </p:txBody>
        </p:sp>
      </p:grpSp>
      <p:grpSp>
        <p:nvGrpSpPr>
          <p:cNvPr id="161" name="object 153">
            <a:extLst>
              <a:ext uri="{FF2B5EF4-FFF2-40B4-BE49-F238E27FC236}">
                <a16:creationId xmlns:a16="http://schemas.microsoft.com/office/drawing/2014/main" id="{F2DC245C-465A-404B-3274-A2531FB7862F}"/>
              </a:ext>
            </a:extLst>
          </p:cNvPr>
          <p:cNvGrpSpPr/>
          <p:nvPr userDrawn="1"/>
        </p:nvGrpSpPr>
        <p:grpSpPr>
          <a:xfrm>
            <a:off x="9164460" y="816979"/>
            <a:ext cx="2684780" cy="708660"/>
            <a:chOff x="9161373" y="812850"/>
            <a:chExt cx="2684780" cy="708660"/>
          </a:xfrm>
        </p:grpSpPr>
        <p:sp>
          <p:nvSpPr>
            <p:cNvPr id="162" name="object 154">
              <a:extLst>
                <a:ext uri="{FF2B5EF4-FFF2-40B4-BE49-F238E27FC236}">
                  <a16:creationId xmlns:a16="http://schemas.microsoft.com/office/drawing/2014/main" id="{DE90437F-2925-310C-9328-E2DB2DAA1649}"/>
                </a:ext>
              </a:extLst>
            </p:cNvPr>
            <p:cNvSpPr/>
            <p:nvPr/>
          </p:nvSpPr>
          <p:spPr>
            <a:xfrm>
              <a:off x="9161373" y="812850"/>
              <a:ext cx="2684780" cy="708660"/>
            </a:xfrm>
            <a:custGeom>
              <a:avLst/>
              <a:gdLst/>
              <a:ahLst/>
              <a:cxnLst/>
              <a:rect l="l" t="t" r="r" b="b"/>
              <a:pathLst>
                <a:path w="2684779" h="708660">
                  <a:moveTo>
                    <a:pt x="366572" y="669658"/>
                  </a:moveTo>
                  <a:lnTo>
                    <a:pt x="328752" y="630720"/>
                  </a:lnTo>
                  <a:lnTo>
                    <a:pt x="290918" y="669658"/>
                  </a:lnTo>
                  <a:lnTo>
                    <a:pt x="328752" y="708596"/>
                  </a:lnTo>
                  <a:lnTo>
                    <a:pt x="366572" y="669658"/>
                  </a:lnTo>
                  <a:close/>
                </a:path>
                <a:path w="2684779" h="708660">
                  <a:moveTo>
                    <a:pt x="1041488" y="669658"/>
                  </a:moveTo>
                  <a:lnTo>
                    <a:pt x="1003668" y="630720"/>
                  </a:lnTo>
                  <a:lnTo>
                    <a:pt x="965835" y="669658"/>
                  </a:lnTo>
                  <a:lnTo>
                    <a:pt x="1003668" y="708596"/>
                  </a:lnTo>
                  <a:lnTo>
                    <a:pt x="1041488" y="669658"/>
                  </a:lnTo>
                  <a:close/>
                </a:path>
                <a:path w="2684779" h="708660">
                  <a:moveTo>
                    <a:pt x="1716417" y="669658"/>
                  </a:moveTo>
                  <a:lnTo>
                    <a:pt x="1678597" y="630720"/>
                  </a:lnTo>
                  <a:lnTo>
                    <a:pt x="1640763" y="669658"/>
                  </a:lnTo>
                  <a:lnTo>
                    <a:pt x="1678597" y="708596"/>
                  </a:lnTo>
                  <a:lnTo>
                    <a:pt x="1716417" y="669658"/>
                  </a:lnTo>
                  <a:close/>
                </a:path>
                <a:path w="2684779" h="708660">
                  <a:moveTo>
                    <a:pt x="2391333" y="669658"/>
                  </a:moveTo>
                  <a:lnTo>
                    <a:pt x="2353513" y="630720"/>
                  </a:lnTo>
                  <a:lnTo>
                    <a:pt x="2315680" y="669658"/>
                  </a:lnTo>
                  <a:lnTo>
                    <a:pt x="2353513" y="708596"/>
                  </a:lnTo>
                  <a:lnTo>
                    <a:pt x="2391333" y="669658"/>
                  </a:lnTo>
                  <a:close/>
                </a:path>
                <a:path w="2684779" h="708660">
                  <a:moveTo>
                    <a:pt x="2684653" y="0"/>
                  </a:moveTo>
                  <a:lnTo>
                    <a:pt x="0" y="0"/>
                  </a:lnTo>
                  <a:lnTo>
                    <a:pt x="0" y="140157"/>
                  </a:lnTo>
                  <a:lnTo>
                    <a:pt x="2684653" y="140157"/>
                  </a:lnTo>
                  <a:lnTo>
                    <a:pt x="2684653" y="0"/>
                  </a:lnTo>
                  <a:close/>
                </a:path>
              </a:pathLst>
            </a:custGeom>
            <a:solidFill>
              <a:srgbClr val="BAB8A9"/>
            </a:solidFill>
          </p:spPr>
          <p:txBody>
            <a:bodyPr wrap="square" lIns="0" tIns="0" rIns="0" bIns="0" rtlCol="0"/>
            <a:lstStyle/>
            <a:p>
              <a:endParaRPr/>
            </a:p>
          </p:txBody>
        </p:sp>
        <p:pic>
          <p:nvPicPr>
            <p:cNvPr id="163" name="object 155">
              <a:extLst>
                <a:ext uri="{FF2B5EF4-FFF2-40B4-BE49-F238E27FC236}">
                  <a16:creationId xmlns:a16="http://schemas.microsoft.com/office/drawing/2014/main" id="{24CBAD07-20D4-75EE-90A7-746B7D50CA9A}"/>
                </a:ext>
              </a:extLst>
            </p:cNvPr>
            <p:cNvPicPr/>
            <p:nvPr/>
          </p:nvPicPr>
          <p:blipFill>
            <a:blip r:embed="rId45" cstate="print"/>
            <a:stretch>
              <a:fillRect/>
            </a:stretch>
          </p:blipFill>
          <p:spPr>
            <a:xfrm>
              <a:off x="11178884" y="978915"/>
              <a:ext cx="662213" cy="503593"/>
            </a:xfrm>
            <a:prstGeom prst="rect">
              <a:avLst/>
            </a:prstGeom>
          </p:spPr>
        </p:pic>
        <p:sp>
          <p:nvSpPr>
            <p:cNvPr id="164" name="object 156">
              <a:extLst>
                <a:ext uri="{FF2B5EF4-FFF2-40B4-BE49-F238E27FC236}">
                  <a16:creationId xmlns:a16="http://schemas.microsoft.com/office/drawing/2014/main" id="{1E0EE3A4-1A47-1128-0101-258220328F5C}"/>
                </a:ext>
              </a:extLst>
            </p:cNvPr>
            <p:cNvSpPr/>
            <p:nvPr/>
          </p:nvSpPr>
          <p:spPr>
            <a:xfrm>
              <a:off x="11178882" y="978915"/>
              <a:ext cx="662305" cy="504190"/>
            </a:xfrm>
            <a:custGeom>
              <a:avLst/>
              <a:gdLst/>
              <a:ahLst/>
              <a:cxnLst/>
              <a:rect l="l" t="t" r="r" b="b"/>
              <a:pathLst>
                <a:path w="662304" h="504190">
                  <a:moveTo>
                    <a:pt x="0" y="503593"/>
                  </a:moveTo>
                  <a:lnTo>
                    <a:pt x="662216" y="503593"/>
                  </a:lnTo>
                  <a:lnTo>
                    <a:pt x="662216" y="0"/>
                  </a:lnTo>
                  <a:lnTo>
                    <a:pt x="0" y="0"/>
                  </a:lnTo>
                  <a:lnTo>
                    <a:pt x="0" y="503593"/>
                  </a:lnTo>
                  <a:close/>
                </a:path>
              </a:pathLst>
            </a:custGeom>
            <a:ln w="3175">
              <a:solidFill>
                <a:srgbClr val="BAB8A9"/>
              </a:solidFill>
            </a:ln>
          </p:spPr>
          <p:txBody>
            <a:bodyPr wrap="square" lIns="0" tIns="0" rIns="0" bIns="0" rtlCol="0"/>
            <a:lstStyle/>
            <a:p>
              <a:endParaRPr/>
            </a:p>
          </p:txBody>
        </p:sp>
      </p:grpSp>
      <p:sp>
        <p:nvSpPr>
          <p:cNvPr id="165" name="object 157">
            <a:extLst>
              <a:ext uri="{FF2B5EF4-FFF2-40B4-BE49-F238E27FC236}">
                <a16:creationId xmlns:a16="http://schemas.microsoft.com/office/drawing/2014/main" id="{9698CE39-E316-69E6-D6DF-7C43373DC3BF}"/>
              </a:ext>
            </a:extLst>
          </p:cNvPr>
          <p:cNvSpPr txBox="1"/>
          <p:nvPr userDrawn="1"/>
        </p:nvSpPr>
        <p:spPr>
          <a:xfrm>
            <a:off x="11428612" y="1499334"/>
            <a:ext cx="180340" cy="118745"/>
          </a:xfrm>
          <a:prstGeom prst="rect">
            <a:avLst/>
          </a:prstGeom>
        </p:spPr>
        <p:txBody>
          <a:bodyPr vert="horz" wrap="square" lIns="0" tIns="13970" rIns="0" bIns="0" rtlCol="0">
            <a:spAutoFit/>
          </a:bodyPr>
          <a:lstStyle/>
          <a:p>
            <a:pPr marL="12700">
              <a:lnSpc>
                <a:spcPct val="100000"/>
              </a:lnSpc>
              <a:spcBef>
                <a:spcPts val="110"/>
              </a:spcBef>
            </a:pPr>
            <a:r>
              <a:rPr sz="600" spc="-20" dirty="0">
                <a:solidFill>
                  <a:srgbClr val="4A4A49"/>
                </a:solidFill>
                <a:latin typeface="Roboto Condensed"/>
                <a:cs typeface="Roboto Condensed"/>
              </a:rPr>
              <a:t>Marc</a:t>
            </a:r>
            <a:endParaRPr sz="600">
              <a:latin typeface="Roboto Condensed"/>
              <a:cs typeface="Roboto Condensed"/>
            </a:endParaRPr>
          </a:p>
        </p:txBody>
      </p:sp>
      <p:grpSp>
        <p:nvGrpSpPr>
          <p:cNvPr id="166" name="object 158">
            <a:extLst>
              <a:ext uri="{FF2B5EF4-FFF2-40B4-BE49-F238E27FC236}">
                <a16:creationId xmlns:a16="http://schemas.microsoft.com/office/drawing/2014/main" id="{AC71652F-4658-ACFD-F8D3-2A71E80817B0}"/>
              </a:ext>
            </a:extLst>
          </p:cNvPr>
          <p:cNvGrpSpPr/>
          <p:nvPr userDrawn="1"/>
        </p:nvGrpSpPr>
        <p:grpSpPr>
          <a:xfrm>
            <a:off x="9836074" y="982092"/>
            <a:ext cx="664210" cy="506095"/>
            <a:chOff x="9832987" y="977963"/>
            <a:chExt cx="664210" cy="506095"/>
          </a:xfrm>
        </p:grpSpPr>
        <p:pic>
          <p:nvPicPr>
            <p:cNvPr id="167" name="object 159">
              <a:extLst>
                <a:ext uri="{FF2B5EF4-FFF2-40B4-BE49-F238E27FC236}">
                  <a16:creationId xmlns:a16="http://schemas.microsoft.com/office/drawing/2014/main" id="{F57CE376-048B-2B77-37CA-C396946FD401}"/>
                </a:ext>
              </a:extLst>
            </p:cNvPr>
            <p:cNvPicPr/>
            <p:nvPr/>
          </p:nvPicPr>
          <p:blipFill>
            <a:blip r:embed="rId46" cstate="print"/>
            <a:stretch>
              <a:fillRect/>
            </a:stretch>
          </p:blipFill>
          <p:spPr>
            <a:xfrm>
              <a:off x="9833939" y="978915"/>
              <a:ext cx="662216" cy="503593"/>
            </a:xfrm>
            <a:prstGeom prst="rect">
              <a:avLst/>
            </a:prstGeom>
          </p:spPr>
        </p:pic>
        <p:sp>
          <p:nvSpPr>
            <p:cNvPr id="168" name="object 160">
              <a:extLst>
                <a:ext uri="{FF2B5EF4-FFF2-40B4-BE49-F238E27FC236}">
                  <a16:creationId xmlns:a16="http://schemas.microsoft.com/office/drawing/2014/main" id="{F352D13D-FEF9-3A11-B46A-661F7B7A5283}"/>
                </a:ext>
              </a:extLst>
            </p:cNvPr>
            <p:cNvSpPr/>
            <p:nvPr/>
          </p:nvSpPr>
          <p:spPr>
            <a:xfrm>
              <a:off x="9833939" y="978915"/>
              <a:ext cx="662305" cy="504190"/>
            </a:xfrm>
            <a:custGeom>
              <a:avLst/>
              <a:gdLst/>
              <a:ahLst/>
              <a:cxnLst/>
              <a:rect l="l" t="t" r="r" b="b"/>
              <a:pathLst>
                <a:path w="662304" h="504190">
                  <a:moveTo>
                    <a:pt x="0" y="503593"/>
                  </a:moveTo>
                  <a:lnTo>
                    <a:pt x="662216" y="503593"/>
                  </a:lnTo>
                  <a:lnTo>
                    <a:pt x="662216" y="0"/>
                  </a:lnTo>
                  <a:lnTo>
                    <a:pt x="0" y="0"/>
                  </a:lnTo>
                  <a:lnTo>
                    <a:pt x="0" y="503593"/>
                  </a:lnTo>
                  <a:close/>
                </a:path>
              </a:pathLst>
            </a:custGeom>
            <a:ln w="3175">
              <a:solidFill>
                <a:srgbClr val="BAB8A9"/>
              </a:solidFill>
            </a:ln>
          </p:spPr>
          <p:txBody>
            <a:bodyPr wrap="square" lIns="0" tIns="0" rIns="0" bIns="0" rtlCol="0"/>
            <a:lstStyle/>
            <a:p>
              <a:endParaRPr/>
            </a:p>
          </p:txBody>
        </p:sp>
      </p:grpSp>
      <p:sp>
        <p:nvSpPr>
          <p:cNvPr id="169" name="object 161">
            <a:extLst>
              <a:ext uri="{FF2B5EF4-FFF2-40B4-BE49-F238E27FC236}">
                <a16:creationId xmlns:a16="http://schemas.microsoft.com/office/drawing/2014/main" id="{24EBA470-F7B6-79B1-3898-120B26A78811}"/>
              </a:ext>
            </a:extLst>
          </p:cNvPr>
          <p:cNvSpPr txBox="1"/>
          <p:nvPr userDrawn="1"/>
        </p:nvSpPr>
        <p:spPr>
          <a:xfrm>
            <a:off x="10023649" y="1499334"/>
            <a:ext cx="287020"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Geoffrey</a:t>
            </a:r>
            <a:endParaRPr sz="600">
              <a:latin typeface="Roboto Condensed"/>
              <a:cs typeface="Roboto Condensed"/>
            </a:endParaRPr>
          </a:p>
        </p:txBody>
      </p:sp>
      <p:grpSp>
        <p:nvGrpSpPr>
          <p:cNvPr id="170" name="object 162">
            <a:extLst>
              <a:ext uri="{FF2B5EF4-FFF2-40B4-BE49-F238E27FC236}">
                <a16:creationId xmlns:a16="http://schemas.microsoft.com/office/drawing/2014/main" id="{B08113E4-0EDE-85B7-B0F5-C697F75D96E6}"/>
              </a:ext>
            </a:extLst>
          </p:cNvPr>
          <p:cNvGrpSpPr/>
          <p:nvPr userDrawn="1"/>
        </p:nvGrpSpPr>
        <p:grpSpPr>
          <a:xfrm>
            <a:off x="10510990" y="982092"/>
            <a:ext cx="664210" cy="506095"/>
            <a:chOff x="10507903" y="977963"/>
            <a:chExt cx="664210" cy="506095"/>
          </a:xfrm>
        </p:grpSpPr>
        <p:pic>
          <p:nvPicPr>
            <p:cNvPr id="171" name="object 163">
              <a:extLst>
                <a:ext uri="{FF2B5EF4-FFF2-40B4-BE49-F238E27FC236}">
                  <a16:creationId xmlns:a16="http://schemas.microsoft.com/office/drawing/2014/main" id="{B7F2FD95-35AA-6E9E-0E3E-4550F3A8C8B8}"/>
                </a:ext>
              </a:extLst>
            </p:cNvPr>
            <p:cNvPicPr/>
            <p:nvPr/>
          </p:nvPicPr>
          <p:blipFill>
            <a:blip r:embed="rId47" cstate="print"/>
            <a:stretch>
              <a:fillRect/>
            </a:stretch>
          </p:blipFill>
          <p:spPr>
            <a:xfrm>
              <a:off x="10508859" y="978915"/>
              <a:ext cx="662213" cy="503593"/>
            </a:xfrm>
            <a:prstGeom prst="rect">
              <a:avLst/>
            </a:prstGeom>
          </p:spPr>
        </p:pic>
        <p:sp>
          <p:nvSpPr>
            <p:cNvPr id="172" name="object 164">
              <a:extLst>
                <a:ext uri="{FF2B5EF4-FFF2-40B4-BE49-F238E27FC236}">
                  <a16:creationId xmlns:a16="http://schemas.microsoft.com/office/drawing/2014/main" id="{EB3F13CD-FF62-0876-E67D-37E94186982B}"/>
                </a:ext>
              </a:extLst>
            </p:cNvPr>
            <p:cNvSpPr/>
            <p:nvPr/>
          </p:nvSpPr>
          <p:spPr>
            <a:xfrm>
              <a:off x="10508856" y="978915"/>
              <a:ext cx="662305" cy="504190"/>
            </a:xfrm>
            <a:custGeom>
              <a:avLst/>
              <a:gdLst/>
              <a:ahLst/>
              <a:cxnLst/>
              <a:rect l="l" t="t" r="r" b="b"/>
              <a:pathLst>
                <a:path w="662304" h="504190">
                  <a:moveTo>
                    <a:pt x="0" y="503593"/>
                  </a:moveTo>
                  <a:lnTo>
                    <a:pt x="662216" y="503593"/>
                  </a:lnTo>
                  <a:lnTo>
                    <a:pt x="662216" y="0"/>
                  </a:lnTo>
                  <a:lnTo>
                    <a:pt x="0" y="0"/>
                  </a:lnTo>
                  <a:lnTo>
                    <a:pt x="0" y="503593"/>
                  </a:lnTo>
                  <a:close/>
                </a:path>
              </a:pathLst>
            </a:custGeom>
            <a:ln w="3175">
              <a:solidFill>
                <a:srgbClr val="BAB8A9"/>
              </a:solidFill>
            </a:ln>
          </p:spPr>
          <p:txBody>
            <a:bodyPr wrap="square" lIns="0" tIns="0" rIns="0" bIns="0" rtlCol="0"/>
            <a:lstStyle/>
            <a:p>
              <a:endParaRPr/>
            </a:p>
          </p:txBody>
        </p:sp>
      </p:grpSp>
      <p:sp>
        <p:nvSpPr>
          <p:cNvPr id="173" name="object 165">
            <a:extLst>
              <a:ext uri="{FF2B5EF4-FFF2-40B4-BE49-F238E27FC236}">
                <a16:creationId xmlns:a16="http://schemas.microsoft.com/office/drawing/2014/main" id="{DB816D48-C49A-0960-DF6D-20F250DBCB48}"/>
              </a:ext>
            </a:extLst>
          </p:cNvPr>
          <p:cNvSpPr txBox="1"/>
          <p:nvPr userDrawn="1"/>
        </p:nvSpPr>
        <p:spPr>
          <a:xfrm>
            <a:off x="10706364" y="1499334"/>
            <a:ext cx="276225"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Aurélien</a:t>
            </a:r>
            <a:endParaRPr sz="600">
              <a:latin typeface="Roboto Condensed"/>
              <a:cs typeface="Roboto Condensed"/>
            </a:endParaRPr>
          </a:p>
        </p:txBody>
      </p:sp>
      <p:grpSp>
        <p:nvGrpSpPr>
          <p:cNvPr id="174" name="object 166">
            <a:extLst>
              <a:ext uri="{FF2B5EF4-FFF2-40B4-BE49-F238E27FC236}">
                <a16:creationId xmlns:a16="http://schemas.microsoft.com/office/drawing/2014/main" id="{AFC8422D-57CC-74AE-C0FD-37E8633FA01E}"/>
              </a:ext>
            </a:extLst>
          </p:cNvPr>
          <p:cNvGrpSpPr/>
          <p:nvPr userDrawn="1"/>
        </p:nvGrpSpPr>
        <p:grpSpPr>
          <a:xfrm>
            <a:off x="9161488" y="982092"/>
            <a:ext cx="664210" cy="506095"/>
            <a:chOff x="9158401" y="977963"/>
            <a:chExt cx="664210" cy="506095"/>
          </a:xfrm>
        </p:grpSpPr>
        <p:pic>
          <p:nvPicPr>
            <p:cNvPr id="175" name="object 167">
              <a:extLst>
                <a:ext uri="{FF2B5EF4-FFF2-40B4-BE49-F238E27FC236}">
                  <a16:creationId xmlns:a16="http://schemas.microsoft.com/office/drawing/2014/main" id="{04E5E4DA-BADE-00D2-3690-3FBDD33A434D}"/>
                </a:ext>
              </a:extLst>
            </p:cNvPr>
            <p:cNvPicPr/>
            <p:nvPr/>
          </p:nvPicPr>
          <p:blipFill>
            <a:blip r:embed="rId48" cstate="print"/>
            <a:stretch>
              <a:fillRect/>
            </a:stretch>
          </p:blipFill>
          <p:spPr>
            <a:xfrm>
              <a:off x="9159366" y="978915"/>
              <a:ext cx="662216" cy="503593"/>
            </a:xfrm>
            <a:prstGeom prst="rect">
              <a:avLst/>
            </a:prstGeom>
          </p:spPr>
        </p:pic>
        <p:sp>
          <p:nvSpPr>
            <p:cNvPr id="176" name="object 168">
              <a:extLst>
                <a:ext uri="{FF2B5EF4-FFF2-40B4-BE49-F238E27FC236}">
                  <a16:creationId xmlns:a16="http://schemas.microsoft.com/office/drawing/2014/main" id="{2B364AED-AF55-B5D7-AEE3-DF850CD9FDC2}"/>
                </a:ext>
              </a:extLst>
            </p:cNvPr>
            <p:cNvSpPr/>
            <p:nvPr/>
          </p:nvSpPr>
          <p:spPr>
            <a:xfrm>
              <a:off x="9159353" y="978915"/>
              <a:ext cx="662305" cy="504190"/>
            </a:xfrm>
            <a:custGeom>
              <a:avLst/>
              <a:gdLst/>
              <a:ahLst/>
              <a:cxnLst/>
              <a:rect l="l" t="t" r="r" b="b"/>
              <a:pathLst>
                <a:path w="662304" h="504190">
                  <a:moveTo>
                    <a:pt x="0" y="503593"/>
                  </a:moveTo>
                  <a:lnTo>
                    <a:pt x="662216" y="503593"/>
                  </a:lnTo>
                  <a:lnTo>
                    <a:pt x="662216" y="0"/>
                  </a:lnTo>
                  <a:lnTo>
                    <a:pt x="0" y="0"/>
                  </a:lnTo>
                  <a:lnTo>
                    <a:pt x="0" y="503593"/>
                  </a:lnTo>
                  <a:close/>
                </a:path>
              </a:pathLst>
            </a:custGeom>
            <a:ln w="3175">
              <a:solidFill>
                <a:srgbClr val="BAB8A9"/>
              </a:solidFill>
            </a:ln>
          </p:spPr>
          <p:txBody>
            <a:bodyPr wrap="square" lIns="0" tIns="0" rIns="0" bIns="0" rtlCol="0"/>
            <a:lstStyle/>
            <a:p>
              <a:endParaRPr/>
            </a:p>
          </p:txBody>
        </p:sp>
      </p:grpSp>
      <p:sp>
        <p:nvSpPr>
          <p:cNvPr id="177" name="object 169">
            <a:extLst>
              <a:ext uri="{FF2B5EF4-FFF2-40B4-BE49-F238E27FC236}">
                <a16:creationId xmlns:a16="http://schemas.microsoft.com/office/drawing/2014/main" id="{F1C70251-6F90-EE25-F901-2C0DD500474C}"/>
              </a:ext>
            </a:extLst>
          </p:cNvPr>
          <p:cNvSpPr txBox="1"/>
          <p:nvPr userDrawn="1"/>
        </p:nvSpPr>
        <p:spPr>
          <a:xfrm>
            <a:off x="9363750" y="1499334"/>
            <a:ext cx="259079" cy="11874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Antoine</a:t>
            </a:r>
            <a:endParaRPr sz="600">
              <a:latin typeface="Roboto Condensed"/>
              <a:cs typeface="Roboto Condensed"/>
            </a:endParaRPr>
          </a:p>
        </p:txBody>
      </p:sp>
      <p:sp>
        <p:nvSpPr>
          <p:cNvPr id="178" name="object 170">
            <a:extLst>
              <a:ext uri="{FF2B5EF4-FFF2-40B4-BE49-F238E27FC236}">
                <a16:creationId xmlns:a16="http://schemas.microsoft.com/office/drawing/2014/main" id="{8BF79892-2DAD-E625-9A42-036464316AC7}"/>
              </a:ext>
            </a:extLst>
          </p:cNvPr>
          <p:cNvSpPr txBox="1"/>
          <p:nvPr userDrawn="1"/>
        </p:nvSpPr>
        <p:spPr>
          <a:xfrm>
            <a:off x="9162441" y="819909"/>
            <a:ext cx="2682240" cy="135890"/>
          </a:xfrm>
          <a:prstGeom prst="rect">
            <a:avLst/>
          </a:prstGeom>
        </p:spPr>
        <p:txBody>
          <a:bodyPr vert="horz" wrap="square" lIns="0" tIns="15240" rIns="0" bIns="0" rtlCol="0">
            <a:spAutoFit/>
          </a:bodyPr>
          <a:lstStyle/>
          <a:p>
            <a:pPr marL="6350" algn="ctr">
              <a:lnSpc>
                <a:spcPct val="100000"/>
              </a:lnSpc>
              <a:spcBef>
                <a:spcPts val="120"/>
              </a:spcBef>
            </a:pPr>
            <a:r>
              <a:rPr sz="700" dirty="0">
                <a:solidFill>
                  <a:srgbClr val="FFFFFF"/>
                </a:solidFill>
                <a:latin typeface="Roboto Condensed"/>
                <a:cs typeface="Roboto Condensed"/>
              </a:rPr>
              <a:t>O</a:t>
            </a:r>
            <a:r>
              <a:rPr sz="700" spc="-35" dirty="0">
                <a:solidFill>
                  <a:srgbClr val="FFFFFF"/>
                </a:solidFill>
                <a:latin typeface="Roboto Condensed"/>
                <a:cs typeface="Roboto Condensed"/>
              </a:rPr>
              <a:t> </a:t>
            </a:r>
            <a:r>
              <a:rPr sz="700" spc="95" dirty="0">
                <a:solidFill>
                  <a:srgbClr val="FFFFFF"/>
                </a:solidFill>
                <a:latin typeface="Roboto Condensed"/>
                <a:cs typeface="Roboto Condensed"/>
              </a:rPr>
              <a:t>VIN</a:t>
            </a:r>
            <a:r>
              <a:rPr sz="700" spc="235" dirty="0">
                <a:solidFill>
                  <a:srgbClr val="FFFFFF"/>
                </a:solidFill>
                <a:latin typeface="Roboto Condensed"/>
                <a:cs typeface="Roboto Condensed"/>
              </a:rPr>
              <a:t> </a:t>
            </a:r>
            <a:r>
              <a:rPr sz="700" dirty="0">
                <a:solidFill>
                  <a:srgbClr val="FFFFFF"/>
                </a:solidFill>
                <a:latin typeface="Roboto Condensed"/>
                <a:cs typeface="Roboto Condensed"/>
              </a:rPr>
              <a:t>-</a:t>
            </a:r>
            <a:r>
              <a:rPr sz="700" spc="240" dirty="0">
                <a:solidFill>
                  <a:srgbClr val="FFFFFF"/>
                </a:solidFill>
                <a:latin typeface="Roboto Condensed"/>
                <a:cs typeface="Roboto Condensed"/>
              </a:rPr>
              <a:t> </a:t>
            </a:r>
            <a:r>
              <a:rPr sz="700" spc="105" dirty="0">
                <a:solidFill>
                  <a:srgbClr val="FFFFFF"/>
                </a:solidFill>
                <a:latin typeface="Roboto Condensed"/>
                <a:cs typeface="Roboto Condensed"/>
              </a:rPr>
              <a:t>CAPRIN </a:t>
            </a:r>
            <a:endParaRPr sz="700">
              <a:latin typeface="Roboto Condensed"/>
              <a:cs typeface="Roboto Condensed"/>
            </a:endParaRPr>
          </a:p>
        </p:txBody>
      </p:sp>
      <p:pic>
        <p:nvPicPr>
          <p:cNvPr id="179" name="object 171">
            <a:extLst>
              <a:ext uri="{FF2B5EF4-FFF2-40B4-BE49-F238E27FC236}">
                <a16:creationId xmlns:a16="http://schemas.microsoft.com/office/drawing/2014/main" id="{F751632C-0E79-E0BD-E3AC-51FEE368FF49}"/>
              </a:ext>
            </a:extLst>
          </p:cNvPr>
          <p:cNvPicPr/>
          <p:nvPr userDrawn="1"/>
        </p:nvPicPr>
        <p:blipFill>
          <a:blip r:embed="rId49" cstate="screen">
            <a:extLst>
              <a:ext uri="{28A0092B-C50C-407E-A947-70E740481C1C}">
                <a14:useLocalDpi xmlns:a14="http://schemas.microsoft.com/office/drawing/2010/main"/>
              </a:ext>
            </a:extLst>
          </a:blip>
          <a:stretch>
            <a:fillRect/>
          </a:stretch>
        </p:blipFill>
        <p:spPr>
          <a:xfrm>
            <a:off x="9962389" y="833896"/>
            <a:ext cx="155308" cy="113639"/>
          </a:xfrm>
          <a:prstGeom prst="rect">
            <a:avLst/>
          </a:prstGeom>
        </p:spPr>
      </p:pic>
      <p:sp>
        <p:nvSpPr>
          <p:cNvPr id="180" name="object 172">
            <a:extLst>
              <a:ext uri="{FF2B5EF4-FFF2-40B4-BE49-F238E27FC236}">
                <a16:creationId xmlns:a16="http://schemas.microsoft.com/office/drawing/2014/main" id="{EEA08BB9-CBF3-13A1-5AF8-F05C1163A96A}"/>
              </a:ext>
            </a:extLst>
          </p:cNvPr>
          <p:cNvSpPr txBox="1"/>
          <p:nvPr userDrawn="1"/>
        </p:nvSpPr>
        <p:spPr>
          <a:xfrm>
            <a:off x="10050776" y="1821063"/>
            <a:ext cx="921385" cy="135890"/>
          </a:xfrm>
          <a:prstGeom prst="rect">
            <a:avLst/>
          </a:prstGeom>
        </p:spPr>
        <p:txBody>
          <a:bodyPr vert="horz" wrap="square" lIns="0" tIns="15240" rIns="0" bIns="0" rtlCol="0">
            <a:spAutoFit/>
          </a:bodyPr>
          <a:lstStyle/>
          <a:p>
            <a:pPr marL="12700">
              <a:lnSpc>
                <a:spcPct val="100000"/>
              </a:lnSpc>
              <a:spcBef>
                <a:spcPts val="120"/>
              </a:spcBef>
            </a:pPr>
            <a:r>
              <a:rPr sz="700" spc="110" dirty="0">
                <a:solidFill>
                  <a:srgbClr val="FFFFFF"/>
                </a:solidFill>
                <a:latin typeface="Roboto Condensed"/>
                <a:cs typeface="Roboto Condensed"/>
              </a:rPr>
              <a:t>POMM</a:t>
            </a:r>
            <a:r>
              <a:rPr sz="700" spc="-30" dirty="0">
                <a:solidFill>
                  <a:srgbClr val="FFFFFF"/>
                </a:solidFill>
                <a:latin typeface="Roboto Condensed"/>
                <a:cs typeface="Roboto Condensed"/>
              </a:rPr>
              <a:t> </a:t>
            </a:r>
            <a:r>
              <a:rPr sz="700" dirty="0">
                <a:solidFill>
                  <a:srgbClr val="FFFFFF"/>
                </a:solidFill>
                <a:latin typeface="Roboto Condensed"/>
                <a:cs typeface="Roboto Condensed"/>
              </a:rPr>
              <a:t>E</a:t>
            </a:r>
            <a:r>
              <a:rPr sz="700" spc="260" dirty="0">
                <a:solidFill>
                  <a:srgbClr val="FFFFFF"/>
                </a:solidFill>
                <a:latin typeface="Roboto Condensed"/>
                <a:cs typeface="Roboto Condensed"/>
              </a:rPr>
              <a:t> </a:t>
            </a:r>
            <a:r>
              <a:rPr sz="700" spc="70" dirty="0">
                <a:solidFill>
                  <a:srgbClr val="FFFFFF"/>
                </a:solidFill>
                <a:latin typeface="Roboto Condensed"/>
                <a:cs typeface="Roboto Condensed"/>
              </a:rPr>
              <a:t>DE</a:t>
            </a:r>
            <a:r>
              <a:rPr sz="700" spc="229" dirty="0">
                <a:solidFill>
                  <a:srgbClr val="FFFFFF"/>
                </a:solidFill>
                <a:latin typeface="Roboto Condensed"/>
                <a:cs typeface="Roboto Condensed"/>
              </a:rPr>
              <a:t> </a:t>
            </a:r>
            <a:r>
              <a:rPr sz="700" spc="90" dirty="0">
                <a:solidFill>
                  <a:srgbClr val="FFFFFF"/>
                </a:solidFill>
                <a:latin typeface="Roboto Condensed"/>
                <a:cs typeface="Roboto Condensed"/>
              </a:rPr>
              <a:t>TERRE </a:t>
            </a:r>
            <a:endParaRPr sz="700">
              <a:latin typeface="Roboto Condensed"/>
              <a:cs typeface="Roboto Condensed"/>
            </a:endParaRPr>
          </a:p>
        </p:txBody>
      </p:sp>
      <p:pic>
        <p:nvPicPr>
          <p:cNvPr id="181" name="object 173">
            <a:extLst>
              <a:ext uri="{FF2B5EF4-FFF2-40B4-BE49-F238E27FC236}">
                <a16:creationId xmlns:a16="http://schemas.microsoft.com/office/drawing/2014/main" id="{C61AF78B-DC61-0C92-D12C-3A7775C1D317}"/>
              </a:ext>
            </a:extLst>
          </p:cNvPr>
          <p:cNvPicPr/>
          <p:nvPr userDrawn="1"/>
        </p:nvPicPr>
        <p:blipFill>
          <a:blip r:embed="rId50" cstate="screen">
            <a:extLst>
              <a:ext uri="{28A0092B-C50C-407E-A947-70E740481C1C}">
                <a14:useLocalDpi xmlns:a14="http://schemas.microsoft.com/office/drawing/2010/main"/>
              </a:ext>
            </a:extLst>
          </a:blip>
          <a:stretch>
            <a:fillRect/>
          </a:stretch>
        </p:blipFill>
        <p:spPr>
          <a:xfrm>
            <a:off x="9804865" y="1843114"/>
            <a:ext cx="199357" cy="101028"/>
          </a:xfrm>
          <a:prstGeom prst="rect">
            <a:avLst/>
          </a:prstGeom>
        </p:spPr>
      </p:pic>
      <p:grpSp>
        <p:nvGrpSpPr>
          <p:cNvPr id="182" name="object 174">
            <a:extLst>
              <a:ext uri="{FF2B5EF4-FFF2-40B4-BE49-F238E27FC236}">
                <a16:creationId xmlns:a16="http://schemas.microsoft.com/office/drawing/2014/main" id="{530323BB-D74B-4523-C409-C80D7876E97B}"/>
              </a:ext>
            </a:extLst>
          </p:cNvPr>
          <p:cNvGrpSpPr/>
          <p:nvPr userDrawn="1"/>
        </p:nvGrpSpPr>
        <p:grpSpPr>
          <a:xfrm>
            <a:off x="9155672" y="3003919"/>
            <a:ext cx="2403475" cy="546100"/>
            <a:chOff x="9152585" y="2999790"/>
            <a:chExt cx="2403475" cy="546100"/>
          </a:xfrm>
        </p:grpSpPr>
        <p:sp>
          <p:nvSpPr>
            <p:cNvPr id="183" name="object 175">
              <a:extLst>
                <a:ext uri="{FF2B5EF4-FFF2-40B4-BE49-F238E27FC236}">
                  <a16:creationId xmlns:a16="http://schemas.microsoft.com/office/drawing/2014/main" id="{2DF5C909-E803-CCCD-A4B9-155EF13F55C3}"/>
                </a:ext>
              </a:extLst>
            </p:cNvPr>
            <p:cNvSpPr/>
            <p:nvPr/>
          </p:nvSpPr>
          <p:spPr>
            <a:xfrm>
              <a:off x="9447835" y="3466363"/>
              <a:ext cx="2108200" cy="80010"/>
            </a:xfrm>
            <a:custGeom>
              <a:avLst/>
              <a:gdLst/>
              <a:ahLst/>
              <a:cxnLst/>
              <a:rect l="l" t="t" r="r" b="b"/>
              <a:pathLst>
                <a:path w="2108200" h="80010">
                  <a:moveTo>
                    <a:pt x="77863" y="38938"/>
                  </a:moveTo>
                  <a:lnTo>
                    <a:pt x="38938" y="0"/>
                  </a:lnTo>
                  <a:lnTo>
                    <a:pt x="0" y="38938"/>
                  </a:lnTo>
                  <a:lnTo>
                    <a:pt x="38938" y="77876"/>
                  </a:lnTo>
                  <a:lnTo>
                    <a:pt x="77863" y="38938"/>
                  </a:lnTo>
                  <a:close/>
                </a:path>
                <a:path w="2108200" h="80010">
                  <a:moveTo>
                    <a:pt x="754608" y="38938"/>
                  </a:moveTo>
                  <a:lnTo>
                    <a:pt x="715683" y="0"/>
                  </a:lnTo>
                  <a:lnTo>
                    <a:pt x="676744" y="38938"/>
                  </a:lnTo>
                  <a:lnTo>
                    <a:pt x="715683" y="77876"/>
                  </a:lnTo>
                  <a:lnTo>
                    <a:pt x="754608" y="38938"/>
                  </a:lnTo>
                  <a:close/>
                </a:path>
                <a:path w="2108200" h="80010">
                  <a:moveTo>
                    <a:pt x="1431353" y="40525"/>
                  </a:moveTo>
                  <a:lnTo>
                    <a:pt x="1392428" y="1587"/>
                  </a:lnTo>
                  <a:lnTo>
                    <a:pt x="1353489" y="40525"/>
                  </a:lnTo>
                  <a:lnTo>
                    <a:pt x="1392428" y="79463"/>
                  </a:lnTo>
                  <a:lnTo>
                    <a:pt x="1431353" y="40525"/>
                  </a:lnTo>
                  <a:close/>
                </a:path>
                <a:path w="2108200" h="80010">
                  <a:moveTo>
                    <a:pt x="2108098" y="38938"/>
                  </a:moveTo>
                  <a:lnTo>
                    <a:pt x="2069172" y="0"/>
                  </a:lnTo>
                  <a:lnTo>
                    <a:pt x="2030234" y="38938"/>
                  </a:lnTo>
                  <a:lnTo>
                    <a:pt x="2069172" y="77876"/>
                  </a:lnTo>
                  <a:lnTo>
                    <a:pt x="2108098" y="38938"/>
                  </a:lnTo>
                  <a:close/>
                </a:path>
              </a:pathLst>
            </a:custGeom>
            <a:solidFill>
              <a:srgbClr val="ED6869"/>
            </a:solidFill>
          </p:spPr>
          <p:txBody>
            <a:bodyPr wrap="square" lIns="0" tIns="0" rIns="0" bIns="0" rtlCol="0"/>
            <a:lstStyle/>
            <a:p>
              <a:endParaRPr/>
            </a:p>
          </p:txBody>
        </p:sp>
        <p:pic>
          <p:nvPicPr>
            <p:cNvPr id="184" name="object 176">
              <a:extLst>
                <a:ext uri="{FF2B5EF4-FFF2-40B4-BE49-F238E27FC236}">
                  <a16:creationId xmlns:a16="http://schemas.microsoft.com/office/drawing/2014/main" id="{E8A71899-461C-0084-FE3D-C12AF3A6C06B}"/>
                </a:ext>
              </a:extLst>
            </p:cNvPr>
            <p:cNvPicPr/>
            <p:nvPr/>
          </p:nvPicPr>
          <p:blipFill>
            <a:blip r:embed="rId51" cstate="print"/>
            <a:stretch>
              <a:fillRect/>
            </a:stretch>
          </p:blipFill>
          <p:spPr>
            <a:xfrm>
              <a:off x="9154484" y="3001695"/>
              <a:ext cx="664571" cy="503605"/>
            </a:xfrm>
            <a:prstGeom prst="rect">
              <a:avLst/>
            </a:prstGeom>
          </p:spPr>
        </p:pic>
        <p:sp>
          <p:nvSpPr>
            <p:cNvPr id="185" name="object 177">
              <a:extLst>
                <a:ext uri="{FF2B5EF4-FFF2-40B4-BE49-F238E27FC236}">
                  <a16:creationId xmlns:a16="http://schemas.microsoft.com/office/drawing/2014/main" id="{FA40E0ED-8E7C-39D2-C96A-D6F5658FBF13}"/>
                </a:ext>
              </a:extLst>
            </p:cNvPr>
            <p:cNvSpPr/>
            <p:nvPr/>
          </p:nvSpPr>
          <p:spPr>
            <a:xfrm>
              <a:off x="9154490" y="3001695"/>
              <a:ext cx="664845" cy="504190"/>
            </a:xfrm>
            <a:custGeom>
              <a:avLst/>
              <a:gdLst/>
              <a:ahLst/>
              <a:cxnLst/>
              <a:rect l="l" t="t" r="r" b="b"/>
              <a:pathLst>
                <a:path w="664845" h="504189">
                  <a:moveTo>
                    <a:pt x="0" y="503593"/>
                  </a:moveTo>
                  <a:lnTo>
                    <a:pt x="664565" y="503593"/>
                  </a:lnTo>
                  <a:lnTo>
                    <a:pt x="664565" y="0"/>
                  </a:lnTo>
                  <a:lnTo>
                    <a:pt x="0" y="0"/>
                  </a:lnTo>
                  <a:lnTo>
                    <a:pt x="0" y="503593"/>
                  </a:lnTo>
                  <a:close/>
                </a:path>
              </a:pathLst>
            </a:custGeom>
            <a:ln w="3530">
              <a:solidFill>
                <a:srgbClr val="ED6869"/>
              </a:solidFill>
            </a:ln>
          </p:spPr>
          <p:txBody>
            <a:bodyPr wrap="square" lIns="0" tIns="0" rIns="0" bIns="0" rtlCol="0"/>
            <a:lstStyle/>
            <a:p>
              <a:endParaRPr/>
            </a:p>
          </p:txBody>
        </p:sp>
      </p:grpSp>
      <p:sp>
        <p:nvSpPr>
          <p:cNvPr id="186" name="object 178">
            <a:extLst>
              <a:ext uri="{FF2B5EF4-FFF2-40B4-BE49-F238E27FC236}">
                <a16:creationId xmlns:a16="http://schemas.microsoft.com/office/drawing/2014/main" id="{D81B9624-64C0-5EBE-DFDF-3AE111270A90}"/>
              </a:ext>
            </a:extLst>
          </p:cNvPr>
          <p:cNvSpPr txBox="1"/>
          <p:nvPr userDrawn="1"/>
        </p:nvSpPr>
        <p:spPr>
          <a:xfrm>
            <a:off x="9346684" y="3523359"/>
            <a:ext cx="287020" cy="30543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Geoffrey</a:t>
            </a:r>
            <a:endParaRPr sz="600">
              <a:latin typeface="Roboto Condensed"/>
              <a:cs typeface="Roboto Condensed"/>
            </a:endParaRPr>
          </a:p>
          <a:p>
            <a:pPr marL="38735">
              <a:lnSpc>
                <a:spcPct val="100000"/>
              </a:lnSpc>
              <a:spcBef>
                <a:spcPts val="15"/>
              </a:spcBef>
            </a:pPr>
            <a:r>
              <a:rPr sz="600" b="1" spc="-20" dirty="0">
                <a:solidFill>
                  <a:srgbClr val="4A4A49"/>
                </a:solidFill>
                <a:latin typeface="Roboto Condensed"/>
                <a:cs typeface="Roboto Condensed"/>
              </a:rPr>
              <a:t>MINNE</a:t>
            </a:r>
            <a:endParaRPr sz="600">
              <a:latin typeface="Roboto Condensed"/>
              <a:cs typeface="Roboto Condensed"/>
            </a:endParaRPr>
          </a:p>
          <a:p>
            <a:pPr marL="53340">
              <a:lnSpc>
                <a:spcPct val="100000"/>
              </a:lnSpc>
              <a:spcBef>
                <a:spcPts val="140"/>
              </a:spcBef>
            </a:pPr>
            <a:r>
              <a:rPr sz="500" i="1" spc="-10" dirty="0">
                <a:solidFill>
                  <a:srgbClr val="4A4A49"/>
                </a:solidFill>
                <a:latin typeface="Roboto Condensed"/>
                <a:cs typeface="Roboto Condensed"/>
              </a:rPr>
              <a:t>Perwez</a:t>
            </a:r>
            <a:endParaRPr sz="500">
              <a:latin typeface="Roboto Condensed"/>
              <a:cs typeface="Roboto Condensed"/>
            </a:endParaRPr>
          </a:p>
        </p:txBody>
      </p:sp>
      <p:grpSp>
        <p:nvGrpSpPr>
          <p:cNvPr id="187" name="object 179">
            <a:extLst>
              <a:ext uri="{FF2B5EF4-FFF2-40B4-BE49-F238E27FC236}">
                <a16:creationId xmlns:a16="http://schemas.microsoft.com/office/drawing/2014/main" id="{83499C1B-5A43-3EB1-8ACA-CA3FDD73EB2C}"/>
              </a:ext>
            </a:extLst>
          </p:cNvPr>
          <p:cNvGrpSpPr/>
          <p:nvPr userDrawn="1"/>
        </p:nvGrpSpPr>
        <p:grpSpPr>
          <a:xfrm>
            <a:off x="9832404" y="3003919"/>
            <a:ext cx="668655" cy="508000"/>
            <a:chOff x="9829317" y="2999790"/>
            <a:chExt cx="668655" cy="508000"/>
          </a:xfrm>
        </p:grpSpPr>
        <p:pic>
          <p:nvPicPr>
            <p:cNvPr id="188" name="object 180">
              <a:extLst>
                <a:ext uri="{FF2B5EF4-FFF2-40B4-BE49-F238E27FC236}">
                  <a16:creationId xmlns:a16="http://schemas.microsoft.com/office/drawing/2014/main" id="{FB89699A-D691-672A-7A57-2807C1AD7A8B}"/>
                </a:ext>
              </a:extLst>
            </p:cNvPr>
            <p:cNvPicPr/>
            <p:nvPr/>
          </p:nvPicPr>
          <p:blipFill>
            <a:blip r:embed="rId52" cstate="print"/>
            <a:stretch>
              <a:fillRect/>
            </a:stretch>
          </p:blipFill>
          <p:spPr>
            <a:xfrm>
              <a:off x="9831222" y="3001695"/>
              <a:ext cx="664578" cy="503605"/>
            </a:xfrm>
            <a:prstGeom prst="rect">
              <a:avLst/>
            </a:prstGeom>
          </p:spPr>
        </p:pic>
        <p:sp>
          <p:nvSpPr>
            <p:cNvPr id="189" name="object 181">
              <a:extLst>
                <a:ext uri="{FF2B5EF4-FFF2-40B4-BE49-F238E27FC236}">
                  <a16:creationId xmlns:a16="http://schemas.microsoft.com/office/drawing/2014/main" id="{A44754C3-2D85-5FAD-4191-581109DE1E30}"/>
                </a:ext>
              </a:extLst>
            </p:cNvPr>
            <p:cNvSpPr/>
            <p:nvPr/>
          </p:nvSpPr>
          <p:spPr>
            <a:xfrm>
              <a:off x="9831222" y="3001695"/>
              <a:ext cx="664845" cy="504190"/>
            </a:xfrm>
            <a:custGeom>
              <a:avLst/>
              <a:gdLst/>
              <a:ahLst/>
              <a:cxnLst/>
              <a:rect l="l" t="t" r="r" b="b"/>
              <a:pathLst>
                <a:path w="664845" h="504189">
                  <a:moveTo>
                    <a:pt x="0" y="503593"/>
                  </a:moveTo>
                  <a:lnTo>
                    <a:pt x="664565" y="503593"/>
                  </a:lnTo>
                  <a:lnTo>
                    <a:pt x="664565" y="0"/>
                  </a:lnTo>
                  <a:lnTo>
                    <a:pt x="0" y="0"/>
                  </a:lnTo>
                  <a:lnTo>
                    <a:pt x="0" y="503593"/>
                  </a:lnTo>
                  <a:close/>
                </a:path>
              </a:pathLst>
            </a:custGeom>
            <a:ln w="3530">
              <a:solidFill>
                <a:srgbClr val="ED6869"/>
              </a:solidFill>
            </a:ln>
          </p:spPr>
          <p:txBody>
            <a:bodyPr wrap="square" lIns="0" tIns="0" rIns="0" bIns="0" rtlCol="0"/>
            <a:lstStyle/>
            <a:p>
              <a:endParaRPr/>
            </a:p>
          </p:txBody>
        </p:sp>
      </p:grpSp>
      <p:sp>
        <p:nvSpPr>
          <p:cNvPr id="190" name="object 182">
            <a:extLst>
              <a:ext uri="{FF2B5EF4-FFF2-40B4-BE49-F238E27FC236}">
                <a16:creationId xmlns:a16="http://schemas.microsoft.com/office/drawing/2014/main" id="{5A564902-C897-038D-5116-C425451B0B3D}"/>
              </a:ext>
            </a:extLst>
          </p:cNvPr>
          <p:cNvSpPr txBox="1"/>
          <p:nvPr userDrawn="1"/>
        </p:nvSpPr>
        <p:spPr>
          <a:xfrm>
            <a:off x="10008630" y="3523359"/>
            <a:ext cx="303530" cy="305435"/>
          </a:xfrm>
          <a:prstGeom prst="rect">
            <a:avLst/>
          </a:prstGeom>
        </p:spPr>
        <p:txBody>
          <a:bodyPr vert="horz" wrap="square" lIns="0" tIns="13970" rIns="0" bIns="0" rtlCol="0">
            <a:spAutoFit/>
          </a:bodyPr>
          <a:lstStyle/>
          <a:p>
            <a:pPr marL="38735">
              <a:lnSpc>
                <a:spcPct val="100000"/>
              </a:lnSpc>
              <a:spcBef>
                <a:spcPts val="110"/>
              </a:spcBef>
            </a:pPr>
            <a:r>
              <a:rPr sz="600" spc="-10" dirty="0">
                <a:solidFill>
                  <a:srgbClr val="4A4A49"/>
                </a:solidFill>
                <a:latin typeface="Roboto Condensed"/>
                <a:cs typeface="Roboto Condensed"/>
              </a:rPr>
              <a:t>Manuel</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TILMANT</a:t>
            </a:r>
            <a:endParaRPr sz="600">
              <a:latin typeface="Roboto Condensed"/>
              <a:cs typeface="Roboto Condensed"/>
            </a:endParaRPr>
          </a:p>
          <a:p>
            <a:pPr marL="61594">
              <a:lnSpc>
                <a:spcPct val="100000"/>
              </a:lnSpc>
              <a:spcBef>
                <a:spcPts val="140"/>
              </a:spcBef>
            </a:pPr>
            <a:r>
              <a:rPr sz="500" i="1" spc="-10" dirty="0">
                <a:solidFill>
                  <a:srgbClr val="4A4A49"/>
                </a:solidFill>
                <a:latin typeface="Roboto Condensed"/>
                <a:cs typeface="Roboto Condensed"/>
              </a:rPr>
              <a:t>Emines</a:t>
            </a:r>
            <a:endParaRPr sz="500">
              <a:latin typeface="Roboto Condensed"/>
              <a:cs typeface="Roboto Condensed"/>
            </a:endParaRPr>
          </a:p>
        </p:txBody>
      </p:sp>
      <p:grpSp>
        <p:nvGrpSpPr>
          <p:cNvPr id="191" name="object 183">
            <a:extLst>
              <a:ext uri="{FF2B5EF4-FFF2-40B4-BE49-F238E27FC236}">
                <a16:creationId xmlns:a16="http://schemas.microsoft.com/office/drawing/2014/main" id="{5B860BB8-BA39-51C1-4FF8-7A3A3EAF08D9}"/>
              </a:ext>
            </a:extLst>
          </p:cNvPr>
          <p:cNvGrpSpPr/>
          <p:nvPr userDrawn="1"/>
        </p:nvGrpSpPr>
        <p:grpSpPr>
          <a:xfrm>
            <a:off x="10509149" y="3003919"/>
            <a:ext cx="668655" cy="508000"/>
            <a:chOff x="10506062" y="2999790"/>
            <a:chExt cx="668655" cy="508000"/>
          </a:xfrm>
        </p:grpSpPr>
        <p:pic>
          <p:nvPicPr>
            <p:cNvPr id="192" name="object 184">
              <a:extLst>
                <a:ext uri="{FF2B5EF4-FFF2-40B4-BE49-F238E27FC236}">
                  <a16:creationId xmlns:a16="http://schemas.microsoft.com/office/drawing/2014/main" id="{3A2B47C7-43DD-1C2E-CD6E-1F98C0FD7C3F}"/>
                </a:ext>
              </a:extLst>
            </p:cNvPr>
            <p:cNvPicPr/>
            <p:nvPr/>
          </p:nvPicPr>
          <p:blipFill>
            <a:blip r:embed="rId53" cstate="print"/>
            <a:stretch>
              <a:fillRect/>
            </a:stretch>
          </p:blipFill>
          <p:spPr>
            <a:xfrm>
              <a:off x="10515587" y="3001695"/>
              <a:ext cx="656945" cy="503605"/>
            </a:xfrm>
            <a:prstGeom prst="rect">
              <a:avLst/>
            </a:prstGeom>
          </p:spPr>
        </p:pic>
        <p:sp>
          <p:nvSpPr>
            <p:cNvPr id="193" name="object 185">
              <a:extLst>
                <a:ext uri="{FF2B5EF4-FFF2-40B4-BE49-F238E27FC236}">
                  <a16:creationId xmlns:a16="http://schemas.microsoft.com/office/drawing/2014/main" id="{3DF92A63-0E28-ED31-6EDC-B85D5C54A3C7}"/>
                </a:ext>
              </a:extLst>
            </p:cNvPr>
            <p:cNvSpPr/>
            <p:nvPr/>
          </p:nvSpPr>
          <p:spPr>
            <a:xfrm>
              <a:off x="10507967" y="3001695"/>
              <a:ext cx="664845" cy="504190"/>
            </a:xfrm>
            <a:custGeom>
              <a:avLst/>
              <a:gdLst/>
              <a:ahLst/>
              <a:cxnLst/>
              <a:rect l="l" t="t" r="r" b="b"/>
              <a:pathLst>
                <a:path w="664845" h="504189">
                  <a:moveTo>
                    <a:pt x="0" y="503593"/>
                  </a:moveTo>
                  <a:lnTo>
                    <a:pt x="664565" y="503593"/>
                  </a:lnTo>
                  <a:lnTo>
                    <a:pt x="664565" y="0"/>
                  </a:lnTo>
                  <a:lnTo>
                    <a:pt x="0" y="0"/>
                  </a:lnTo>
                  <a:lnTo>
                    <a:pt x="0" y="503593"/>
                  </a:lnTo>
                  <a:close/>
                </a:path>
              </a:pathLst>
            </a:custGeom>
            <a:ln w="3530">
              <a:solidFill>
                <a:srgbClr val="ED6869"/>
              </a:solidFill>
            </a:ln>
          </p:spPr>
          <p:txBody>
            <a:bodyPr wrap="square" lIns="0" tIns="0" rIns="0" bIns="0" rtlCol="0"/>
            <a:lstStyle/>
            <a:p>
              <a:endParaRPr/>
            </a:p>
          </p:txBody>
        </p:sp>
      </p:grpSp>
      <p:sp>
        <p:nvSpPr>
          <p:cNvPr id="194" name="object 186">
            <a:extLst>
              <a:ext uri="{FF2B5EF4-FFF2-40B4-BE49-F238E27FC236}">
                <a16:creationId xmlns:a16="http://schemas.microsoft.com/office/drawing/2014/main" id="{A89E7AF8-5503-3C3A-5071-D8F9B631E311}"/>
              </a:ext>
            </a:extLst>
          </p:cNvPr>
          <p:cNvSpPr txBox="1"/>
          <p:nvPr userDrawn="1"/>
        </p:nvSpPr>
        <p:spPr>
          <a:xfrm>
            <a:off x="10706225" y="3523359"/>
            <a:ext cx="261620" cy="305435"/>
          </a:xfrm>
          <a:prstGeom prst="rect">
            <a:avLst/>
          </a:prstGeom>
        </p:spPr>
        <p:txBody>
          <a:bodyPr vert="horz" wrap="square" lIns="0" tIns="13970" rIns="0" bIns="0" rtlCol="0">
            <a:spAutoFit/>
          </a:bodyPr>
          <a:lstStyle/>
          <a:p>
            <a:pPr marL="22860">
              <a:lnSpc>
                <a:spcPct val="100000"/>
              </a:lnSpc>
              <a:spcBef>
                <a:spcPts val="110"/>
              </a:spcBef>
            </a:pPr>
            <a:r>
              <a:rPr sz="600" spc="-10" dirty="0">
                <a:solidFill>
                  <a:srgbClr val="4A4A49"/>
                </a:solidFill>
                <a:latin typeface="Roboto Condensed"/>
                <a:cs typeface="Roboto Condensed"/>
              </a:rPr>
              <a:t>Patrick</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SIRAUX</a:t>
            </a:r>
            <a:endParaRPr sz="600">
              <a:latin typeface="Roboto Condensed"/>
              <a:cs typeface="Roboto Condensed"/>
            </a:endParaRPr>
          </a:p>
          <a:p>
            <a:pPr marL="24765">
              <a:lnSpc>
                <a:spcPct val="100000"/>
              </a:lnSpc>
              <a:spcBef>
                <a:spcPts val="140"/>
              </a:spcBef>
            </a:pPr>
            <a:r>
              <a:rPr sz="500" i="1" spc="-10" dirty="0">
                <a:solidFill>
                  <a:srgbClr val="4A4A49"/>
                </a:solidFill>
                <a:latin typeface="Roboto Condensed"/>
                <a:cs typeface="Roboto Condensed"/>
              </a:rPr>
              <a:t>Soignies</a:t>
            </a:r>
            <a:endParaRPr sz="500">
              <a:latin typeface="Roboto Condensed"/>
              <a:cs typeface="Roboto Condensed"/>
            </a:endParaRPr>
          </a:p>
        </p:txBody>
      </p:sp>
      <p:grpSp>
        <p:nvGrpSpPr>
          <p:cNvPr id="195" name="object 187">
            <a:extLst>
              <a:ext uri="{FF2B5EF4-FFF2-40B4-BE49-F238E27FC236}">
                <a16:creationId xmlns:a16="http://schemas.microsoft.com/office/drawing/2014/main" id="{ABC8F6ED-259B-ED7A-C212-BFB0CB5BBA37}"/>
              </a:ext>
            </a:extLst>
          </p:cNvPr>
          <p:cNvGrpSpPr/>
          <p:nvPr userDrawn="1"/>
        </p:nvGrpSpPr>
        <p:grpSpPr>
          <a:xfrm>
            <a:off x="11185894" y="3003919"/>
            <a:ext cx="668655" cy="508000"/>
            <a:chOff x="11182807" y="2999790"/>
            <a:chExt cx="668655" cy="508000"/>
          </a:xfrm>
        </p:grpSpPr>
        <p:pic>
          <p:nvPicPr>
            <p:cNvPr id="196" name="object 188">
              <a:extLst>
                <a:ext uri="{FF2B5EF4-FFF2-40B4-BE49-F238E27FC236}">
                  <a16:creationId xmlns:a16="http://schemas.microsoft.com/office/drawing/2014/main" id="{9AED005B-286A-59A0-6ABC-79520DB18C35}"/>
                </a:ext>
              </a:extLst>
            </p:cNvPr>
            <p:cNvPicPr/>
            <p:nvPr/>
          </p:nvPicPr>
          <p:blipFill>
            <a:blip r:embed="rId54" cstate="print"/>
            <a:stretch>
              <a:fillRect/>
            </a:stretch>
          </p:blipFill>
          <p:spPr>
            <a:xfrm>
              <a:off x="11184712" y="3001695"/>
              <a:ext cx="664578" cy="503605"/>
            </a:xfrm>
            <a:prstGeom prst="rect">
              <a:avLst/>
            </a:prstGeom>
          </p:spPr>
        </p:pic>
        <p:sp>
          <p:nvSpPr>
            <p:cNvPr id="197" name="object 189">
              <a:extLst>
                <a:ext uri="{FF2B5EF4-FFF2-40B4-BE49-F238E27FC236}">
                  <a16:creationId xmlns:a16="http://schemas.microsoft.com/office/drawing/2014/main" id="{4E33F139-943B-CC8E-9AC5-EF6D849A033A}"/>
                </a:ext>
              </a:extLst>
            </p:cNvPr>
            <p:cNvSpPr/>
            <p:nvPr/>
          </p:nvSpPr>
          <p:spPr>
            <a:xfrm>
              <a:off x="11184712" y="3001695"/>
              <a:ext cx="664845" cy="504190"/>
            </a:xfrm>
            <a:custGeom>
              <a:avLst/>
              <a:gdLst/>
              <a:ahLst/>
              <a:cxnLst/>
              <a:rect l="l" t="t" r="r" b="b"/>
              <a:pathLst>
                <a:path w="664845" h="504189">
                  <a:moveTo>
                    <a:pt x="0" y="503593"/>
                  </a:moveTo>
                  <a:lnTo>
                    <a:pt x="664565" y="503593"/>
                  </a:lnTo>
                  <a:lnTo>
                    <a:pt x="664565" y="0"/>
                  </a:lnTo>
                  <a:lnTo>
                    <a:pt x="0" y="0"/>
                  </a:lnTo>
                  <a:lnTo>
                    <a:pt x="0" y="503593"/>
                  </a:lnTo>
                  <a:close/>
                </a:path>
              </a:pathLst>
            </a:custGeom>
            <a:ln w="3530">
              <a:solidFill>
                <a:srgbClr val="ED6869"/>
              </a:solidFill>
            </a:ln>
          </p:spPr>
          <p:txBody>
            <a:bodyPr wrap="square" lIns="0" tIns="0" rIns="0" bIns="0" rtlCol="0"/>
            <a:lstStyle/>
            <a:p>
              <a:endParaRPr/>
            </a:p>
          </p:txBody>
        </p:sp>
      </p:grpSp>
      <p:sp>
        <p:nvSpPr>
          <p:cNvPr id="198" name="object 190">
            <a:extLst>
              <a:ext uri="{FF2B5EF4-FFF2-40B4-BE49-F238E27FC236}">
                <a16:creationId xmlns:a16="http://schemas.microsoft.com/office/drawing/2014/main" id="{F106B36F-48F8-1582-4070-9E063692EF87}"/>
              </a:ext>
            </a:extLst>
          </p:cNvPr>
          <p:cNvSpPr txBox="1"/>
          <p:nvPr userDrawn="1"/>
        </p:nvSpPr>
        <p:spPr>
          <a:xfrm>
            <a:off x="11354163" y="3523359"/>
            <a:ext cx="321945" cy="305435"/>
          </a:xfrm>
          <a:prstGeom prst="rect">
            <a:avLst/>
          </a:prstGeom>
        </p:spPr>
        <p:txBody>
          <a:bodyPr vert="horz" wrap="square" lIns="0" tIns="13970" rIns="0" bIns="0" rtlCol="0">
            <a:spAutoFit/>
          </a:bodyPr>
          <a:lstStyle/>
          <a:p>
            <a:pPr marL="74930">
              <a:lnSpc>
                <a:spcPct val="100000"/>
              </a:lnSpc>
              <a:spcBef>
                <a:spcPts val="110"/>
              </a:spcBef>
            </a:pPr>
            <a:r>
              <a:rPr sz="600" spc="-10" dirty="0">
                <a:solidFill>
                  <a:srgbClr val="4A4A49"/>
                </a:solidFill>
                <a:latin typeface="Roboto Condensed"/>
                <a:cs typeface="Roboto Condensed"/>
              </a:rPr>
              <a:t>David</a:t>
            </a:r>
            <a:endParaRPr sz="600">
              <a:latin typeface="Roboto Condensed"/>
              <a:cs typeface="Roboto Condensed"/>
            </a:endParaRPr>
          </a:p>
          <a:p>
            <a:pPr marL="12700">
              <a:lnSpc>
                <a:spcPct val="100000"/>
              </a:lnSpc>
              <a:spcBef>
                <a:spcPts val="15"/>
              </a:spcBef>
            </a:pPr>
            <a:r>
              <a:rPr sz="600" b="1" dirty="0">
                <a:solidFill>
                  <a:srgbClr val="4A4A49"/>
                </a:solidFill>
                <a:latin typeface="Roboto Condensed"/>
                <a:cs typeface="Roboto Condensed"/>
              </a:rPr>
              <a:t>DE </a:t>
            </a:r>
            <a:r>
              <a:rPr sz="600" b="1" spc="-10" dirty="0">
                <a:solidFill>
                  <a:srgbClr val="4A4A49"/>
                </a:solidFill>
                <a:latin typeface="Roboto Condensed"/>
                <a:cs typeface="Roboto Condensed"/>
              </a:rPr>
              <a:t>WILDE</a:t>
            </a:r>
            <a:endParaRPr sz="600">
              <a:latin typeface="Roboto Condensed"/>
              <a:cs typeface="Roboto Condensed"/>
            </a:endParaRPr>
          </a:p>
          <a:p>
            <a:pPr marL="46355">
              <a:lnSpc>
                <a:spcPct val="100000"/>
              </a:lnSpc>
              <a:spcBef>
                <a:spcPts val="140"/>
              </a:spcBef>
            </a:pPr>
            <a:r>
              <a:rPr sz="500" i="1" spc="-10" dirty="0">
                <a:solidFill>
                  <a:srgbClr val="4A4A49"/>
                </a:solidFill>
                <a:latin typeface="Roboto Condensed"/>
                <a:cs typeface="Roboto Condensed"/>
              </a:rPr>
              <a:t>Jodoigne</a:t>
            </a:r>
            <a:endParaRPr sz="500">
              <a:latin typeface="Roboto Condensed"/>
              <a:cs typeface="Roboto Condensed"/>
            </a:endParaRPr>
          </a:p>
        </p:txBody>
      </p:sp>
      <p:sp>
        <p:nvSpPr>
          <p:cNvPr id="199" name="object 191">
            <a:extLst>
              <a:ext uri="{FF2B5EF4-FFF2-40B4-BE49-F238E27FC236}">
                <a16:creationId xmlns:a16="http://schemas.microsoft.com/office/drawing/2014/main" id="{48DC916A-680B-EE45-8FA7-FA9FBD0B25B0}"/>
              </a:ext>
            </a:extLst>
          </p:cNvPr>
          <p:cNvSpPr txBox="1"/>
          <p:nvPr userDrawn="1"/>
        </p:nvSpPr>
        <p:spPr>
          <a:xfrm>
            <a:off x="10361060" y="2822813"/>
            <a:ext cx="300355" cy="135890"/>
          </a:xfrm>
          <a:prstGeom prst="rect">
            <a:avLst/>
          </a:prstGeom>
        </p:spPr>
        <p:txBody>
          <a:bodyPr vert="horz" wrap="square" lIns="0" tIns="15240" rIns="0" bIns="0" rtlCol="0">
            <a:spAutoFit/>
          </a:bodyPr>
          <a:lstStyle/>
          <a:p>
            <a:pPr marL="12700">
              <a:lnSpc>
                <a:spcPct val="100000"/>
              </a:lnSpc>
              <a:spcBef>
                <a:spcPts val="120"/>
              </a:spcBef>
            </a:pPr>
            <a:r>
              <a:rPr sz="700" spc="85" dirty="0">
                <a:solidFill>
                  <a:srgbClr val="FFFFFF"/>
                </a:solidFill>
                <a:latin typeface="Roboto Condensed"/>
                <a:cs typeface="Roboto Condensed"/>
              </a:rPr>
              <a:t>PORC </a:t>
            </a:r>
            <a:endParaRPr sz="700">
              <a:latin typeface="Roboto Condensed"/>
              <a:cs typeface="Roboto Condensed"/>
            </a:endParaRPr>
          </a:p>
        </p:txBody>
      </p:sp>
      <p:pic>
        <p:nvPicPr>
          <p:cNvPr id="200" name="object 192">
            <a:extLst>
              <a:ext uri="{FF2B5EF4-FFF2-40B4-BE49-F238E27FC236}">
                <a16:creationId xmlns:a16="http://schemas.microsoft.com/office/drawing/2014/main" id="{B5506157-6EFE-808D-98E1-73E818466421}"/>
              </a:ext>
            </a:extLst>
          </p:cNvPr>
          <p:cNvPicPr/>
          <p:nvPr userDrawn="1"/>
        </p:nvPicPr>
        <p:blipFill>
          <a:blip r:embed="rId55" cstate="screen">
            <a:extLst>
              <a:ext uri="{28A0092B-C50C-407E-A947-70E740481C1C}">
                <a14:useLocalDpi xmlns:a14="http://schemas.microsoft.com/office/drawing/2010/main"/>
              </a:ext>
            </a:extLst>
          </a:blip>
          <a:stretch>
            <a:fillRect/>
          </a:stretch>
        </p:blipFill>
        <p:spPr>
          <a:xfrm>
            <a:off x="10216528" y="2858479"/>
            <a:ext cx="140779" cy="104343"/>
          </a:xfrm>
          <a:prstGeom prst="rect">
            <a:avLst/>
          </a:prstGeom>
        </p:spPr>
      </p:pic>
      <p:sp>
        <p:nvSpPr>
          <p:cNvPr id="201" name="object 193">
            <a:extLst>
              <a:ext uri="{FF2B5EF4-FFF2-40B4-BE49-F238E27FC236}">
                <a16:creationId xmlns:a16="http://schemas.microsoft.com/office/drawing/2014/main" id="{2D85EE8D-351B-E7E0-381B-3884B3C5523F}"/>
              </a:ext>
            </a:extLst>
          </p:cNvPr>
          <p:cNvSpPr txBox="1"/>
          <p:nvPr userDrawn="1"/>
        </p:nvSpPr>
        <p:spPr>
          <a:xfrm>
            <a:off x="9307949" y="4534243"/>
            <a:ext cx="356870"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Maxime</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ALBANESE</a:t>
            </a:r>
            <a:endParaRPr sz="600">
              <a:latin typeface="Roboto Condensed"/>
              <a:cs typeface="Roboto Condensed"/>
            </a:endParaRPr>
          </a:p>
          <a:p>
            <a:pPr algn="ctr">
              <a:lnSpc>
                <a:spcPct val="100000"/>
              </a:lnSpc>
              <a:spcBef>
                <a:spcPts val="140"/>
              </a:spcBef>
            </a:pPr>
            <a:r>
              <a:rPr sz="500" i="1" spc="-10" dirty="0">
                <a:solidFill>
                  <a:srgbClr val="4A4A49"/>
                </a:solidFill>
                <a:latin typeface="Roboto Condensed"/>
                <a:cs typeface="Roboto Condensed"/>
              </a:rPr>
              <a:t>Modave</a:t>
            </a:r>
            <a:endParaRPr sz="500">
              <a:latin typeface="Roboto Condensed"/>
              <a:cs typeface="Roboto Condensed"/>
            </a:endParaRPr>
          </a:p>
        </p:txBody>
      </p:sp>
      <p:sp>
        <p:nvSpPr>
          <p:cNvPr id="202" name="object 194">
            <a:extLst>
              <a:ext uri="{FF2B5EF4-FFF2-40B4-BE49-F238E27FC236}">
                <a16:creationId xmlns:a16="http://schemas.microsoft.com/office/drawing/2014/main" id="{B52CFCBB-80E9-6A47-096C-607C79A1A5FC}"/>
              </a:ext>
            </a:extLst>
          </p:cNvPr>
          <p:cNvSpPr txBox="1"/>
          <p:nvPr userDrawn="1"/>
        </p:nvSpPr>
        <p:spPr>
          <a:xfrm>
            <a:off x="10012373" y="4534243"/>
            <a:ext cx="282575" cy="305435"/>
          </a:xfrm>
          <a:prstGeom prst="rect">
            <a:avLst/>
          </a:prstGeom>
        </p:spPr>
        <p:txBody>
          <a:bodyPr vert="horz" wrap="square" lIns="0" tIns="13970" rIns="0" bIns="0" rtlCol="0">
            <a:spAutoFit/>
          </a:bodyPr>
          <a:lstStyle/>
          <a:p>
            <a:pPr marL="41275">
              <a:lnSpc>
                <a:spcPct val="100000"/>
              </a:lnSpc>
              <a:spcBef>
                <a:spcPts val="110"/>
              </a:spcBef>
            </a:pPr>
            <a:r>
              <a:rPr sz="600" spc="-10" dirty="0">
                <a:solidFill>
                  <a:srgbClr val="4A4A49"/>
                </a:solidFill>
                <a:latin typeface="Roboto Condensed"/>
                <a:cs typeface="Roboto Condensed"/>
              </a:rPr>
              <a:t>Martin</a:t>
            </a:r>
            <a:endParaRPr sz="600">
              <a:latin typeface="Roboto Condensed"/>
              <a:cs typeface="Roboto Condensed"/>
            </a:endParaRPr>
          </a:p>
          <a:p>
            <a:pPr marL="12700">
              <a:lnSpc>
                <a:spcPct val="100000"/>
              </a:lnSpc>
              <a:spcBef>
                <a:spcPts val="15"/>
              </a:spcBef>
            </a:pPr>
            <a:r>
              <a:rPr sz="600" b="1" spc="-10" dirty="0">
                <a:solidFill>
                  <a:srgbClr val="4A4A49"/>
                </a:solidFill>
                <a:latin typeface="Roboto Condensed"/>
                <a:cs typeface="Roboto Condensed"/>
              </a:rPr>
              <a:t>DELAITE</a:t>
            </a:r>
            <a:endParaRPr sz="600">
              <a:latin typeface="Roboto Condensed"/>
              <a:cs typeface="Roboto Condensed"/>
            </a:endParaRPr>
          </a:p>
          <a:p>
            <a:pPr marL="31115">
              <a:lnSpc>
                <a:spcPct val="100000"/>
              </a:lnSpc>
              <a:spcBef>
                <a:spcPts val="140"/>
              </a:spcBef>
            </a:pPr>
            <a:r>
              <a:rPr sz="500" i="1" spc="-10" dirty="0">
                <a:solidFill>
                  <a:srgbClr val="4A4A49"/>
                </a:solidFill>
                <a:latin typeface="Roboto Condensed"/>
                <a:cs typeface="Roboto Condensed"/>
              </a:rPr>
              <a:t>Walcourt</a:t>
            </a:r>
            <a:endParaRPr sz="500">
              <a:latin typeface="Roboto Condensed"/>
              <a:cs typeface="Roboto Condensed"/>
            </a:endParaRPr>
          </a:p>
        </p:txBody>
      </p:sp>
      <p:grpSp>
        <p:nvGrpSpPr>
          <p:cNvPr id="203" name="object 195">
            <a:extLst>
              <a:ext uri="{FF2B5EF4-FFF2-40B4-BE49-F238E27FC236}">
                <a16:creationId xmlns:a16="http://schemas.microsoft.com/office/drawing/2014/main" id="{37A86AD9-5DDA-D33F-5A6D-0A09EE95AB59}"/>
              </a:ext>
            </a:extLst>
          </p:cNvPr>
          <p:cNvGrpSpPr/>
          <p:nvPr userDrawn="1"/>
        </p:nvGrpSpPr>
        <p:grpSpPr>
          <a:xfrm>
            <a:off x="11184357" y="4005390"/>
            <a:ext cx="668655" cy="546735"/>
            <a:chOff x="11181270" y="4001261"/>
            <a:chExt cx="668655" cy="546735"/>
          </a:xfrm>
        </p:grpSpPr>
        <p:sp>
          <p:nvSpPr>
            <p:cNvPr id="204" name="object 196">
              <a:extLst>
                <a:ext uri="{FF2B5EF4-FFF2-40B4-BE49-F238E27FC236}">
                  <a16:creationId xmlns:a16="http://schemas.microsoft.com/office/drawing/2014/main" id="{7AADA480-DF55-E3FF-A102-E3C2DC68E838}"/>
                </a:ext>
              </a:extLst>
            </p:cNvPr>
            <p:cNvSpPr/>
            <p:nvPr/>
          </p:nvSpPr>
          <p:spPr>
            <a:xfrm>
              <a:off x="11476575" y="4469592"/>
              <a:ext cx="78105" cy="78105"/>
            </a:xfrm>
            <a:custGeom>
              <a:avLst/>
              <a:gdLst/>
              <a:ahLst/>
              <a:cxnLst/>
              <a:rect l="l" t="t" r="r" b="b"/>
              <a:pathLst>
                <a:path w="78104" h="78104">
                  <a:moveTo>
                    <a:pt x="38938" y="0"/>
                  </a:moveTo>
                  <a:lnTo>
                    <a:pt x="0" y="38938"/>
                  </a:lnTo>
                  <a:lnTo>
                    <a:pt x="38938" y="77876"/>
                  </a:lnTo>
                  <a:lnTo>
                    <a:pt x="77863" y="38938"/>
                  </a:lnTo>
                  <a:lnTo>
                    <a:pt x="38938" y="0"/>
                  </a:lnTo>
                  <a:close/>
                </a:path>
              </a:pathLst>
            </a:custGeom>
            <a:solidFill>
              <a:srgbClr val="71285D"/>
            </a:solidFill>
          </p:spPr>
          <p:txBody>
            <a:bodyPr wrap="square" lIns="0" tIns="0" rIns="0" bIns="0" rtlCol="0"/>
            <a:lstStyle/>
            <a:p>
              <a:endParaRPr/>
            </a:p>
          </p:txBody>
        </p:sp>
        <p:pic>
          <p:nvPicPr>
            <p:cNvPr id="205" name="object 197">
              <a:extLst>
                <a:ext uri="{FF2B5EF4-FFF2-40B4-BE49-F238E27FC236}">
                  <a16:creationId xmlns:a16="http://schemas.microsoft.com/office/drawing/2014/main" id="{17F38F59-CBDA-3311-0106-EA0531FC9148}"/>
                </a:ext>
              </a:extLst>
            </p:cNvPr>
            <p:cNvPicPr/>
            <p:nvPr/>
          </p:nvPicPr>
          <p:blipFill>
            <a:blip r:embed="rId56" cstate="print"/>
            <a:stretch>
              <a:fillRect/>
            </a:stretch>
          </p:blipFill>
          <p:spPr>
            <a:xfrm>
              <a:off x="11183175" y="4003166"/>
              <a:ext cx="664679" cy="503605"/>
            </a:xfrm>
            <a:prstGeom prst="rect">
              <a:avLst/>
            </a:prstGeom>
          </p:spPr>
        </p:pic>
        <p:sp>
          <p:nvSpPr>
            <p:cNvPr id="206" name="object 198">
              <a:extLst>
                <a:ext uri="{FF2B5EF4-FFF2-40B4-BE49-F238E27FC236}">
                  <a16:creationId xmlns:a16="http://schemas.microsoft.com/office/drawing/2014/main" id="{4913B732-11F5-EE19-4472-02C1CB5E6723}"/>
                </a:ext>
              </a:extLst>
            </p:cNvPr>
            <p:cNvSpPr/>
            <p:nvPr/>
          </p:nvSpPr>
          <p:spPr>
            <a:xfrm>
              <a:off x="11183175" y="4003166"/>
              <a:ext cx="664845" cy="504190"/>
            </a:xfrm>
            <a:custGeom>
              <a:avLst/>
              <a:gdLst/>
              <a:ahLst/>
              <a:cxnLst/>
              <a:rect l="l" t="t" r="r" b="b"/>
              <a:pathLst>
                <a:path w="664845" h="504189">
                  <a:moveTo>
                    <a:pt x="0" y="503593"/>
                  </a:moveTo>
                  <a:lnTo>
                    <a:pt x="664679" y="503593"/>
                  </a:lnTo>
                  <a:lnTo>
                    <a:pt x="664679" y="0"/>
                  </a:lnTo>
                  <a:lnTo>
                    <a:pt x="0" y="0"/>
                  </a:lnTo>
                  <a:lnTo>
                    <a:pt x="0" y="503593"/>
                  </a:lnTo>
                  <a:close/>
                </a:path>
              </a:pathLst>
            </a:custGeom>
            <a:ln w="3530">
              <a:solidFill>
                <a:srgbClr val="71285D"/>
              </a:solidFill>
            </a:ln>
          </p:spPr>
          <p:txBody>
            <a:bodyPr wrap="square" lIns="0" tIns="0" rIns="0" bIns="0" rtlCol="0"/>
            <a:lstStyle/>
            <a:p>
              <a:endParaRPr/>
            </a:p>
          </p:txBody>
        </p:sp>
      </p:grpSp>
      <p:sp>
        <p:nvSpPr>
          <p:cNvPr id="207" name="object 199">
            <a:extLst>
              <a:ext uri="{FF2B5EF4-FFF2-40B4-BE49-F238E27FC236}">
                <a16:creationId xmlns:a16="http://schemas.microsoft.com/office/drawing/2014/main" id="{64D297B9-4C43-915A-907E-705DBDDDF430}"/>
              </a:ext>
            </a:extLst>
          </p:cNvPr>
          <p:cNvSpPr txBox="1"/>
          <p:nvPr userDrawn="1"/>
        </p:nvSpPr>
        <p:spPr>
          <a:xfrm>
            <a:off x="11345355" y="4534243"/>
            <a:ext cx="328295" cy="305435"/>
          </a:xfrm>
          <a:prstGeom prst="rect">
            <a:avLst/>
          </a:prstGeom>
        </p:spPr>
        <p:txBody>
          <a:bodyPr vert="horz" wrap="square" lIns="0" tIns="13970" rIns="0" bIns="0" rtlCol="0">
            <a:spAutoFit/>
          </a:bodyPr>
          <a:lstStyle/>
          <a:p>
            <a:pPr marL="12700">
              <a:lnSpc>
                <a:spcPct val="100000"/>
              </a:lnSpc>
              <a:spcBef>
                <a:spcPts val="110"/>
              </a:spcBef>
            </a:pPr>
            <a:r>
              <a:rPr sz="600" spc="-10" dirty="0">
                <a:solidFill>
                  <a:srgbClr val="4A4A49"/>
                </a:solidFill>
                <a:latin typeface="Roboto Condensed"/>
                <a:cs typeface="Roboto Condensed"/>
              </a:rPr>
              <a:t>Sébastien</a:t>
            </a:r>
            <a:endParaRPr sz="600">
              <a:latin typeface="Roboto Condensed"/>
              <a:cs typeface="Roboto Condensed"/>
            </a:endParaRPr>
          </a:p>
          <a:p>
            <a:pPr marL="58419">
              <a:lnSpc>
                <a:spcPct val="100000"/>
              </a:lnSpc>
              <a:spcBef>
                <a:spcPts val="15"/>
              </a:spcBef>
            </a:pPr>
            <a:r>
              <a:rPr sz="600" b="1" spc="-10" dirty="0">
                <a:solidFill>
                  <a:srgbClr val="4A4A49"/>
                </a:solidFill>
                <a:latin typeface="Roboto Condensed"/>
                <a:cs typeface="Roboto Condensed"/>
              </a:rPr>
              <a:t>GEENS</a:t>
            </a:r>
            <a:endParaRPr sz="600">
              <a:latin typeface="Roboto Condensed"/>
              <a:cs typeface="Roboto Condensed"/>
            </a:endParaRPr>
          </a:p>
          <a:p>
            <a:pPr marL="33655">
              <a:lnSpc>
                <a:spcPct val="100000"/>
              </a:lnSpc>
              <a:spcBef>
                <a:spcPts val="140"/>
              </a:spcBef>
            </a:pPr>
            <a:r>
              <a:rPr sz="500" i="1" dirty="0">
                <a:solidFill>
                  <a:srgbClr val="4A4A49"/>
                </a:solidFill>
                <a:latin typeface="Roboto Condensed"/>
                <a:cs typeface="Roboto Condensed"/>
              </a:rPr>
              <a:t>La</a:t>
            </a:r>
            <a:r>
              <a:rPr sz="500" i="1" spc="-10" dirty="0">
                <a:solidFill>
                  <a:srgbClr val="4A4A49"/>
                </a:solidFill>
                <a:latin typeface="Roboto Condensed"/>
                <a:cs typeface="Roboto Condensed"/>
              </a:rPr>
              <a:t> Bruyère</a:t>
            </a:r>
            <a:endParaRPr sz="500">
              <a:latin typeface="Roboto Condensed"/>
              <a:cs typeface="Roboto Condensed"/>
            </a:endParaRPr>
          </a:p>
        </p:txBody>
      </p:sp>
      <p:grpSp>
        <p:nvGrpSpPr>
          <p:cNvPr id="208" name="object 200">
            <a:extLst>
              <a:ext uri="{FF2B5EF4-FFF2-40B4-BE49-F238E27FC236}">
                <a16:creationId xmlns:a16="http://schemas.microsoft.com/office/drawing/2014/main" id="{C6CF64EE-CEB7-5D3E-5B47-0AF54BFC8C7F}"/>
              </a:ext>
            </a:extLst>
          </p:cNvPr>
          <p:cNvGrpSpPr/>
          <p:nvPr userDrawn="1"/>
        </p:nvGrpSpPr>
        <p:grpSpPr>
          <a:xfrm>
            <a:off x="10507650" y="4005390"/>
            <a:ext cx="668655" cy="546735"/>
            <a:chOff x="10504563" y="4001261"/>
            <a:chExt cx="668655" cy="546735"/>
          </a:xfrm>
        </p:grpSpPr>
        <p:sp>
          <p:nvSpPr>
            <p:cNvPr id="209" name="object 201">
              <a:extLst>
                <a:ext uri="{FF2B5EF4-FFF2-40B4-BE49-F238E27FC236}">
                  <a16:creationId xmlns:a16="http://schemas.microsoft.com/office/drawing/2014/main" id="{F82EC0BA-99C7-D35F-9B3E-E5716D54CF71}"/>
                </a:ext>
              </a:extLst>
            </p:cNvPr>
            <p:cNvSpPr/>
            <p:nvPr/>
          </p:nvSpPr>
          <p:spPr>
            <a:xfrm>
              <a:off x="10799868" y="4469592"/>
              <a:ext cx="78105" cy="78105"/>
            </a:xfrm>
            <a:custGeom>
              <a:avLst/>
              <a:gdLst/>
              <a:ahLst/>
              <a:cxnLst/>
              <a:rect l="l" t="t" r="r" b="b"/>
              <a:pathLst>
                <a:path w="78104" h="78104">
                  <a:moveTo>
                    <a:pt x="38938" y="0"/>
                  </a:moveTo>
                  <a:lnTo>
                    <a:pt x="0" y="38938"/>
                  </a:lnTo>
                  <a:lnTo>
                    <a:pt x="38938" y="77876"/>
                  </a:lnTo>
                  <a:lnTo>
                    <a:pt x="77863" y="38938"/>
                  </a:lnTo>
                  <a:lnTo>
                    <a:pt x="38938" y="0"/>
                  </a:lnTo>
                  <a:close/>
                </a:path>
              </a:pathLst>
            </a:custGeom>
            <a:solidFill>
              <a:srgbClr val="71285D"/>
            </a:solidFill>
          </p:spPr>
          <p:txBody>
            <a:bodyPr wrap="square" lIns="0" tIns="0" rIns="0" bIns="0" rtlCol="0"/>
            <a:lstStyle/>
            <a:p>
              <a:endParaRPr/>
            </a:p>
          </p:txBody>
        </p:sp>
        <p:pic>
          <p:nvPicPr>
            <p:cNvPr id="210" name="object 202">
              <a:extLst>
                <a:ext uri="{FF2B5EF4-FFF2-40B4-BE49-F238E27FC236}">
                  <a16:creationId xmlns:a16="http://schemas.microsoft.com/office/drawing/2014/main" id="{C991FAC3-3BC1-5A77-2D7A-6E865D1B9E8C}"/>
                </a:ext>
              </a:extLst>
            </p:cNvPr>
            <p:cNvPicPr/>
            <p:nvPr/>
          </p:nvPicPr>
          <p:blipFill>
            <a:blip r:embed="rId57" cstate="print"/>
            <a:stretch>
              <a:fillRect/>
            </a:stretch>
          </p:blipFill>
          <p:spPr>
            <a:xfrm>
              <a:off x="10506468" y="4003166"/>
              <a:ext cx="664673" cy="503605"/>
            </a:xfrm>
            <a:prstGeom prst="rect">
              <a:avLst/>
            </a:prstGeom>
          </p:spPr>
        </p:pic>
        <p:sp>
          <p:nvSpPr>
            <p:cNvPr id="211" name="object 203">
              <a:extLst>
                <a:ext uri="{FF2B5EF4-FFF2-40B4-BE49-F238E27FC236}">
                  <a16:creationId xmlns:a16="http://schemas.microsoft.com/office/drawing/2014/main" id="{6770C60F-5DD8-452E-E804-41A9A5B5CA4D}"/>
                </a:ext>
              </a:extLst>
            </p:cNvPr>
            <p:cNvSpPr/>
            <p:nvPr/>
          </p:nvSpPr>
          <p:spPr>
            <a:xfrm>
              <a:off x="10506468" y="4003166"/>
              <a:ext cx="664845" cy="504190"/>
            </a:xfrm>
            <a:custGeom>
              <a:avLst/>
              <a:gdLst/>
              <a:ahLst/>
              <a:cxnLst/>
              <a:rect l="l" t="t" r="r" b="b"/>
              <a:pathLst>
                <a:path w="664845" h="504189">
                  <a:moveTo>
                    <a:pt x="0" y="503593"/>
                  </a:moveTo>
                  <a:lnTo>
                    <a:pt x="664679" y="503593"/>
                  </a:lnTo>
                  <a:lnTo>
                    <a:pt x="664679" y="0"/>
                  </a:lnTo>
                  <a:lnTo>
                    <a:pt x="0" y="0"/>
                  </a:lnTo>
                  <a:lnTo>
                    <a:pt x="0" y="503593"/>
                  </a:lnTo>
                  <a:close/>
                </a:path>
              </a:pathLst>
            </a:custGeom>
            <a:ln w="3530">
              <a:solidFill>
                <a:srgbClr val="71285D"/>
              </a:solidFill>
            </a:ln>
          </p:spPr>
          <p:txBody>
            <a:bodyPr wrap="square" lIns="0" tIns="0" rIns="0" bIns="0" rtlCol="0"/>
            <a:lstStyle/>
            <a:p>
              <a:endParaRPr/>
            </a:p>
          </p:txBody>
        </p:sp>
      </p:grpSp>
      <p:sp>
        <p:nvSpPr>
          <p:cNvPr id="212" name="object 204">
            <a:extLst>
              <a:ext uri="{FF2B5EF4-FFF2-40B4-BE49-F238E27FC236}">
                <a16:creationId xmlns:a16="http://schemas.microsoft.com/office/drawing/2014/main" id="{2A7BE3A5-5ABE-8BC2-9773-5C123EED83E3}"/>
              </a:ext>
            </a:extLst>
          </p:cNvPr>
          <p:cNvSpPr txBox="1"/>
          <p:nvPr userDrawn="1"/>
        </p:nvSpPr>
        <p:spPr>
          <a:xfrm>
            <a:off x="10552526" y="4534243"/>
            <a:ext cx="546735" cy="305435"/>
          </a:xfrm>
          <a:prstGeom prst="rect">
            <a:avLst/>
          </a:prstGeom>
        </p:spPr>
        <p:txBody>
          <a:bodyPr vert="horz" wrap="square" lIns="0" tIns="13970" rIns="0" bIns="0" rtlCol="0">
            <a:spAutoFit/>
          </a:bodyPr>
          <a:lstStyle/>
          <a:p>
            <a:pPr algn="ctr">
              <a:lnSpc>
                <a:spcPct val="100000"/>
              </a:lnSpc>
              <a:spcBef>
                <a:spcPts val="110"/>
              </a:spcBef>
            </a:pPr>
            <a:r>
              <a:rPr sz="600" spc="-10" dirty="0">
                <a:solidFill>
                  <a:srgbClr val="4A4A49"/>
                </a:solidFill>
                <a:latin typeface="Roboto Condensed"/>
                <a:cs typeface="Roboto Condensed"/>
              </a:rPr>
              <a:t>Benoît</a:t>
            </a:r>
            <a:endParaRPr sz="600">
              <a:latin typeface="Roboto Condensed"/>
              <a:cs typeface="Roboto Condensed"/>
            </a:endParaRPr>
          </a:p>
          <a:p>
            <a:pPr algn="ctr">
              <a:lnSpc>
                <a:spcPct val="100000"/>
              </a:lnSpc>
              <a:spcBef>
                <a:spcPts val="15"/>
              </a:spcBef>
            </a:pPr>
            <a:r>
              <a:rPr sz="600" b="1" spc="-10" dirty="0">
                <a:solidFill>
                  <a:srgbClr val="4A4A49"/>
                </a:solidFill>
                <a:latin typeface="Roboto Condensed"/>
                <a:cs typeface="Roboto Condensed"/>
              </a:rPr>
              <a:t>BILLA</a:t>
            </a:r>
            <a:endParaRPr sz="600">
              <a:latin typeface="Roboto Condensed"/>
              <a:cs typeface="Roboto Condensed"/>
            </a:endParaRPr>
          </a:p>
          <a:p>
            <a:pPr algn="ctr">
              <a:lnSpc>
                <a:spcPct val="100000"/>
              </a:lnSpc>
              <a:spcBef>
                <a:spcPts val="140"/>
              </a:spcBef>
            </a:pPr>
            <a:r>
              <a:rPr sz="500" i="1" dirty="0">
                <a:solidFill>
                  <a:srgbClr val="4A4A49"/>
                </a:solidFill>
                <a:latin typeface="Roboto Condensed"/>
                <a:cs typeface="Roboto Condensed"/>
              </a:rPr>
              <a:t>La</a:t>
            </a:r>
            <a:r>
              <a:rPr sz="500" i="1" spc="55" dirty="0">
                <a:solidFill>
                  <a:srgbClr val="4A4A49"/>
                </a:solidFill>
                <a:latin typeface="Roboto Condensed"/>
                <a:cs typeface="Roboto Condensed"/>
              </a:rPr>
              <a:t> </a:t>
            </a:r>
            <a:r>
              <a:rPr sz="500" i="1" spc="-10" dirty="0">
                <a:solidFill>
                  <a:srgbClr val="4A4A49"/>
                </a:solidFill>
                <a:latin typeface="Roboto Condensed"/>
                <a:cs typeface="Roboto Condensed"/>
              </a:rPr>
              <a:t>Roche-en-Ardenne</a:t>
            </a:r>
            <a:endParaRPr sz="500">
              <a:latin typeface="Roboto Condensed"/>
              <a:cs typeface="Roboto Condensed"/>
            </a:endParaRPr>
          </a:p>
        </p:txBody>
      </p:sp>
      <p:sp>
        <p:nvSpPr>
          <p:cNvPr id="213" name="object 205">
            <a:extLst>
              <a:ext uri="{FF2B5EF4-FFF2-40B4-BE49-F238E27FC236}">
                <a16:creationId xmlns:a16="http://schemas.microsoft.com/office/drawing/2014/main" id="{9BE2BE6E-EC3A-44F8-6FDE-4C09AE395942}"/>
              </a:ext>
            </a:extLst>
          </p:cNvPr>
          <p:cNvSpPr txBox="1"/>
          <p:nvPr userDrawn="1"/>
        </p:nvSpPr>
        <p:spPr>
          <a:xfrm>
            <a:off x="10097273" y="3838228"/>
            <a:ext cx="828675" cy="135890"/>
          </a:xfrm>
          <a:prstGeom prst="rect">
            <a:avLst/>
          </a:prstGeom>
        </p:spPr>
        <p:txBody>
          <a:bodyPr vert="horz" wrap="square" lIns="0" tIns="15240" rIns="0" bIns="0" rtlCol="0">
            <a:spAutoFit/>
          </a:bodyPr>
          <a:lstStyle/>
          <a:p>
            <a:pPr marL="12700">
              <a:lnSpc>
                <a:spcPct val="100000"/>
              </a:lnSpc>
              <a:spcBef>
                <a:spcPts val="120"/>
              </a:spcBef>
            </a:pPr>
            <a:r>
              <a:rPr sz="700" spc="75" dirty="0">
                <a:solidFill>
                  <a:srgbClr val="FFFFFF"/>
                </a:solidFill>
                <a:latin typeface="Roboto Condensed"/>
                <a:cs typeface="Roboto Condensed"/>
              </a:rPr>
              <a:t>VI</a:t>
            </a:r>
            <a:r>
              <a:rPr sz="700" spc="-15" dirty="0">
                <a:solidFill>
                  <a:srgbClr val="FFFFFF"/>
                </a:solidFill>
                <a:latin typeface="Roboto Condensed"/>
                <a:cs typeface="Roboto Condensed"/>
              </a:rPr>
              <a:t> </a:t>
            </a:r>
            <a:r>
              <a:rPr sz="700" spc="105" dirty="0">
                <a:solidFill>
                  <a:srgbClr val="FFFFFF"/>
                </a:solidFill>
                <a:latin typeface="Roboto Condensed"/>
                <a:cs typeface="Roboto Condensed"/>
              </a:rPr>
              <a:t>ANDE</a:t>
            </a:r>
            <a:r>
              <a:rPr sz="700" spc="265" dirty="0">
                <a:solidFill>
                  <a:srgbClr val="FFFFFF"/>
                </a:solidFill>
                <a:latin typeface="Roboto Condensed"/>
                <a:cs typeface="Roboto Condensed"/>
              </a:rPr>
              <a:t> </a:t>
            </a:r>
            <a:r>
              <a:rPr sz="700" dirty="0">
                <a:solidFill>
                  <a:srgbClr val="FFFFFF"/>
                </a:solidFill>
                <a:latin typeface="Roboto Condensed"/>
                <a:cs typeface="Roboto Condensed"/>
              </a:rPr>
              <a:t>B</a:t>
            </a:r>
            <a:r>
              <a:rPr sz="700" spc="-25" dirty="0">
                <a:solidFill>
                  <a:srgbClr val="FFFFFF"/>
                </a:solidFill>
                <a:latin typeface="Roboto Condensed"/>
                <a:cs typeface="Roboto Condensed"/>
              </a:rPr>
              <a:t> </a:t>
            </a:r>
            <a:r>
              <a:rPr sz="700" dirty="0">
                <a:solidFill>
                  <a:srgbClr val="FFFFFF"/>
                </a:solidFill>
                <a:latin typeface="Roboto Condensed"/>
                <a:cs typeface="Roboto Condensed"/>
              </a:rPr>
              <a:t>O</a:t>
            </a:r>
            <a:r>
              <a:rPr sz="700" spc="-30" dirty="0">
                <a:solidFill>
                  <a:srgbClr val="FFFFFF"/>
                </a:solidFill>
                <a:latin typeface="Roboto Condensed"/>
                <a:cs typeface="Roboto Condensed"/>
              </a:rPr>
              <a:t> </a:t>
            </a:r>
            <a:r>
              <a:rPr sz="700" spc="85" dirty="0">
                <a:solidFill>
                  <a:srgbClr val="FFFFFF"/>
                </a:solidFill>
                <a:latin typeface="Roboto Condensed"/>
                <a:cs typeface="Roboto Condensed"/>
              </a:rPr>
              <a:t>VINE </a:t>
            </a:r>
            <a:endParaRPr sz="700">
              <a:latin typeface="Roboto Condensed"/>
              <a:cs typeface="Roboto Condensed"/>
            </a:endParaRPr>
          </a:p>
        </p:txBody>
      </p:sp>
      <p:pic>
        <p:nvPicPr>
          <p:cNvPr id="214" name="object 206">
            <a:extLst>
              <a:ext uri="{FF2B5EF4-FFF2-40B4-BE49-F238E27FC236}">
                <a16:creationId xmlns:a16="http://schemas.microsoft.com/office/drawing/2014/main" id="{6F3F70AB-2A0F-1AB2-1110-F6039168D272}"/>
              </a:ext>
            </a:extLst>
          </p:cNvPr>
          <p:cNvPicPr/>
          <p:nvPr userDrawn="1"/>
        </p:nvPicPr>
        <p:blipFill>
          <a:blip r:embed="rId58" cstate="screen">
            <a:extLst>
              <a:ext uri="{28A0092B-C50C-407E-A947-70E740481C1C}">
                <a14:useLocalDpi xmlns:a14="http://schemas.microsoft.com/office/drawing/2010/main"/>
              </a:ext>
            </a:extLst>
          </a:blip>
          <a:stretch>
            <a:fillRect/>
          </a:stretch>
        </p:blipFill>
        <p:spPr>
          <a:xfrm>
            <a:off x="9923145" y="3864675"/>
            <a:ext cx="129819" cy="92392"/>
          </a:xfrm>
          <a:prstGeom prst="rect">
            <a:avLst/>
          </a:prstGeom>
        </p:spPr>
      </p:pic>
      <p:sp>
        <p:nvSpPr>
          <p:cNvPr id="215" name="object 207">
            <a:extLst>
              <a:ext uri="{FF2B5EF4-FFF2-40B4-BE49-F238E27FC236}">
                <a16:creationId xmlns:a16="http://schemas.microsoft.com/office/drawing/2014/main" id="{7B72A36B-2681-58B0-A807-A4F3024F83C8}"/>
              </a:ext>
            </a:extLst>
          </p:cNvPr>
          <p:cNvSpPr txBox="1"/>
          <p:nvPr userDrawn="1"/>
        </p:nvSpPr>
        <p:spPr>
          <a:xfrm>
            <a:off x="3541613" y="645288"/>
            <a:ext cx="909319" cy="909319"/>
          </a:xfrm>
          <a:prstGeom prst="rect">
            <a:avLst/>
          </a:prstGeom>
        </p:spPr>
        <p:txBody>
          <a:bodyPr vert="horz" wrap="square" lIns="0" tIns="12065" rIns="0" bIns="0" rtlCol="0">
            <a:spAutoFit/>
          </a:bodyPr>
          <a:lstStyle/>
          <a:p>
            <a:pPr marL="12700">
              <a:lnSpc>
                <a:spcPct val="100000"/>
              </a:lnSpc>
              <a:spcBef>
                <a:spcPts val="95"/>
              </a:spcBef>
            </a:pPr>
            <a:r>
              <a:rPr sz="5800" spc="-25" dirty="0">
                <a:solidFill>
                  <a:srgbClr val="3C3C3B"/>
                </a:solidFill>
                <a:latin typeface="Arial Rounded MT Bold"/>
                <a:cs typeface="Arial Rounded MT Bold"/>
              </a:rPr>
              <a:t>44</a:t>
            </a:r>
            <a:endParaRPr sz="5800" dirty="0">
              <a:latin typeface="Arial Rounded MT Bold"/>
              <a:cs typeface="Arial Rounded MT Bold"/>
            </a:endParaRPr>
          </a:p>
        </p:txBody>
      </p:sp>
      <p:sp>
        <p:nvSpPr>
          <p:cNvPr id="216" name="object 208">
            <a:extLst>
              <a:ext uri="{FF2B5EF4-FFF2-40B4-BE49-F238E27FC236}">
                <a16:creationId xmlns:a16="http://schemas.microsoft.com/office/drawing/2014/main" id="{71D0D657-97AB-9799-2003-F01D93450DB2}"/>
              </a:ext>
            </a:extLst>
          </p:cNvPr>
          <p:cNvSpPr txBox="1"/>
          <p:nvPr userDrawn="1"/>
        </p:nvSpPr>
        <p:spPr>
          <a:xfrm>
            <a:off x="4531376" y="944516"/>
            <a:ext cx="1754505" cy="338455"/>
          </a:xfrm>
          <a:prstGeom prst="rect">
            <a:avLst/>
          </a:prstGeom>
        </p:spPr>
        <p:txBody>
          <a:bodyPr vert="horz" wrap="square" lIns="0" tIns="12065" rIns="0" bIns="0" rtlCol="0">
            <a:spAutoFit/>
          </a:bodyPr>
          <a:lstStyle/>
          <a:p>
            <a:pPr marL="12700" marR="5080">
              <a:lnSpc>
                <a:spcPct val="102499"/>
              </a:lnSpc>
              <a:spcBef>
                <a:spcPts val="95"/>
              </a:spcBef>
            </a:pPr>
            <a:r>
              <a:rPr sz="1000" spc="-90" dirty="0">
                <a:solidFill>
                  <a:srgbClr val="282827"/>
                </a:solidFill>
                <a:latin typeface="Lucida Sans"/>
                <a:cs typeface="Lucida Sans"/>
              </a:rPr>
              <a:t>agriculteurs</a:t>
            </a:r>
            <a:r>
              <a:rPr sz="1000" spc="-125" dirty="0">
                <a:solidFill>
                  <a:srgbClr val="282827"/>
                </a:solidFill>
                <a:latin typeface="Lucida Sans"/>
                <a:cs typeface="Lucida Sans"/>
              </a:rPr>
              <a:t> </a:t>
            </a:r>
            <a:r>
              <a:rPr sz="1000" spc="-90" dirty="0">
                <a:solidFill>
                  <a:srgbClr val="282827"/>
                </a:solidFill>
                <a:latin typeface="Lucida Sans"/>
                <a:cs typeface="Lucida Sans"/>
              </a:rPr>
              <a:t>élus</a:t>
            </a:r>
            <a:r>
              <a:rPr sz="1000" spc="-120" dirty="0">
                <a:solidFill>
                  <a:srgbClr val="282827"/>
                </a:solidFill>
                <a:latin typeface="Lucida Sans"/>
                <a:cs typeface="Lucida Sans"/>
              </a:rPr>
              <a:t> </a:t>
            </a:r>
            <a:r>
              <a:rPr sz="1000" spc="-105" dirty="0">
                <a:solidFill>
                  <a:srgbClr val="282827"/>
                </a:solidFill>
                <a:latin typeface="Lucida Sans"/>
                <a:cs typeface="Lucida Sans"/>
              </a:rPr>
              <a:t>pour</a:t>
            </a:r>
            <a:r>
              <a:rPr sz="1000" spc="-125" dirty="0">
                <a:solidFill>
                  <a:srgbClr val="282827"/>
                </a:solidFill>
                <a:latin typeface="Lucida Sans"/>
                <a:cs typeface="Lucida Sans"/>
              </a:rPr>
              <a:t> </a:t>
            </a:r>
            <a:r>
              <a:rPr sz="1000" spc="-80" dirty="0">
                <a:solidFill>
                  <a:srgbClr val="282827"/>
                </a:solidFill>
                <a:latin typeface="Lucida Sans"/>
                <a:cs typeface="Lucida Sans"/>
              </a:rPr>
              <a:t>représenter </a:t>
            </a:r>
            <a:r>
              <a:rPr sz="1000" spc="-75" dirty="0">
                <a:solidFill>
                  <a:srgbClr val="282827"/>
                </a:solidFill>
                <a:latin typeface="Lucida Sans"/>
                <a:cs typeface="Lucida Sans"/>
              </a:rPr>
              <a:t>les</a:t>
            </a:r>
            <a:r>
              <a:rPr sz="1000" spc="-120" dirty="0">
                <a:solidFill>
                  <a:srgbClr val="282827"/>
                </a:solidFill>
                <a:latin typeface="Lucida Sans"/>
                <a:cs typeface="Lucida Sans"/>
              </a:rPr>
              <a:t> </a:t>
            </a:r>
            <a:r>
              <a:rPr sz="1000" spc="-160" dirty="0">
                <a:solidFill>
                  <a:srgbClr val="282827"/>
                </a:solidFill>
                <a:latin typeface="Lucida Sans"/>
                <a:cs typeface="Lucida Sans"/>
              </a:rPr>
              <a:t>12.670*</a:t>
            </a:r>
            <a:r>
              <a:rPr sz="1000" spc="-114" dirty="0">
                <a:solidFill>
                  <a:srgbClr val="282827"/>
                </a:solidFill>
                <a:latin typeface="Lucida Sans"/>
                <a:cs typeface="Lucida Sans"/>
              </a:rPr>
              <a:t> </a:t>
            </a:r>
            <a:r>
              <a:rPr sz="1000" spc="-90" dirty="0">
                <a:solidFill>
                  <a:srgbClr val="282827"/>
                </a:solidFill>
                <a:latin typeface="Lucida Sans"/>
                <a:cs typeface="Lucida Sans"/>
              </a:rPr>
              <a:t>producteurs</a:t>
            </a:r>
            <a:r>
              <a:rPr sz="1000" spc="-120" dirty="0">
                <a:solidFill>
                  <a:srgbClr val="282827"/>
                </a:solidFill>
                <a:latin typeface="Lucida Sans"/>
                <a:cs typeface="Lucida Sans"/>
              </a:rPr>
              <a:t> </a:t>
            </a:r>
            <a:r>
              <a:rPr sz="1000" spc="-10" dirty="0">
                <a:solidFill>
                  <a:srgbClr val="282827"/>
                </a:solidFill>
                <a:latin typeface="Lucida Sans"/>
                <a:cs typeface="Lucida Sans"/>
              </a:rPr>
              <a:t>wallons</a:t>
            </a:r>
            <a:endParaRPr sz="1000">
              <a:latin typeface="Lucida Sans"/>
              <a:cs typeface="Lucida Sans"/>
            </a:endParaRPr>
          </a:p>
        </p:txBody>
      </p:sp>
      <p:sp>
        <p:nvSpPr>
          <p:cNvPr id="217" name="object 209">
            <a:extLst>
              <a:ext uri="{FF2B5EF4-FFF2-40B4-BE49-F238E27FC236}">
                <a16:creationId xmlns:a16="http://schemas.microsoft.com/office/drawing/2014/main" id="{68A3F39F-1427-91EB-FCF1-ED8267F7D72D}"/>
              </a:ext>
            </a:extLst>
          </p:cNvPr>
          <p:cNvSpPr txBox="1"/>
          <p:nvPr userDrawn="1"/>
        </p:nvSpPr>
        <p:spPr>
          <a:xfrm>
            <a:off x="4020607" y="1500726"/>
            <a:ext cx="1707514" cy="123825"/>
          </a:xfrm>
          <a:prstGeom prst="rect">
            <a:avLst/>
          </a:prstGeom>
        </p:spPr>
        <p:txBody>
          <a:bodyPr vert="horz" wrap="square" lIns="0" tIns="11430" rIns="0" bIns="0" rtlCol="0">
            <a:spAutoFit/>
          </a:bodyPr>
          <a:lstStyle/>
          <a:p>
            <a:pPr marL="12700">
              <a:lnSpc>
                <a:spcPct val="100000"/>
              </a:lnSpc>
              <a:spcBef>
                <a:spcPts val="90"/>
              </a:spcBef>
            </a:pPr>
            <a:r>
              <a:rPr sz="650" spc="-10" dirty="0">
                <a:latin typeface="Lucida Sans"/>
                <a:cs typeface="Lucida Sans"/>
              </a:rPr>
              <a:t>UNE</a:t>
            </a:r>
            <a:r>
              <a:rPr sz="650" spc="-30" dirty="0">
                <a:latin typeface="Lucida Sans"/>
                <a:cs typeface="Lucida Sans"/>
              </a:rPr>
              <a:t> </a:t>
            </a:r>
            <a:r>
              <a:rPr sz="650" spc="-10" dirty="0">
                <a:latin typeface="Lucida Sans"/>
                <a:cs typeface="Lucida Sans"/>
              </a:rPr>
              <a:t>INTERFACE</a:t>
            </a:r>
            <a:r>
              <a:rPr sz="650" spc="-30" dirty="0">
                <a:latin typeface="Lucida Sans"/>
                <a:cs typeface="Lucida Sans"/>
              </a:rPr>
              <a:t> </a:t>
            </a:r>
            <a:r>
              <a:rPr sz="650" dirty="0">
                <a:latin typeface="Lucida Sans"/>
                <a:cs typeface="Lucida Sans"/>
              </a:rPr>
              <a:t>ENTRE</a:t>
            </a:r>
            <a:r>
              <a:rPr sz="650" spc="-30" dirty="0">
                <a:latin typeface="Lucida Sans"/>
                <a:cs typeface="Lucida Sans"/>
              </a:rPr>
              <a:t> </a:t>
            </a:r>
            <a:r>
              <a:rPr sz="650" dirty="0">
                <a:latin typeface="Lucida Sans"/>
                <a:cs typeface="Lucida Sans"/>
              </a:rPr>
              <a:t>LES</a:t>
            </a:r>
            <a:r>
              <a:rPr sz="650" spc="-30" dirty="0">
                <a:latin typeface="Lucida Sans"/>
                <a:cs typeface="Lucida Sans"/>
              </a:rPr>
              <a:t> </a:t>
            </a:r>
            <a:r>
              <a:rPr sz="650" spc="-10" dirty="0">
                <a:latin typeface="Lucida Sans"/>
                <a:cs typeface="Lucida Sans"/>
              </a:rPr>
              <a:t>PRODUCTEURS,</a:t>
            </a:r>
            <a:endParaRPr sz="650">
              <a:latin typeface="Lucida Sans"/>
              <a:cs typeface="Lucida Sans"/>
            </a:endParaRPr>
          </a:p>
        </p:txBody>
      </p:sp>
      <p:graphicFrame>
        <p:nvGraphicFramePr>
          <p:cNvPr id="218" name="object 210">
            <a:extLst>
              <a:ext uri="{FF2B5EF4-FFF2-40B4-BE49-F238E27FC236}">
                <a16:creationId xmlns:a16="http://schemas.microsoft.com/office/drawing/2014/main" id="{38F67C9F-8CA2-5EEB-EE07-633B903E5E2B}"/>
              </a:ext>
            </a:extLst>
          </p:cNvPr>
          <p:cNvGraphicFramePr>
            <a:graphicFrameLocks noGrp="1"/>
          </p:cNvGraphicFramePr>
          <p:nvPr userDrawn="1">
            <p:extLst>
              <p:ext uri="{D42A27DB-BD31-4B8C-83A1-F6EECF244321}">
                <p14:modId xmlns:p14="http://schemas.microsoft.com/office/powerpoint/2010/main" val="3713297965"/>
              </p:ext>
            </p:extLst>
          </p:nvPr>
        </p:nvGraphicFramePr>
        <p:xfrm>
          <a:off x="3782541" y="1592402"/>
          <a:ext cx="7996552" cy="210185"/>
        </p:xfrm>
        <a:graphic>
          <a:graphicData uri="http://schemas.openxmlformats.org/drawingml/2006/table">
            <a:tbl>
              <a:tblPr firstRow="1" bandRow="1">
                <a:tableStyleId>{2D5ABB26-0587-4C30-8999-92F81FD0307C}</a:tableStyleId>
              </a:tblPr>
              <a:tblGrid>
                <a:gridCol w="2403475">
                  <a:extLst>
                    <a:ext uri="{9D8B030D-6E8A-4147-A177-3AD203B41FA5}">
                      <a16:colId xmlns:a16="http://schemas.microsoft.com/office/drawing/2014/main" val="20000"/>
                    </a:ext>
                  </a:extLst>
                </a:gridCol>
                <a:gridCol w="889635">
                  <a:extLst>
                    <a:ext uri="{9D8B030D-6E8A-4147-A177-3AD203B41FA5}">
                      <a16:colId xmlns:a16="http://schemas.microsoft.com/office/drawing/2014/main" val="20001"/>
                    </a:ext>
                  </a:extLst>
                </a:gridCol>
                <a:gridCol w="675639">
                  <a:extLst>
                    <a:ext uri="{9D8B030D-6E8A-4147-A177-3AD203B41FA5}">
                      <a16:colId xmlns:a16="http://schemas.microsoft.com/office/drawing/2014/main" val="20002"/>
                    </a:ext>
                  </a:extLst>
                </a:gridCol>
                <a:gridCol w="628014">
                  <a:extLst>
                    <a:ext uri="{9D8B030D-6E8A-4147-A177-3AD203B41FA5}">
                      <a16:colId xmlns:a16="http://schemas.microsoft.com/office/drawing/2014/main" val="20003"/>
                    </a:ext>
                  </a:extLst>
                </a:gridCol>
                <a:gridCol w="791210">
                  <a:extLst>
                    <a:ext uri="{9D8B030D-6E8A-4147-A177-3AD203B41FA5}">
                      <a16:colId xmlns:a16="http://schemas.microsoft.com/office/drawing/2014/main" val="20004"/>
                    </a:ext>
                  </a:extLst>
                </a:gridCol>
                <a:gridCol w="657860">
                  <a:extLst>
                    <a:ext uri="{9D8B030D-6E8A-4147-A177-3AD203B41FA5}">
                      <a16:colId xmlns:a16="http://schemas.microsoft.com/office/drawing/2014/main" val="20005"/>
                    </a:ext>
                  </a:extLst>
                </a:gridCol>
                <a:gridCol w="679449">
                  <a:extLst>
                    <a:ext uri="{9D8B030D-6E8A-4147-A177-3AD203B41FA5}">
                      <a16:colId xmlns:a16="http://schemas.microsoft.com/office/drawing/2014/main" val="20006"/>
                    </a:ext>
                  </a:extLst>
                </a:gridCol>
                <a:gridCol w="625475">
                  <a:extLst>
                    <a:ext uri="{9D8B030D-6E8A-4147-A177-3AD203B41FA5}">
                      <a16:colId xmlns:a16="http://schemas.microsoft.com/office/drawing/2014/main" val="20007"/>
                    </a:ext>
                  </a:extLst>
                </a:gridCol>
                <a:gridCol w="645795">
                  <a:extLst>
                    <a:ext uri="{9D8B030D-6E8A-4147-A177-3AD203B41FA5}">
                      <a16:colId xmlns:a16="http://schemas.microsoft.com/office/drawing/2014/main" val="20008"/>
                    </a:ext>
                  </a:extLst>
                </a:gridCol>
              </a:tblGrid>
              <a:tr h="112395">
                <a:tc>
                  <a:txBody>
                    <a:bodyPr/>
                    <a:lstStyle/>
                    <a:p>
                      <a:pPr marL="29209">
                        <a:lnSpc>
                          <a:spcPts val="650"/>
                        </a:lnSpc>
                        <a:spcBef>
                          <a:spcPts val="140"/>
                        </a:spcBef>
                      </a:pPr>
                      <a:r>
                        <a:rPr sz="650" dirty="0">
                          <a:latin typeface="Lucida Sans"/>
                          <a:cs typeface="Lucida Sans"/>
                        </a:rPr>
                        <a:t>LES</a:t>
                      </a:r>
                      <a:r>
                        <a:rPr sz="650" spc="-20" dirty="0">
                          <a:latin typeface="Lucida Sans"/>
                          <a:cs typeface="Lucida Sans"/>
                        </a:rPr>
                        <a:t> </a:t>
                      </a:r>
                      <a:r>
                        <a:rPr sz="650" spc="-10" dirty="0">
                          <a:latin typeface="Lucida Sans"/>
                          <a:cs typeface="Lucida Sans"/>
                        </a:rPr>
                        <a:t>POUVOIRS</a:t>
                      </a:r>
                      <a:r>
                        <a:rPr sz="650" spc="-15" dirty="0">
                          <a:latin typeface="Lucida Sans"/>
                          <a:cs typeface="Lucida Sans"/>
                        </a:rPr>
                        <a:t> </a:t>
                      </a:r>
                      <a:r>
                        <a:rPr sz="650" dirty="0">
                          <a:latin typeface="Lucida Sans"/>
                          <a:cs typeface="Lucida Sans"/>
                        </a:rPr>
                        <a:t>PUBLICS</a:t>
                      </a:r>
                      <a:r>
                        <a:rPr sz="650" spc="-15" dirty="0">
                          <a:latin typeface="Lucida Sans"/>
                          <a:cs typeface="Lucida Sans"/>
                        </a:rPr>
                        <a:t> </a:t>
                      </a:r>
                      <a:r>
                        <a:rPr sz="650" dirty="0">
                          <a:latin typeface="Lucida Sans"/>
                          <a:cs typeface="Lucida Sans"/>
                        </a:rPr>
                        <a:t>ET</a:t>
                      </a:r>
                      <a:r>
                        <a:rPr sz="650" spc="-20" dirty="0">
                          <a:latin typeface="Lucida Sans"/>
                          <a:cs typeface="Lucida Sans"/>
                        </a:rPr>
                        <a:t> </a:t>
                      </a:r>
                      <a:r>
                        <a:rPr sz="650" dirty="0">
                          <a:latin typeface="Lucida Sans"/>
                          <a:cs typeface="Lucida Sans"/>
                        </a:rPr>
                        <a:t>LES</a:t>
                      </a:r>
                      <a:r>
                        <a:rPr sz="650" spc="-15" dirty="0">
                          <a:latin typeface="Lucida Sans"/>
                          <a:cs typeface="Lucida Sans"/>
                        </a:rPr>
                        <a:t> </a:t>
                      </a:r>
                      <a:r>
                        <a:rPr sz="650" spc="-10" dirty="0">
                          <a:latin typeface="Lucida Sans"/>
                          <a:cs typeface="Lucida Sans"/>
                        </a:rPr>
                        <a:t>ACTEURS</a:t>
                      </a:r>
                      <a:r>
                        <a:rPr sz="650" spc="-15" dirty="0">
                          <a:latin typeface="Lucida Sans"/>
                          <a:cs typeface="Lucida Sans"/>
                        </a:rPr>
                        <a:t> </a:t>
                      </a:r>
                      <a:r>
                        <a:rPr sz="650" dirty="0">
                          <a:latin typeface="Lucida Sans"/>
                          <a:cs typeface="Lucida Sans"/>
                        </a:rPr>
                        <a:t>DES</a:t>
                      </a:r>
                      <a:r>
                        <a:rPr sz="650" spc="-15" dirty="0">
                          <a:latin typeface="Lucida Sans"/>
                          <a:cs typeface="Lucida Sans"/>
                        </a:rPr>
                        <a:t> </a:t>
                      </a:r>
                      <a:r>
                        <a:rPr sz="650" spc="-10" dirty="0">
                          <a:latin typeface="Lucida Sans"/>
                          <a:cs typeface="Lucida Sans"/>
                        </a:rPr>
                        <a:t>FILIÈRES.</a:t>
                      </a:r>
                      <a:endParaRPr sz="650">
                        <a:latin typeface="Lucida Sans"/>
                        <a:cs typeface="Lucida Sans"/>
                      </a:endParaRPr>
                    </a:p>
                  </a:txBody>
                  <a:tcPr marL="0" marR="0" marT="17780" marB="0"/>
                </a:tc>
                <a:tc>
                  <a:txBody>
                    <a:bodyPr/>
                    <a:lstStyle/>
                    <a:p>
                      <a:pPr marR="107950" algn="r">
                        <a:lnSpc>
                          <a:spcPts val="680"/>
                        </a:lnSpc>
                        <a:spcBef>
                          <a:spcPts val="105"/>
                        </a:spcBef>
                      </a:pPr>
                      <a:r>
                        <a:rPr sz="600" b="1" spc="-20" dirty="0">
                          <a:solidFill>
                            <a:srgbClr val="4A4A49"/>
                          </a:solidFill>
                          <a:latin typeface="Roboto Condensed"/>
                          <a:cs typeface="Roboto Condensed"/>
                        </a:rPr>
                        <a:t>VAN</a:t>
                      </a:r>
                      <a:r>
                        <a:rPr sz="600" b="1" dirty="0">
                          <a:solidFill>
                            <a:srgbClr val="4A4A49"/>
                          </a:solidFill>
                          <a:latin typeface="Roboto Condensed"/>
                          <a:cs typeface="Roboto Condensed"/>
                        </a:rPr>
                        <a:t> </a:t>
                      </a:r>
                      <a:r>
                        <a:rPr sz="600" b="1" spc="-10" dirty="0">
                          <a:solidFill>
                            <a:srgbClr val="4A4A49"/>
                          </a:solidFill>
                          <a:latin typeface="Roboto Condensed"/>
                          <a:cs typeface="Roboto Condensed"/>
                        </a:rPr>
                        <a:t>MERHAEGHE</a:t>
                      </a:r>
                      <a:endParaRPr sz="600">
                        <a:latin typeface="Roboto Condensed"/>
                        <a:cs typeface="Roboto Condensed"/>
                      </a:endParaRPr>
                    </a:p>
                  </a:txBody>
                  <a:tcPr marL="0" marR="0" marT="13335" marB="0"/>
                </a:tc>
                <a:tc>
                  <a:txBody>
                    <a:bodyPr/>
                    <a:lstStyle/>
                    <a:p>
                      <a:pPr marR="55244" algn="ctr">
                        <a:lnSpc>
                          <a:spcPts val="680"/>
                        </a:lnSpc>
                        <a:spcBef>
                          <a:spcPts val="105"/>
                        </a:spcBef>
                      </a:pPr>
                      <a:r>
                        <a:rPr sz="600" b="1" spc="-10" dirty="0">
                          <a:solidFill>
                            <a:srgbClr val="4A4A49"/>
                          </a:solidFill>
                          <a:latin typeface="Roboto Condensed"/>
                          <a:cs typeface="Roboto Condensed"/>
                        </a:rPr>
                        <a:t>MICHEL</a:t>
                      </a:r>
                      <a:endParaRPr sz="600">
                        <a:latin typeface="Roboto Condensed"/>
                        <a:cs typeface="Roboto Condensed"/>
                      </a:endParaRPr>
                    </a:p>
                  </a:txBody>
                  <a:tcPr marL="0" marR="0" marT="13335" marB="0"/>
                </a:tc>
                <a:tc>
                  <a:txBody>
                    <a:bodyPr/>
                    <a:lstStyle/>
                    <a:p>
                      <a:pPr marL="13970" algn="ctr">
                        <a:lnSpc>
                          <a:spcPts val="680"/>
                        </a:lnSpc>
                        <a:spcBef>
                          <a:spcPts val="105"/>
                        </a:spcBef>
                      </a:pPr>
                      <a:r>
                        <a:rPr sz="600" b="1" spc="-10" dirty="0">
                          <a:solidFill>
                            <a:srgbClr val="4A4A49"/>
                          </a:solidFill>
                          <a:latin typeface="Roboto Condensed"/>
                          <a:cs typeface="Roboto Condensed"/>
                        </a:rPr>
                        <a:t>WILLEME</a:t>
                      </a:r>
                      <a:endParaRPr sz="600">
                        <a:latin typeface="Roboto Condensed"/>
                        <a:cs typeface="Roboto Condensed"/>
                      </a:endParaRPr>
                    </a:p>
                  </a:txBody>
                  <a:tcPr marL="0" marR="0" marT="13335" marB="0"/>
                </a:tc>
                <a:tc>
                  <a:txBody>
                    <a:bodyPr/>
                    <a:lstStyle/>
                    <a:p>
                      <a:pPr marR="13335" algn="ctr">
                        <a:lnSpc>
                          <a:spcPts val="680"/>
                        </a:lnSpc>
                        <a:spcBef>
                          <a:spcPts val="105"/>
                        </a:spcBef>
                      </a:pPr>
                      <a:r>
                        <a:rPr sz="600" b="1" dirty="0">
                          <a:solidFill>
                            <a:srgbClr val="4A4A49"/>
                          </a:solidFill>
                          <a:latin typeface="Roboto Condensed"/>
                          <a:cs typeface="Roboto Condensed"/>
                        </a:rPr>
                        <a:t>VAN</a:t>
                      </a:r>
                      <a:r>
                        <a:rPr sz="600" b="1" spc="-10" dirty="0">
                          <a:solidFill>
                            <a:srgbClr val="4A4A49"/>
                          </a:solidFill>
                          <a:latin typeface="Roboto Condensed"/>
                          <a:cs typeface="Roboto Condensed"/>
                        </a:rPr>
                        <a:t> ONGEVAL</a:t>
                      </a:r>
                      <a:endParaRPr sz="600">
                        <a:latin typeface="Roboto Condensed"/>
                        <a:cs typeface="Roboto Condensed"/>
                      </a:endParaRPr>
                    </a:p>
                  </a:txBody>
                  <a:tcPr marL="0" marR="0" marT="13335" marB="0"/>
                </a:tc>
                <a:tc>
                  <a:txBody>
                    <a:bodyPr/>
                    <a:lstStyle/>
                    <a:p>
                      <a:pPr marR="3810" algn="ctr">
                        <a:lnSpc>
                          <a:spcPts val="675"/>
                        </a:lnSpc>
                        <a:spcBef>
                          <a:spcPts val="110"/>
                        </a:spcBef>
                      </a:pPr>
                      <a:r>
                        <a:rPr sz="600" b="1" spc="-10" dirty="0">
                          <a:solidFill>
                            <a:srgbClr val="4A4A49"/>
                          </a:solidFill>
                          <a:latin typeface="Roboto Condensed"/>
                          <a:cs typeface="Roboto Condensed"/>
                        </a:rPr>
                        <a:t>MABILLE</a:t>
                      </a:r>
                      <a:endParaRPr sz="600">
                        <a:latin typeface="Roboto Condensed"/>
                        <a:cs typeface="Roboto Condensed"/>
                      </a:endParaRPr>
                    </a:p>
                  </a:txBody>
                  <a:tcPr marL="0" marR="0" marT="13970" marB="0"/>
                </a:tc>
                <a:tc>
                  <a:txBody>
                    <a:bodyPr/>
                    <a:lstStyle/>
                    <a:p>
                      <a:pPr algn="ctr">
                        <a:lnSpc>
                          <a:spcPts val="675"/>
                        </a:lnSpc>
                        <a:spcBef>
                          <a:spcPts val="110"/>
                        </a:spcBef>
                      </a:pPr>
                      <a:r>
                        <a:rPr sz="600" b="1" spc="-10" dirty="0">
                          <a:solidFill>
                            <a:srgbClr val="4A4A49"/>
                          </a:solidFill>
                          <a:latin typeface="Roboto Condensed"/>
                          <a:cs typeface="Roboto Condensed"/>
                        </a:rPr>
                        <a:t>LECONTE</a:t>
                      </a:r>
                      <a:endParaRPr sz="600">
                        <a:latin typeface="Roboto Condensed"/>
                        <a:cs typeface="Roboto Condensed"/>
                      </a:endParaRPr>
                    </a:p>
                  </a:txBody>
                  <a:tcPr marL="0" marR="0" marT="13970" marB="0"/>
                </a:tc>
                <a:tc>
                  <a:txBody>
                    <a:bodyPr/>
                    <a:lstStyle/>
                    <a:p>
                      <a:pPr marL="46990" algn="ctr">
                        <a:lnSpc>
                          <a:spcPts val="675"/>
                        </a:lnSpc>
                        <a:spcBef>
                          <a:spcPts val="110"/>
                        </a:spcBef>
                      </a:pPr>
                      <a:r>
                        <a:rPr sz="600" b="1" spc="-10" dirty="0">
                          <a:solidFill>
                            <a:srgbClr val="4A4A49"/>
                          </a:solidFill>
                          <a:latin typeface="Roboto Condensed"/>
                          <a:cs typeface="Roboto Condensed"/>
                        </a:rPr>
                        <a:t>SCHRAM</a:t>
                      </a:r>
                      <a:endParaRPr sz="600">
                        <a:latin typeface="Roboto Condensed"/>
                        <a:cs typeface="Roboto Condensed"/>
                      </a:endParaRPr>
                    </a:p>
                  </a:txBody>
                  <a:tcPr marL="0" marR="0" marT="13970" marB="0"/>
                </a:tc>
                <a:tc>
                  <a:txBody>
                    <a:bodyPr/>
                    <a:lstStyle/>
                    <a:p>
                      <a:pPr marL="122555" algn="ctr">
                        <a:lnSpc>
                          <a:spcPts val="675"/>
                        </a:lnSpc>
                        <a:spcBef>
                          <a:spcPts val="110"/>
                        </a:spcBef>
                      </a:pPr>
                      <a:r>
                        <a:rPr sz="600" b="1" spc="-10" dirty="0">
                          <a:solidFill>
                            <a:srgbClr val="4A4A49"/>
                          </a:solidFill>
                          <a:latin typeface="Roboto Condensed"/>
                          <a:cs typeface="Roboto Condensed"/>
                        </a:rPr>
                        <a:t>VANGUESTAINE</a:t>
                      </a:r>
                      <a:endParaRPr sz="600">
                        <a:latin typeface="Roboto Condensed"/>
                        <a:cs typeface="Roboto Condensed"/>
                      </a:endParaRPr>
                    </a:p>
                  </a:txBody>
                  <a:tcPr marL="0" marR="0" marT="13970" marB="0"/>
                </a:tc>
                <a:extLst>
                  <a:ext uri="{0D108BD9-81ED-4DB2-BD59-A6C34878D82A}">
                    <a16:rowId xmlns:a16="http://schemas.microsoft.com/office/drawing/2014/main" val="10000"/>
                  </a:ext>
                </a:extLst>
              </a:tr>
              <a:tr h="97790">
                <a:tc>
                  <a:txBody>
                    <a:bodyPr/>
                    <a:lstStyle/>
                    <a:p>
                      <a:pPr>
                        <a:lnSpc>
                          <a:spcPct val="100000"/>
                        </a:lnSpc>
                      </a:pPr>
                      <a:endParaRPr sz="400">
                        <a:latin typeface="Times New Roman"/>
                        <a:cs typeface="Times New Roman"/>
                      </a:endParaRPr>
                    </a:p>
                  </a:txBody>
                  <a:tcPr marL="0" marR="0" marT="0" marB="0"/>
                </a:tc>
                <a:tc>
                  <a:txBody>
                    <a:bodyPr/>
                    <a:lstStyle/>
                    <a:p>
                      <a:pPr marR="123825" algn="r">
                        <a:lnSpc>
                          <a:spcPts val="595"/>
                        </a:lnSpc>
                        <a:spcBef>
                          <a:spcPts val="75"/>
                        </a:spcBef>
                      </a:pPr>
                      <a:r>
                        <a:rPr sz="500" i="1" spc="-10" dirty="0">
                          <a:solidFill>
                            <a:srgbClr val="4A4A49"/>
                          </a:solidFill>
                          <a:latin typeface="Roboto Condensed"/>
                          <a:cs typeface="Roboto Condensed"/>
                        </a:rPr>
                        <a:t>Frasnes-lez-Anvaing</a:t>
                      </a:r>
                      <a:endParaRPr sz="500">
                        <a:latin typeface="Roboto Condensed"/>
                        <a:cs typeface="Roboto Condensed"/>
                      </a:endParaRPr>
                    </a:p>
                  </a:txBody>
                  <a:tcPr marL="0" marR="0" marT="9525" marB="0"/>
                </a:tc>
                <a:tc>
                  <a:txBody>
                    <a:bodyPr/>
                    <a:lstStyle/>
                    <a:p>
                      <a:pPr marR="55244" algn="ctr">
                        <a:lnSpc>
                          <a:spcPts val="595"/>
                        </a:lnSpc>
                        <a:spcBef>
                          <a:spcPts val="75"/>
                        </a:spcBef>
                      </a:pPr>
                      <a:r>
                        <a:rPr sz="500" i="1" spc="-10" dirty="0">
                          <a:solidFill>
                            <a:srgbClr val="4A4A49"/>
                          </a:solidFill>
                          <a:latin typeface="Roboto Condensed"/>
                          <a:cs typeface="Roboto Condensed"/>
                        </a:rPr>
                        <a:t>Francorchamps</a:t>
                      </a:r>
                      <a:endParaRPr sz="500">
                        <a:latin typeface="Roboto Condensed"/>
                        <a:cs typeface="Roboto Condensed"/>
                      </a:endParaRPr>
                    </a:p>
                  </a:txBody>
                  <a:tcPr marL="0" marR="0" marT="9525" marB="0"/>
                </a:tc>
                <a:tc>
                  <a:txBody>
                    <a:bodyPr/>
                    <a:lstStyle/>
                    <a:p>
                      <a:pPr marL="14604" algn="ctr">
                        <a:lnSpc>
                          <a:spcPts val="595"/>
                        </a:lnSpc>
                        <a:spcBef>
                          <a:spcPts val="75"/>
                        </a:spcBef>
                      </a:pPr>
                      <a:r>
                        <a:rPr sz="500" i="1" spc="-10" dirty="0">
                          <a:solidFill>
                            <a:srgbClr val="4A4A49"/>
                          </a:solidFill>
                          <a:latin typeface="Roboto Condensed"/>
                          <a:cs typeface="Roboto Condensed"/>
                        </a:rPr>
                        <a:t>Tillet</a:t>
                      </a:r>
                      <a:endParaRPr sz="500">
                        <a:latin typeface="Roboto Condensed"/>
                        <a:cs typeface="Roboto Condensed"/>
                      </a:endParaRPr>
                    </a:p>
                  </a:txBody>
                  <a:tcPr marL="0" marR="0" marT="9525" marB="0"/>
                </a:tc>
                <a:tc>
                  <a:txBody>
                    <a:bodyPr/>
                    <a:lstStyle/>
                    <a:p>
                      <a:pPr marR="13335" algn="ctr">
                        <a:lnSpc>
                          <a:spcPts val="595"/>
                        </a:lnSpc>
                        <a:spcBef>
                          <a:spcPts val="75"/>
                        </a:spcBef>
                      </a:pPr>
                      <a:r>
                        <a:rPr sz="500" i="1" spc="-10" dirty="0">
                          <a:solidFill>
                            <a:srgbClr val="4A4A49"/>
                          </a:solidFill>
                          <a:latin typeface="Roboto Condensed"/>
                          <a:cs typeface="Roboto Condensed"/>
                        </a:rPr>
                        <a:t>Silly</a:t>
                      </a:r>
                      <a:endParaRPr sz="500">
                        <a:latin typeface="Roboto Condensed"/>
                        <a:cs typeface="Roboto Condensed"/>
                      </a:endParaRPr>
                    </a:p>
                  </a:txBody>
                  <a:tcPr marL="0" marR="0" marT="9525" marB="0"/>
                </a:tc>
                <a:tc>
                  <a:txBody>
                    <a:bodyPr/>
                    <a:lstStyle/>
                    <a:p>
                      <a:pPr marR="3810" algn="ctr">
                        <a:lnSpc>
                          <a:spcPts val="590"/>
                        </a:lnSpc>
                        <a:spcBef>
                          <a:spcPts val="80"/>
                        </a:spcBef>
                      </a:pPr>
                      <a:r>
                        <a:rPr sz="500" i="1" spc="-20" dirty="0">
                          <a:solidFill>
                            <a:srgbClr val="4A4A49"/>
                          </a:solidFill>
                          <a:latin typeface="Roboto Condensed"/>
                          <a:cs typeface="Roboto Condensed"/>
                        </a:rPr>
                        <a:t>Ohey</a:t>
                      </a:r>
                      <a:endParaRPr sz="500">
                        <a:latin typeface="Roboto Condensed"/>
                        <a:cs typeface="Roboto Condensed"/>
                      </a:endParaRPr>
                    </a:p>
                  </a:txBody>
                  <a:tcPr marL="0" marR="0" marT="10160" marB="0"/>
                </a:tc>
                <a:tc>
                  <a:txBody>
                    <a:bodyPr/>
                    <a:lstStyle/>
                    <a:p>
                      <a:pPr algn="ctr">
                        <a:lnSpc>
                          <a:spcPts val="525"/>
                        </a:lnSpc>
                      </a:pPr>
                      <a:r>
                        <a:rPr sz="500" i="1" spc="-10" dirty="0">
                          <a:solidFill>
                            <a:srgbClr val="4A4A49"/>
                          </a:solidFill>
                          <a:latin typeface="Roboto Condensed"/>
                          <a:cs typeface="Roboto Condensed"/>
                        </a:rPr>
                        <a:t>Warcoing</a:t>
                      </a:r>
                      <a:endParaRPr sz="500">
                        <a:latin typeface="Roboto Condensed"/>
                        <a:cs typeface="Roboto Condensed"/>
                      </a:endParaRPr>
                    </a:p>
                  </a:txBody>
                  <a:tcPr marL="0" marR="0" marT="0" marB="0"/>
                </a:tc>
                <a:tc>
                  <a:txBody>
                    <a:bodyPr/>
                    <a:lstStyle/>
                    <a:p>
                      <a:pPr marL="47625" algn="ctr">
                        <a:lnSpc>
                          <a:spcPts val="590"/>
                        </a:lnSpc>
                        <a:spcBef>
                          <a:spcPts val="80"/>
                        </a:spcBef>
                      </a:pPr>
                      <a:r>
                        <a:rPr sz="500" i="1" spc="-10" dirty="0">
                          <a:solidFill>
                            <a:srgbClr val="4A4A49"/>
                          </a:solidFill>
                          <a:latin typeface="Roboto Condensed"/>
                          <a:cs typeface="Roboto Condensed"/>
                        </a:rPr>
                        <a:t>Houyet</a:t>
                      </a:r>
                      <a:endParaRPr sz="500">
                        <a:latin typeface="Roboto Condensed"/>
                        <a:cs typeface="Roboto Condensed"/>
                      </a:endParaRPr>
                    </a:p>
                  </a:txBody>
                  <a:tcPr marL="0" marR="0" marT="10160" marB="0"/>
                </a:tc>
                <a:tc>
                  <a:txBody>
                    <a:bodyPr/>
                    <a:lstStyle/>
                    <a:p>
                      <a:pPr marL="123825" algn="ctr">
                        <a:lnSpc>
                          <a:spcPts val="590"/>
                        </a:lnSpc>
                        <a:spcBef>
                          <a:spcPts val="80"/>
                        </a:spcBef>
                      </a:pPr>
                      <a:r>
                        <a:rPr sz="500" i="1" spc="-10" dirty="0">
                          <a:solidFill>
                            <a:srgbClr val="4A4A49"/>
                          </a:solidFill>
                          <a:latin typeface="Roboto Condensed"/>
                          <a:cs typeface="Roboto Condensed"/>
                        </a:rPr>
                        <a:t>Ferrières</a:t>
                      </a:r>
                      <a:endParaRPr sz="500" dirty="0">
                        <a:latin typeface="Roboto Condensed"/>
                        <a:cs typeface="Roboto Condensed"/>
                      </a:endParaRPr>
                    </a:p>
                  </a:txBody>
                  <a:tcPr marL="0" marR="0" marT="10160" marB="0"/>
                </a:tc>
                <a:extLst>
                  <a:ext uri="{0D108BD9-81ED-4DB2-BD59-A6C34878D82A}">
                    <a16:rowId xmlns:a16="http://schemas.microsoft.com/office/drawing/2014/main" val="10001"/>
                  </a:ext>
                </a:extLst>
              </a:tr>
            </a:tbl>
          </a:graphicData>
        </a:graphic>
      </p:graphicFrame>
      <p:grpSp>
        <p:nvGrpSpPr>
          <p:cNvPr id="219" name="object 211">
            <a:extLst>
              <a:ext uri="{FF2B5EF4-FFF2-40B4-BE49-F238E27FC236}">
                <a16:creationId xmlns:a16="http://schemas.microsoft.com/office/drawing/2014/main" id="{7FD9ADD7-CDAD-8103-42AC-BD867AC85E5A}"/>
              </a:ext>
            </a:extLst>
          </p:cNvPr>
          <p:cNvGrpSpPr/>
          <p:nvPr userDrawn="1"/>
        </p:nvGrpSpPr>
        <p:grpSpPr>
          <a:xfrm>
            <a:off x="3925139" y="5007548"/>
            <a:ext cx="768985" cy="500380"/>
            <a:chOff x="3922052" y="5003419"/>
            <a:chExt cx="768985" cy="500380"/>
          </a:xfrm>
        </p:grpSpPr>
        <p:pic>
          <p:nvPicPr>
            <p:cNvPr id="220" name="object 212">
              <a:extLst>
                <a:ext uri="{FF2B5EF4-FFF2-40B4-BE49-F238E27FC236}">
                  <a16:creationId xmlns:a16="http://schemas.microsoft.com/office/drawing/2014/main" id="{13E178B6-8751-70C6-7B18-B1B785358FAA}"/>
                </a:ext>
              </a:extLst>
            </p:cNvPr>
            <p:cNvPicPr/>
            <p:nvPr/>
          </p:nvPicPr>
          <p:blipFill>
            <a:blip r:embed="rId59" cstate="print"/>
            <a:stretch>
              <a:fillRect/>
            </a:stretch>
          </p:blipFill>
          <p:spPr>
            <a:xfrm>
              <a:off x="3923786" y="5005158"/>
              <a:ext cx="765053" cy="496608"/>
            </a:xfrm>
            <a:prstGeom prst="rect">
              <a:avLst/>
            </a:prstGeom>
          </p:spPr>
        </p:pic>
        <p:sp>
          <p:nvSpPr>
            <p:cNvPr id="221" name="object 213">
              <a:extLst>
                <a:ext uri="{FF2B5EF4-FFF2-40B4-BE49-F238E27FC236}">
                  <a16:creationId xmlns:a16="http://schemas.microsoft.com/office/drawing/2014/main" id="{8769B0AF-15F6-8300-0FA2-7A4CD83ED62B}"/>
                </a:ext>
              </a:extLst>
            </p:cNvPr>
            <p:cNvSpPr/>
            <p:nvPr/>
          </p:nvSpPr>
          <p:spPr>
            <a:xfrm>
              <a:off x="3923791" y="5005158"/>
              <a:ext cx="765175" cy="497205"/>
            </a:xfrm>
            <a:custGeom>
              <a:avLst/>
              <a:gdLst/>
              <a:ahLst/>
              <a:cxnLst/>
              <a:rect l="l" t="t" r="r" b="b"/>
              <a:pathLst>
                <a:path w="765175" h="497204">
                  <a:moveTo>
                    <a:pt x="0" y="496608"/>
                  </a:moveTo>
                  <a:lnTo>
                    <a:pt x="765060" y="496608"/>
                  </a:lnTo>
                  <a:lnTo>
                    <a:pt x="765060" y="0"/>
                  </a:lnTo>
                  <a:lnTo>
                    <a:pt x="0" y="0"/>
                  </a:lnTo>
                  <a:lnTo>
                    <a:pt x="0" y="496608"/>
                  </a:lnTo>
                  <a:close/>
                </a:path>
              </a:pathLst>
            </a:custGeom>
            <a:ln w="3479">
              <a:solidFill>
                <a:srgbClr val="3C3C3B"/>
              </a:solidFill>
            </a:ln>
          </p:spPr>
          <p:txBody>
            <a:bodyPr wrap="square" lIns="0" tIns="0" rIns="0" bIns="0" rtlCol="0"/>
            <a:lstStyle/>
            <a:p>
              <a:endParaRPr/>
            </a:p>
          </p:txBody>
        </p:sp>
      </p:grpSp>
      <p:grpSp>
        <p:nvGrpSpPr>
          <p:cNvPr id="222" name="object 214">
            <a:extLst>
              <a:ext uri="{FF2B5EF4-FFF2-40B4-BE49-F238E27FC236}">
                <a16:creationId xmlns:a16="http://schemas.microsoft.com/office/drawing/2014/main" id="{95E1048D-499A-D6DE-F54E-50C4BCD89EC7}"/>
              </a:ext>
            </a:extLst>
          </p:cNvPr>
          <p:cNvGrpSpPr/>
          <p:nvPr userDrawn="1"/>
        </p:nvGrpSpPr>
        <p:grpSpPr>
          <a:xfrm>
            <a:off x="4750004" y="5007548"/>
            <a:ext cx="768985" cy="500380"/>
            <a:chOff x="4746917" y="5003419"/>
            <a:chExt cx="768985" cy="500380"/>
          </a:xfrm>
        </p:grpSpPr>
        <p:pic>
          <p:nvPicPr>
            <p:cNvPr id="223" name="object 215">
              <a:extLst>
                <a:ext uri="{FF2B5EF4-FFF2-40B4-BE49-F238E27FC236}">
                  <a16:creationId xmlns:a16="http://schemas.microsoft.com/office/drawing/2014/main" id="{3C4342CB-03FD-DB44-D292-6C085B51BE7E}"/>
                </a:ext>
              </a:extLst>
            </p:cNvPr>
            <p:cNvPicPr/>
            <p:nvPr/>
          </p:nvPicPr>
          <p:blipFill>
            <a:blip r:embed="rId60" cstate="print"/>
            <a:stretch>
              <a:fillRect/>
            </a:stretch>
          </p:blipFill>
          <p:spPr>
            <a:xfrm>
              <a:off x="4748656" y="5005158"/>
              <a:ext cx="765061" cy="496608"/>
            </a:xfrm>
            <a:prstGeom prst="rect">
              <a:avLst/>
            </a:prstGeom>
          </p:spPr>
        </p:pic>
        <p:sp>
          <p:nvSpPr>
            <p:cNvPr id="224" name="object 216">
              <a:extLst>
                <a:ext uri="{FF2B5EF4-FFF2-40B4-BE49-F238E27FC236}">
                  <a16:creationId xmlns:a16="http://schemas.microsoft.com/office/drawing/2014/main" id="{557172BA-938F-766B-3A43-B9C660A13E9B}"/>
                </a:ext>
              </a:extLst>
            </p:cNvPr>
            <p:cNvSpPr/>
            <p:nvPr/>
          </p:nvSpPr>
          <p:spPr>
            <a:xfrm>
              <a:off x="4748657" y="5005158"/>
              <a:ext cx="765175" cy="497205"/>
            </a:xfrm>
            <a:custGeom>
              <a:avLst/>
              <a:gdLst/>
              <a:ahLst/>
              <a:cxnLst/>
              <a:rect l="l" t="t" r="r" b="b"/>
              <a:pathLst>
                <a:path w="765175" h="497204">
                  <a:moveTo>
                    <a:pt x="0" y="496608"/>
                  </a:moveTo>
                  <a:lnTo>
                    <a:pt x="765060" y="496608"/>
                  </a:lnTo>
                  <a:lnTo>
                    <a:pt x="765060" y="0"/>
                  </a:lnTo>
                  <a:lnTo>
                    <a:pt x="0" y="0"/>
                  </a:lnTo>
                  <a:lnTo>
                    <a:pt x="0" y="496608"/>
                  </a:lnTo>
                  <a:close/>
                </a:path>
              </a:pathLst>
            </a:custGeom>
            <a:ln w="3479">
              <a:solidFill>
                <a:srgbClr val="3C3C3B"/>
              </a:solidFill>
            </a:ln>
          </p:spPr>
          <p:txBody>
            <a:bodyPr wrap="square" lIns="0" tIns="0" rIns="0" bIns="0" rtlCol="0"/>
            <a:lstStyle/>
            <a:p>
              <a:endParaRPr/>
            </a:p>
          </p:txBody>
        </p:sp>
      </p:grpSp>
      <p:grpSp>
        <p:nvGrpSpPr>
          <p:cNvPr id="225" name="object 217">
            <a:extLst>
              <a:ext uri="{FF2B5EF4-FFF2-40B4-BE49-F238E27FC236}">
                <a16:creationId xmlns:a16="http://schemas.microsoft.com/office/drawing/2014/main" id="{DE55A6E5-F5E0-D655-EEDE-F1B34F8D65A1}"/>
              </a:ext>
            </a:extLst>
          </p:cNvPr>
          <p:cNvGrpSpPr/>
          <p:nvPr userDrawn="1"/>
        </p:nvGrpSpPr>
        <p:grpSpPr>
          <a:xfrm>
            <a:off x="5569560" y="5007548"/>
            <a:ext cx="768985" cy="500380"/>
            <a:chOff x="5566473" y="5003419"/>
            <a:chExt cx="768985" cy="500380"/>
          </a:xfrm>
        </p:grpSpPr>
        <p:pic>
          <p:nvPicPr>
            <p:cNvPr id="226" name="object 218">
              <a:extLst>
                <a:ext uri="{FF2B5EF4-FFF2-40B4-BE49-F238E27FC236}">
                  <a16:creationId xmlns:a16="http://schemas.microsoft.com/office/drawing/2014/main" id="{CD851159-0064-115E-9B68-D9B1798ED601}"/>
                </a:ext>
              </a:extLst>
            </p:cNvPr>
            <p:cNvPicPr/>
            <p:nvPr/>
          </p:nvPicPr>
          <p:blipFill>
            <a:blip r:embed="rId61" cstate="print"/>
            <a:stretch>
              <a:fillRect/>
            </a:stretch>
          </p:blipFill>
          <p:spPr>
            <a:xfrm>
              <a:off x="5568200" y="5005158"/>
              <a:ext cx="765073" cy="496608"/>
            </a:xfrm>
            <a:prstGeom prst="rect">
              <a:avLst/>
            </a:prstGeom>
          </p:spPr>
        </p:pic>
        <p:sp>
          <p:nvSpPr>
            <p:cNvPr id="227" name="object 219">
              <a:extLst>
                <a:ext uri="{FF2B5EF4-FFF2-40B4-BE49-F238E27FC236}">
                  <a16:creationId xmlns:a16="http://schemas.microsoft.com/office/drawing/2014/main" id="{E50A5E2D-10AC-246E-05F4-EACD98AD4A0B}"/>
                </a:ext>
              </a:extLst>
            </p:cNvPr>
            <p:cNvSpPr/>
            <p:nvPr/>
          </p:nvSpPr>
          <p:spPr>
            <a:xfrm>
              <a:off x="5568213" y="5005158"/>
              <a:ext cx="765175" cy="497205"/>
            </a:xfrm>
            <a:custGeom>
              <a:avLst/>
              <a:gdLst/>
              <a:ahLst/>
              <a:cxnLst/>
              <a:rect l="l" t="t" r="r" b="b"/>
              <a:pathLst>
                <a:path w="765175" h="497204">
                  <a:moveTo>
                    <a:pt x="0" y="496608"/>
                  </a:moveTo>
                  <a:lnTo>
                    <a:pt x="765060" y="496608"/>
                  </a:lnTo>
                  <a:lnTo>
                    <a:pt x="765060" y="0"/>
                  </a:lnTo>
                  <a:lnTo>
                    <a:pt x="0" y="0"/>
                  </a:lnTo>
                  <a:lnTo>
                    <a:pt x="0" y="496608"/>
                  </a:lnTo>
                  <a:close/>
                </a:path>
              </a:pathLst>
            </a:custGeom>
            <a:ln w="3479">
              <a:solidFill>
                <a:srgbClr val="3C3C3B"/>
              </a:solidFill>
            </a:ln>
          </p:spPr>
          <p:txBody>
            <a:bodyPr wrap="square" lIns="0" tIns="0" rIns="0" bIns="0" rtlCol="0"/>
            <a:lstStyle/>
            <a:p>
              <a:endParaRPr/>
            </a:p>
          </p:txBody>
        </p:sp>
      </p:grpSp>
      <p:sp>
        <p:nvSpPr>
          <p:cNvPr id="228" name="object 220">
            <a:extLst>
              <a:ext uri="{FF2B5EF4-FFF2-40B4-BE49-F238E27FC236}">
                <a16:creationId xmlns:a16="http://schemas.microsoft.com/office/drawing/2014/main" id="{DCBA5EEA-4904-99EF-2556-D509B7A677E9}"/>
              </a:ext>
            </a:extLst>
          </p:cNvPr>
          <p:cNvSpPr txBox="1"/>
          <p:nvPr userDrawn="1"/>
        </p:nvSpPr>
        <p:spPr>
          <a:xfrm>
            <a:off x="4116690" y="5493080"/>
            <a:ext cx="393065" cy="301625"/>
          </a:xfrm>
          <a:prstGeom prst="rect">
            <a:avLst/>
          </a:prstGeom>
        </p:spPr>
        <p:txBody>
          <a:bodyPr vert="horz" wrap="square" lIns="0" tIns="12700" rIns="0" bIns="0" rtlCol="0">
            <a:spAutoFit/>
          </a:bodyPr>
          <a:lstStyle/>
          <a:p>
            <a:pPr algn="ctr">
              <a:lnSpc>
                <a:spcPct val="100000"/>
              </a:lnSpc>
              <a:spcBef>
                <a:spcPts val="100"/>
              </a:spcBef>
            </a:pPr>
            <a:r>
              <a:rPr sz="600" spc="-20" dirty="0">
                <a:solidFill>
                  <a:srgbClr val="4A4A49"/>
                </a:solidFill>
                <a:latin typeface="Roboto Condensed"/>
                <a:cs typeface="Roboto Condensed"/>
              </a:rPr>
              <a:t>Anne</a:t>
            </a:r>
            <a:endParaRPr sz="600">
              <a:latin typeface="Roboto Condensed"/>
              <a:cs typeface="Roboto Condensed"/>
            </a:endParaRPr>
          </a:p>
          <a:p>
            <a:pPr algn="ctr">
              <a:lnSpc>
                <a:spcPct val="100000"/>
              </a:lnSpc>
              <a:spcBef>
                <a:spcPts val="5"/>
              </a:spcBef>
            </a:pPr>
            <a:r>
              <a:rPr sz="600" b="1" spc="-20" dirty="0">
                <a:solidFill>
                  <a:srgbClr val="4A4A49"/>
                </a:solidFill>
                <a:latin typeface="Roboto Condensed"/>
                <a:cs typeface="Roboto Condensed"/>
              </a:rPr>
              <a:t>REUL</a:t>
            </a:r>
            <a:endParaRPr sz="600">
              <a:latin typeface="Roboto Condensed"/>
              <a:cs typeface="Roboto Condensed"/>
            </a:endParaRPr>
          </a:p>
          <a:p>
            <a:pPr algn="ctr">
              <a:lnSpc>
                <a:spcPct val="100000"/>
              </a:lnSpc>
              <a:spcBef>
                <a:spcPts val="130"/>
              </a:spcBef>
            </a:pPr>
            <a:r>
              <a:rPr sz="500" i="1" spc="-10" dirty="0">
                <a:solidFill>
                  <a:srgbClr val="4A4A49"/>
                </a:solidFill>
                <a:latin typeface="Roboto Condensed"/>
                <a:cs typeface="Roboto Condensed"/>
              </a:rPr>
              <a:t>FEVIA</a:t>
            </a:r>
            <a:r>
              <a:rPr sz="500" i="1" spc="15" dirty="0">
                <a:solidFill>
                  <a:srgbClr val="4A4A49"/>
                </a:solidFill>
                <a:latin typeface="Roboto Condensed"/>
                <a:cs typeface="Roboto Condensed"/>
              </a:rPr>
              <a:t> </a:t>
            </a:r>
            <a:r>
              <a:rPr sz="500" i="1" spc="-10" dirty="0">
                <a:solidFill>
                  <a:srgbClr val="4A4A49"/>
                </a:solidFill>
                <a:latin typeface="Roboto Condensed"/>
                <a:cs typeface="Roboto Condensed"/>
              </a:rPr>
              <a:t>Wallonie</a:t>
            </a:r>
            <a:endParaRPr sz="500">
              <a:latin typeface="Roboto Condensed"/>
              <a:cs typeface="Roboto Condensed"/>
            </a:endParaRPr>
          </a:p>
        </p:txBody>
      </p:sp>
      <p:sp>
        <p:nvSpPr>
          <p:cNvPr id="229" name="object 221">
            <a:extLst>
              <a:ext uri="{FF2B5EF4-FFF2-40B4-BE49-F238E27FC236}">
                <a16:creationId xmlns:a16="http://schemas.microsoft.com/office/drawing/2014/main" id="{24C543F2-9BDA-9BB1-0EF6-02C04EBA9D2F}"/>
              </a:ext>
            </a:extLst>
          </p:cNvPr>
          <p:cNvSpPr txBox="1"/>
          <p:nvPr userDrawn="1"/>
        </p:nvSpPr>
        <p:spPr>
          <a:xfrm>
            <a:off x="4929995" y="5493080"/>
            <a:ext cx="408940" cy="301625"/>
          </a:xfrm>
          <a:prstGeom prst="rect">
            <a:avLst/>
          </a:prstGeom>
        </p:spPr>
        <p:txBody>
          <a:bodyPr vert="horz" wrap="square" lIns="0" tIns="12700" rIns="0" bIns="0" rtlCol="0">
            <a:spAutoFit/>
          </a:bodyPr>
          <a:lstStyle/>
          <a:p>
            <a:pPr algn="ctr">
              <a:lnSpc>
                <a:spcPct val="100000"/>
              </a:lnSpc>
              <a:spcBef>
                <a:spcPts val="100"/>
              </a:spcBef>
            </a:pPr>
            <a:r>
              <a:rPr sz="600" spc="-10" dirty="0">
                <a:solidFill>
                  <a:srgbClr val="4A4A49"/>
                </a:solidFill>
                <a:latin typeface="Roboto Condensed"/>
                <a:cs typeface="Roboto Condensed"/>
              </a:rPr>
              <a:t>Patrick</a:t>
            </a:r>
            <a:endParaRPr sz="600">
              <a:latin typeface="Roboto Condensed"/>
              <a:cs typeface="Roboto Condensed"/>
            </a:endParaRPr>
          </a:p>
          <a:p>
            <a:pPr algn="ctr">
              <a:lnSpc>
                <a:spcPct val="100000"/>
              </a:lnSpc>
              <a:spcBef>
                <a:spcPts val="5"/>
              </a:spcBef>
            </a:pPr>
            <a:r>
              <a:rPr sz="600" b="1" spc="-10" dirty="0">
                <a:solidFill>
                  <a:srgbClr val="4A4A49"/>
                </a:solidFill>
                <a:latin typeface="Roboto Condensed"/>
                <a:cs typeface="Roboto Condensed"/>
              </a:rPr>
              <a:t>SCHIFFLERS</a:t>
            </a:r>
            <a:endParaRPr sz="600">
              <a:latin typeface="Roboto Condensed"/>
              <a:cs typeface="Roboto Condensed"/>
            </a:endParaRPr>
          </a:p>
          <a:p>
            <a:pPr algn="ctr">
              <a:lnSpc>
                <a:spcPct val="100000"/>
              </a:lnSpc>
              <a:spcBef>
                <a:spcPts val="130"/>
              </a:spcBef>
            </a:pPr>
            <a:r>
              <a:rPr sz="500" i="1" spc="-10" dirty="0">
                <a:solidFill>
                  <a:srgbClr val="4A4A49"/>
                </a:solidFill>
                <a:latin typeface="Roboto Condensed"/>
                <a:cs typeface="Roboto Condensed"/>
              </a:rPr>
              <a:t>Febev</a:t>
            </a:r>
            <a:endParaRPr sz="500">
              <a:latin typeface="Roboto Condensed"/>
              <a:cs typeface="Roboto Condensed"/>
            </a:endParaRPr>
          </a:p>
        </p:txBody>
      </p:sp>
      <p:sp>
        <p:nvSpPr>
          <p:cNvPr id="230" name="object 222">
            <a:extLst>
              <a:ext uri="{FF2B5EF4-FFF2-40B4-BE49-F238E27FC236}">
                <a16:creationId xmlns:a16="http://schemas.microsoft.com/office/drawing/2014/main" id="{D4D8020A-FD3B-6418-06BB-D278AE66926A}"/>
              </a:ext>
            </a:extLst>
          </p:cNvPr>
          <p:cNvSpPr txBox="1"/>
          <p:nvPr userDrawn="1"/>
        </p:nvSpPr>
        <p:spPr>
          <a:xfrm>
            <a:off x="5790329" y="5493080"/>
            <a:ext cx="321945" cy="301625"/>
          </a:xfrm>
          <a:prstGeom prst="rect">
            <a:avLst/>
          </a:prstGeom>
        </p:spPr>
        <p:txBody>
          <a:bodyPr vert="horz" wrap="square" lIns="0" tIns="4445" rIns="0" bIns="0" rtlCol="0">
            <a:spAutoFit/>
          </a:bodyPr>
          <a:lstStyle/>
          <a:p>
            <a:pPr marL="12700" marR="5080" indent="-635" algn="ctr">
              <a:lnSpc>
                <a:spcPct val="109100"/>
              </a:lnSpc>
              <a:spcBef>
                <a:spcPts val="35"/>
              </a:spcBef>
            </a:pPr>
            <a:r>
              <a:rPr sz="600" spc="-10" dirty="0">
                <a:solidFill>
                  <a:srgbClr val="4A4A49"/>
                </a:solidFill>
                <a:latin typeface="Roboto Condensed"/>
                <a:cs typeface="Roboto Condensed"/>
              </a:rPr>
              <a:t>Gisèle</a:t>
            </a:r>
            <a:r>
              <a:rPr sz="600" spc="500" dirty="0">
                <a:solidFill>
                  <a:srgbClr val="4A4A49"/>
                </a:solidFill>
                <a:latin typeface="Roboto Condensed"/>
                <a:cs typeface="Roboto Condensed"/>
              </a:rPr>
              <a:t> </a:t>
            </a:r>
            <a:r>
              <a:rPr sz="600" b="1" spc="-10" dirty="0">
                <a:solidFill>
                  <a:srgbClr val="4A4A49"/>
                </a:solidFill>
                <a:latin typeface="Roboto Condensed"/>
                <a:cs typeface="Roboto Condensed"/>
              </a:rPr>
              <a:t>FICHEFET</a:t>
            </a:r>
            <a:r>
              <a:rPr sz="600" b="1" spc="500" dirty="0">
                <a:solidFill>
                  <a:srgbClr val="4A4A49"/>
                </a:solidFill>
                <a:latin typeface="Roboto Condensed"/>
                <a:cs typeface="Roboto Condensed"/>
              </a:rPr>
              <a:t> </a:t>
            </a:r>
            <a:r>
              <a:rPr sz="500" i="1" spc="-10" dirty="0">
                <a:solidFill>
                  <a:srgbClr val="4A4A49"/>
                </a:solidFill>
                <a:latin typeface="Roboto Condensed"/>
                <a:cs typeface="Roboto Condensed"/>
              </a:rPr>
              <a:t>FEGRA</a:t>
            </a:r>
            <a:endParaRPr sz="500">
              <a:latin typeface="Roboto Condensed"/>
              <a:cs typeface="Roboto Condensed"/>
            </a:endParaRPr>
          </a:p>
        </p:txBody>
      </p:sp>
      <p:pic>
        <p:nvPicPr>
          <p:cNvPr id="231" name="object 223">
            <a:extLst>
              <a:ext uri="{FF2B5EF4-FFF2-40B4-BE49-F238E27FC236}">
                <a16:creationId xmlns:a16="http://schemas.microsoft.com/office/drawing/2014/main" id="{144D7727-7872-0B57-7015-0C9F8A1CF8E4}"/>
              </a:ext>
            </a:extLst>
          </p:cNvPr>
          <p:cNvPicPr/>
          <p:nvPr userDrawn="1"/>
        </p:nvPicPr>
        <p:blipFill>
          <a:blip r:embed="rId62" cstate="print"/>
          <a:stretch>
            <a:fillRect/>
          </a:stretch>
        </p:blipFill>
        <p:spPr>
          <a:xfrm>
            <a:off x="8162329" y="5009287"/>
            <a:ext cx="574928" cy="496557"/>
          </a:xfrm>
          <a:prstGeom prst="rect">
            <a:avLst/>
          </a:prstGeom>
        </p:spPr>
      </p:pic>
      <p:sp>
        <p:nvSpPr>
          <p:cNvPr id="232" name="object 224">
            <a:extLst>
              <a:ext uri="{FF2B5EF4-FFF2-40B4-BE49-F238E27FC236}">
                <a16:creationId xmlns:a16="http://schemas.microsoft.com/office/drawing/2014/main" id="{ED3C2E9D-A883-E65A-ED26-8EF90E801BF5}"/>
              </a:ext>
            </a:extLst>
          </p:cNvPr>
          <p:cNvSpPr txBox="1"/>
          <p:nvPr userDrawn="1"/>
        </p:nvSpPr>
        <p:spPr>
          <a:xfrm>
            <a:off x="8294623" y="5507589"/>
            <a:ext cx="310515" cy="301625"/>
          </a:xfrm>
          <a:prstGeom prst="rect">
            <a:avLst/>
          </a:prstGeom>
        </p:spPr>
        <p:txBody>
          <a:bodyPr vert="horz" wrap="square" lIns="0" tIns="4445" rIns="0" bIns="0" rtlCol="0">
            <a:spAutoFit/>
          </a:bodyPr>
          <a:lstStyle/>
          <a:p>
            <a:pPr marL="64769" marR="5080" indent="-52705">
              <a:lnSpc>
                <a:spcPct val="109100"/>
              </a:lnSpc>
              <a:spcBef>
                <a:spcPts val="35"/>
              </a:spcBef>
            </a:pPr>
            <a:r>
              <a:rPr sz="600" spc="-10" dirty="0">
                <a:solidFill>
                  <a:srgbClr val="4A4A49"/>
                </a:solidFill>
                <a:latin typeface="Roboto Condensed"/>
                <a:cs typeface="Roboto Condensed"/>
              </a:rPr>
              <a:t>Thimotée</a:t>
            </a:r>
            <a:r>
              <a:rPr sz="600" spc="500" dirty="0">
                <a:solidFill>
                  <a:srgbClr val="4A4A49"/>
                </a:solidFill>
                <a:latin typeface="Roboto Condensed"/>
                <a:cs typeface="Roboto Condensed"/>
              </a:rPr>
              <a:t> </a:t>
            </a:r>
            <a:r>
              <a:rPr sz="600" b="1" spc="-10" dirty="0">
                <a:solidFill>
                  <a:srgbClr val="4A4A49"/>
                </a:solidFill>
                <a:latin typeface="Roboto Condensed"/>
                <a:cs typeface="Roboto Condensed"/>
              </a:rPr>
              <a:t>PETEL</a:t>
            </a:r>
            <a:r>
              <a:rPr sz="600" b="1" spc="500" dirty="0">
                <a:solidFill>
                  <a:srgbClr val="4A4A49"/>
                </a:solidFill>
                <a:latin typeface="Roboto Condensed"/>
                <a:cs typeface="Roboto Condensed"/>
              </a:rPr>
              <a:t> </a:t>
            </a:r>
            <a:r>
              <a:rPr sz="500" i="1" spc="-10" dirty="0">
                <a:solidFill>
                  <a:srgbClr val="4A4A49"/>
                </a:solidFill>
                <a:latin typeface="Roboto Condensed"/>
                <a:cs typeface="Roboto Condensed"/>
              </a:rPr>
              <a:t>FUGEA</a:t>
            </a:r>
            <a:endParaRPr sz="500">
              <a:latin typeface="Roboto Condensed"/>
              <a:cs typeface="Roboto Condensed"/>
            </a:endParaRPr>
          </a:p>
        </p:txBody>
      </p:sp>
      <p:pic>
        <p:nvPicPr>
          <p:cNvPr id="233" name="object 225">
            <a:extLst>
              <a:ext uri="{FF2B5EF4-FFF2-40B4-BE49-F238E27FC236}">
                <a16:creationId xmlns:a16="http://schemas.microsoft.com/office/drawing/2014/main" id="{B98AFB6B-0E8F-6312-819B-FF723DA18CE0}"/>
              </a:ext>
            </a:extLst>
          </p:cNvPr>
          <p:cNvPicPr/>
          <p:nvPr userDrawn="1"/>
        </p:nvPicPr>
        <p:blipFill>
          <a:blip r:embed="rId63" cstate="print"/>
          <a:stretch>
            <a:fillRect/>
          </a:stretch>
        </p:blipFill>
        <p:spPr>
          <a:xfrm>
            <a:off x="7579018" y="5009287"/>
            <a:ext cx="574928" cy="496557"/>
          </a:xfrm>
          <a:prstGeom prst="rect">
            <a:avLst/>
          </a:prstGeom>
        </p:spPr>
      </p:pic>
      <p:sp>
        <p:nvSpPr>
          <p:cNvPr id="234" name="object 226">
            <a:extLst>
              <a:ext uri="{FF2B5EF4-FFF2-40B4-BE49-F238E27FC236}">
                <a16:creationId xmlns:a16="http://schemas.microsoft.com/office/drawing/2014/main" id="{737A78FD-E454-292A-EF79-85CC452571AE}"/>
              </a:ext>
            </a:extLst>
          </p:cNvPr>
          <p:cNvSpPr txBox="1"/>
          <p:nvPr userDrawn="1"/>
        </p:nvSpPr>
        <p:spPr>
          <a:xfrm>
            <a:off x="7637963" y="5507589"/>
            <a:ext cx="454025" cy="301625"/>
          </a:xfrm>
          <a:prstGeom prst="rect">
            <a:avLst/>
          </a:prstGeom>
        </p:spPr>
        <p:txBody>
          <a:bodyPr vert="horz" wrap="square" lIns="0" tIns="4445" rIns="0" bIns="0" rtlCol="0">
            <a:spAutoFit/>
          </a:bodyPr>
          <a:lstStyle/>
          <a:p>
            <a:pPr marL="12700" marR="5080" indent="3175" algn="ctr">
              <a:lnSpc>
                <a:spcPct val="109100"/>
              </a:lnSpc>
              <a:spcBef>
                <a:spcPts val="35"/>
              </a:spcBef>
            </a:pPr>
            <a:r>
              <a:rPr sz="600" spc="-20" dirty="0">
                <a:solidFill>
                  <a:srgbClr val="4A4A49"/>
                </a:solidFill>
                <a:latin typeface="Roboto Condensed"/>
                <a:cs typeface="Roboto Condensed"/>
              </a:rPr>
              <a:t>Yves</a:t>
            </a:r>
            <a:r>
              <a:rPr sz="600" spc="500" dirty="0">
                <a:solidFill>
                  <a:srgbClr val="4A4A49"/>
                </a:solidFill>
                <a:latin typeface="Roboto Condensed"/>
                <a:cs typeface="Roboto Condensed"/>
              </a:rPr>
              <a:t> </a:t>
            </a:r>
            <a:r>
              <a:rPr sz="600" b="1" spc="-35" dirty="0">
                <a:solidFill>
                  <a:srgbClr val="4A4A49"/>
                </a:solidFill>
                <a:latin typeface="Roboto Condensed"/>
                <a:cs typeface="Roboto Condensed"/>
              </a:rPr>
              <a:t>VANDEVOORDE</a:t>
            </a:r>
            <a:r>
              <a:rPr sz="600" b="1" spc="500" dirty="0">
                <a:solidFill>
                  <a:srgbClr val="4A4A49"/>
                </a:solidFill>
                <a:latin typeface="Roboto Condensed"/>
                <a:cs typeface="Roboto Condensed"/>
              </a:rPr>
              <a:t> </a:t>
            </a:r>
            <a:r>
              <a:rPr sz="500" i="1" spc="-10" dirty="0">
                <a:solidFill>
                  <a:srgbClr val="4A4A49"/>
                </a:solidFill>
                <a:latin typeface="Roboto Condensed"/>
                <a:cs typeface="Roboto Condensed"/>
              </a:rPr>
              <a:t>FUGEA</a:t>
            </a:r>
            <a:endParaRPr sz="500">
              <a:latin typeface="Roboto Condensed"/>
              <a:cs typeface="Roboto Condensed"/>
            </a:endParaRPr>
          </a:p>
        </p:txBody>
      </p:sp>
      <p:pic>
        <p:nvPicPr>
          <p:cNvPr id="235" name="object 227">
            <a:extLst>
              <a:ext uri="{FF2B5EF4-FFF2-40B4-BE49-F238E27FC236}">
                <a16:creationId xmlns:a16="http://schemas.microsoft.com/office/drawing/2014/main" id="{DD26B87A-7C23-2336-EC77-2DFE01A2EFC7}"/>
              </a:ext>
            </a:extLst>
          </p:cNvPr>
          <p:cNvPicPr/>
          <p:nvPr userDrawn="1"/>
        </p:nvPicPr>
        <p:blipFill>
          <a:blip r:embed="rId64" cstate="print"/>
          <a:stretch>
            <a:fillRect/>
          </a:stretch>
        </p:blipFill>
        <p:spPr>
          <a:xfrm>
            <a:off x="6403861" y="5009287"/>
            <a:ext cx="574929" cy="496557"/>
          </a:xfrm>
          <a:prstGeom prst="rect">
            <a:avLst/>
          </a:prstGeom>
        </p:spPr>
      </p:pic>
      <p:sp>
        <p:nvSpPr>
          <p:cNvPr id="236" name="object 228">
            <a:extLst>
              <a:ext uri="{FF2B5EF4-FFF2-40B4-BE49-F238E27FC236}">
                <a16:creationId xmlns:a16="http://schemas.microsoft.com/office/drawing/2014/main" id="{0DBDB66B-AF1B-8AFF-C753-4CF509F3B950}"/>
              </a:ext>
            </a:extLst>
          </p:cNvPr>
          <p:cNvSpPr txBox="1"/>
          <p:nvPr userDrawn="1"/>
        </p:nvSpPr>
        <p:spPr>
          <a:xfrm>
            <a:off x="6533400" y="5507589"/>
            <a:ext cx="315595" cy="301625"/>
          </a:xfrm>
          <a:prstGeom prst="rect">
            <a:avLst/>
          </a:prstGeom>
        </p:spPr>
        <p:txBody>
          <a:bodyPr vert="horz" wrap="square" lIns="0" tIns="12700" rIns="0" bIns="0" rtlCol="0">
            <a:spAutoFit/>
          </a:bodyPr>
          <a:lstStyle/>
          <a:p>
            <a:pPr marL="29845">
              <a:lnSpc>
                <a:spcPct val="100000"/>
              </a:lnSpc>
              <a:spcBef>
                <a:spcPts val="100"/>
              </a:spcBef>
            </a:pPr>
            <a:r>
              <a:rPr sz="600" spc="-10" dirty="0">
                <a:solidFill>
                  <a:srgbClr val="4A4A49"/>
                </a:solidFill>
                <a:latin typeface="Roboto Condensed"/>
                <a:cs typeface="Roboto Condensed"/>
              </a:rPr>
              <a:t>Helmuth</a:t>
            </a:r>
            <a:endParaRPr sz="600">
              <a:latin typeface="Roboto Condensed"/>
              <a:cs typeface="Roboto Condensed"/>
            </a:endParaRPr>
          </a:p>
          <a:p>
            <a:pPr marL="24765">
              <a:lnSpc>
                <a:spcPct val="100000"/>
              </a:lnSpc>
              <a:spcBef>
                <a:spcPts val="5"/>
              </a:spcBef>
            </a:pPr>
            <a:r>
              <a:rPr sz="600" b="1" spc="-10" dirty="0">
                <a:solidFill>
                  <a:srgbClr val="4A4A49"/>
                </a:solidFill>
                <a:latin typeface="Roboto Condensed"/>
                <a:cs typeface="Roboto Condensed"/>
              </a:rPr>
              <a:t>VEIDERS</a:t>
            </a:r>
            <a:endParaRPr sz="600">
              <a:latin typeface="Roboto Condensed"/>
              <a:cs typeface="Roboto Condensed"/>
            </a:endParaRPr>
          </a:p>
          <a:p>
            <a:pPr marL="12700">
              <a:lnSpc>
                <a:spcPct val="100000"/>
              </a:lnSpc>
              <a:spcBef>
                <a:spcPts val="130"/>
              </a:spcBef>
            </a:pPr>
            <a:r>
              <a:rPr sz="500" i="1" spc="-10" dirty="0">
                <a:solidFill>
                  <a:srgbClr val="4A4A49"/>
                </a:solidFill>
                <a:latin typeface="Roboto Condensed"/>
                <a:cs typeface="Roboto Condensed"/>
              </a:rPr>
              <a:t>Bauernbund</a:t>
            </a:r>
            <a:endParaRPr sz="500">
              <a:latin typeface="Roboto Condensed"/>
              <a:cs typeface="Roboto Condensed"/>
            </a:endParaRPr>
          </a:p>
        </p:txBody>
      </p:sp>
      <p:pic>
        <p:nvPicPr>
          <p:cNvPr id="237" name="object 229">
            <a:extLst>
              <a:ext uri="{FF2B5EF4-FFF2-40B4-BE49-F238E27FC236}">
                <a16:creationId xmlns:a16="http://schemas.microsoft.com/office/drawing/2014/main" id="{CFD8AEE1-D74A-7CF9-DB40-223F3F1BF7CE}"/>
              </a:ext>
            </a:extLst>
          </p:cNvPr>
          <p:cNvPicPr/>
          <p:nvPr userDrawn="1"/>
        </p:nvPicPr>
        <p:blipFill>
          <a:blip r:embed="rId65" cstate="print"/>
          <a:stretch>
            <a:fillRect/>
          </a:stretch>
        </p:blipFill>
        <p:spPr>
          <a:xfrm>
            <a:off x="8749691" y="5009287"/>
            <a:ext cx="574916" cy="496557"/>
          </a:xfrm>
          <a:prstGeom prst="rect">
            <a:avLst/>
          </a:prstGeom>
        </p:spPr>
      </p:pic>
      <p:sp>
        <p:nvSpPr>
          <p:cNvPr id="238" name="object 230">
            <a:extLst>
              <a:ext uri="{FF2B5EF4-FFF2-40B4-BE49-F238E27FC236}">
                <a16:creationId xmlns:a16="http://schemas.microsoft.com/office/drawing/2014/main" id="{4240015C-78BF-C024-4CE6-292771059D69}"/>
              </a:ext>
            </a:extLst>
          </p:cNvPr>
          <p:cNvSpPr txBox="1"/>
          <p:nvPr userDrawn="1"/>
        </p:nvSpPr>
        <p:spPr>
          <a:xfrm>
            <a:off x="8918544" y="5507589"/>
            <a:ext cx="241300" cy="301625"/>
          </a:xfrm>
          <a:prstGeom prst="rect">
            <a:avLst/>
          </a:prstGeom>
        </p:spPr>
        <p:txBody>
          <a:bodyPr vert="horz" wrap="square" lIns="0" tIns="4445" rIns="0" bIns="0" rtlCol="0">
            <a:spAutoFit/>
          </a:bodyPr>
          <a:lstStyle/>
          <a:p>
            <a:pPr marL="12700" marR="5080" indent="-635" algn="ctr">
              <a:lnSpc>
                <a:spcPct val="109100"/>
              </a:lnSpc>
              <a:spcBef>
                <a:spcPts val="35"/>
              </a:spcBef>
            </a:pPr>
            <a:r>
              <a:rPr sz="600" spc="-10" dirty="0">
                <a:solidFill>
                  <a:srgbClr val="4A4A49"/>
                </a:solidFill>
                <a:latin typeface="Roboto Condensed"/>
                <a:cs typeface="Roboto Condensed"/>
              </a:rPr>
              <a:t>Laura</a:t>
            </a:r>
            <a:r>
              <a:rPr sz="600" spc="500" dirty="0">
                <a:solidFill>
                  <a:srgbClr val="4A4A49"/>
                </a:solidFill>
                <a:latin typeface="Roboto Condensed"/>
                <a:cs typeface="Roboto Condensed"/>
              </a:rPr>
              <a:t> </a:t>
            </a:r>
            <a:r>
              <a:rPr sz="600" b="1" spc="-10" dirty="0">
                <a:solidFill>
                  <a:srgbClr val="4A4A49"/>
                </a:solidFill>
                <a:latin typeface="Roboto Condensed"/>
                <a:cs typeface="Roboto Condensed"/>
              </a:rPr>
              <a:t>LAHON</a:t>
            </a:r>
            <a:r>
              <a:rPr sz="600" b="1" spc="500" dirty="0">
                <a:solidFill>
                  <a:srgbClr val="4A4A49"/>
                </a:solidFill>
                <a:latin typeface="Roboto Condensed"/>
                <a:cs typeface="Roboto Condensed"/>
              </a:rPr>
              <a:t> </a:t>
            </a:r>
            <a:r>
              <a:rPr sz="500" i="1" spc="-25" dirty="0">
                <a:solidFill>
                  <a:srgbClr val="4A4A49"/>
                </a:solidFill>
                <a:latin typeface="Roboto Condensed"/>
                <a:cs typeface="Roboto Condensed"/>
              </a:rPr>
              <a:t>FWA</a:t>
            </a:r>
            <a:endParaRPr sz="500">
              <a:latin typeface="Roboto Condensed"/>
              <a:cs typeface="Roboto Condensed"/>
            </a:endParaRPr>
          </a:p>
        </p:txBody>
      </p:sp>
      <p:pic>
        <p:nvPicPr>
          <p:cNvPr id="239" name="object 231">
            <a:extLst>
              <a:ext uri="{FF2B5EF4-FFF2-40B4-BE49-F238E27FC236}">
                <a16:creationId xmlns:a16="http://schemas.microsoft.com/office/drawing/2014/main" id="{D2F14287-1B42-4CDD-CBCD-3C9BB2120F34}"/>
              </a:ext>
            </a:extLst>
          </p:cNvPr>
          <p:cNvPicPr/>
          <p:nvPr userDrawn="1"/>
        </p:nvPicPr>
        <p:blipFill>
          <a:blip r:embed="rId66" cstate="print"/>
          <a:stretch>
            <a:fillRect/>
          </a:stretch>
        </p:blipFill>
        <p:spPr>
          <a:xfrm>
            <a:off x="9334767" y="5009287"/>
            <a:ext cx="574928" cy="496557"/>
          </a:xfrm>
          <a:prstGeom prst="rect">
            <a:avLst/>
          </a:prstGeom>
        </p:spPr>
      </p:pic>
      <p:sp>
        <p:nvSpPr>
          <p:cNvPr id="240" name="object 232">
            <a:extLst>
              <a:ext uri="{FF2B5EF4-FFF2-40B4-BE49-F238E27FC236}">
                <a16:creationId xmlns:a16="http://schemas.microsoft.com/office/drawing/2014/main" id="{42F3D88C-3D23-1188-BED4-7B68E513A87D}"/>
              </a:ext>
            </a:extLst>
          </p:cNvPr>
          <p:cNvSpPr txBox="1"/>
          <p:nvPr userDrawn="1"/>
        </p:nvSpPr>
        <p:spPr>
          <a:xfrm>
            <a:off x="9464328" y="5507589"/>
            <a:ext cx="316865" cy="301625"/>
          </a:xfrm>
          <a:prstGeom prst="rect">
            <a:avLst/>
          </a:prstGeom>
        </p:spPr>
        <p:txBody>
          <a:bodyPr vert="horz" wrap="square" lIns="0" tIns="4445" rIns="0" bIns="0" rtlCol="0">
            <a:spAutoFit/>
          </a:bodyPr>
          <a:lstStyle/>
          <a:p>
            <a:pPr marL="12065" marR="5080" indent="-2540" algn="ctr">
              <a:lnSpc>
                <a:spcPct val="109100"/>
              </a:lnSpc>
              <a:spcBef>
                <a:spcPts val="35"/>
              </a:spcBef>
            </a:pPr>
            <a:r>
              <a:rPr sz="600" spc="-10" dirty="0">
                <a:solidFill>
                  <a:srgbClr val="4A4A49"/>
                </a:solidFill>
                <a:latin typeface="Roboto Condensed"/>
                <a:cs typeface="Roboto Condensed"/>
              </a:rPr>
              <a:t>Thomas</a:t>
            </a:r>
            <a:r>
              <a:rPr sz="600" spc="500" dirty="0">
                <a:solidFill>
                  <a:srgbClr val="4A4A49"/>
                </a:solidFill>
                <a:latin typeface="Roboto Condensed"/>
                <a:cs typeface="Roboto Condensed"/>
              </a:rPr>
              <a:t> </a:t>
            </a:r>
            <a:r>
              <a:rPr sz="600" b="1" spc="-25" dirty="0">
                <a:solidFill>
                  <a:srgbClr val="4A4A49"/>
                </a:solidFill>
                <a:latin typeface="Roboto Condensed"/>
                <a:cs typeface="Roboto Condensed"/>
              </a:rPr>
              <a:t>DEMONTY</a:t>
            </a:r>
            <a:r>
              <a:rPr sz="600" b="1" spc="500" dirty="0">
                <a:solidFill>
                  <a:srgbClr val="4A4A49"/>
                </a:solidFill>
                <a:latin typeface="Roboto Condensed"/>
                <a:cs typeface="Roboto Condensed"/>
              </a:rPr>
              <a:t> </a:t>
            </a:r>
            <a:r>
              <a:rPr sz="500" i="1" spc="-25" dirty="0">
                <a:solidFill>
                  <a:srgbClr val="4A4A49"/>
                </a:solidFill>
                <a:latin typeface="Roboto Condensed"/>
                <a:cs typeface="Roboto Condensed"/>
              </a:rPr>
              <a:t>FWA</a:t>
            </a:r>
            <a:endParaRPr sz="500">
              <a:latin typeface="Roboto Condensed"/>
              <a:cs typeface="Roboto Condensed"/>
            </a:endParaRPr>
          </a:p>
        </p:txBody>
      </p:sp>
      <p:pic>
        <p:nvPicPr>
          <p:cNvPr id="241" name="object 233">
            <a:extLst>
              <a:ext uri="{FF2B5EF4-FFF2-40B4-BE49-F238E27FC236}">
                <a16:creationId xmlns:a16="http://schemas.microsoft.com/office/drawing/2014/main" id="{342B09F9-DC47-1F83-8554-55EDE16E2C7B}"/>
              </a:ext>
            </a:extLst>
          </p:cNvPr>
          <p:cNvPicPr/>
          <p:nvPr userDrawn="1"/>
        </p:nvPicPr>
        <p:blipFill>
          <a:blip r:embed="rId67" cstate="print"/>
          <a:stretch>
            <a:fillRect/>
          </a:stretch>
        </p:blipFill>
        <p:spPr>
          <a:xfrm>
            <a:off x="6992366" y="5009338"/>
            <a:ext cx="574928" cy="496557"/>
          </a:xfrm>
          <a:prstGeom prst="rect">
            <a:avLst/>
          </a:prstGeom>
        </p:spPr>
      </p:pic>
      <p:graphicFrame>
        <p:nvGraphicFramePr>
          <p:cNvPr id="242" name="object 234">
            <a:extLst>
              <a:ext uri="{FF2B5EF4-FFF2-40B4-BE49-F238E27FC236}">
                <a16:creationId xmlns:a16="http://schemas.microsoft.com/office/drawing/2014/main" id="{772843DA-BAC5-C667-E1FE-7AE5F79E5979}"/>
              </a:ext>
            </a:extLst>
          </p:cNvPr>
          <p:cNvGraphicFramePr>
            <a:graphicFrameLocks noGrp="1"/>
          </p:cNvGraphicFramePr>
          <p:nvPr userDrawn="1">
            <p:extLst>
              <p:ext uri="{D42A27DB-BD31-4B8C-83A1-F6EECF244321}">
                <p14:modId xmlns:p14="http://schemas.microsoft.com/office/powerpoint/2010/main" val="771324426"/>
              </p:ext>
            </p:extLst>
          </p:nvPr>
        </p:nvGraphicFramePr>
        <p:xfrm>
          <a:off x="6402121" y="4893044"/>
          <a:ext cx="3505199" cy="610234"/>
        </p:xfrm>
        <a:graphic>
          <a:graphicData uri="http://schemas.openxmlformats.org/drawingml/2006/table">
            <a:tbl>
              <a:tblPr firstRow="1" bandRow="1">
                <a:tableStyleId>{2D5ABB26-0587-4C30-8999-92F81FD0307C}</a:tableStyleId>
              </a:tblPr>
              <a:tblGrid>
                <a:gridCol w="581660">
                  <a:extLst>
                    <a:ext uri="{9D8B030D-6E8A-4147-A177-3AD203B41FA5}">
                      <a16:colId xmlns:a16="http://schemas.microsoft.com/office/drawing/2014/main" val="20000"/>
                    </a:ext>
                  </a:extLst>
                </a:gridCol>
                <a:gridCol w="587375">
                  <a:extLst>
                    <a:ext uri="{9D8B030D-6E8A-4147-A177-3AD203B41FA5}">
                      <a16:colId xmlns:a16="http://schemas.microsoft.com/office/drawing/2014/main" val="20001"/>
                    </a:ext>
                  </a:extLst>
                </a:gridCol>
                <a:gridCol w="584835">
                  <a:extLst>
                    <a:ext uri="{9D8B030D-6E8A-4147-A177-3AD203B41FA5}">
                      <a16:colId xmlns:a16="http://schemas.microsoft.com/office/drawing/2014/main" val="20002"/>
                    </a:ext>
                  </a:extLst>
                </a:gridCol>
                <a:gridCol w="585469">
                  <a:extLst>
                    <a:ext uri="{9D8B030D-6E8A-4147-A177-3AD203B41FA5}">
                      <a16:colId xmlns:a16="http://schemas.microsoft.com/office/drawing/2014/main" val="20003"/>
                    </a:ext>
                  </a:extLst>
                </a:gridCol>
                <a:gridCol w="586105">
                  <a:extLst>
                    <a:ext uri="{9D8B030D-6E8A-4147-A177-3AD203B41FA5}">
                      <a16:colId xmlns:a16="http://schemas.microsoft.com/office/drawing/2014/main" val="20004"/>
                    </a:ext>
                  </a:extLst>
                </a:gridCol>
                <a:gridCol w="579755">
                  <a:extLst>
                    <a:ext uri="{9D8B030D-6E8A-4147-A177-3AD203B41FA5}">
                      <a16:colId xmlns:a16="http://schemas.microsoft.com/office/drawing/2014/main" val="20005"/>
                    </a:ext>
                  </a:extLst>
                </a:gridCol>
              </a:tblGrid>
              <a:tr h="114300">
                <a:tc gridSpan="6">
                  <a:txBody>
                    <a:bodyPr/>
                    <a:lstStyle/>
                    <a:p>
                      <a:pPr marL="17780" algn="ctr">
                        <a:lnSpc>
                          <a:spcPct val="100000"/>
                        </a:lnSpc>
                        <a:spcBef>
                          <a:spcPts val="70"/>
                        </a:spcBef>
                      </a:pPr>
                      <a:r>
                        <a:rPr sz="550" dirty="0">
                          <a:solidFill>
                            <a:srgbClr val="3C3C3B"/>
                          </a:solidFill>
                          <a:latin typeface="Roboto Condensed"/>
                          <a:cs typeface="Roboto Condensed"/>
                        </a:rPr>
                        <a:t>A</a:t>
                      </a:r>
                      <a:r>
                        <a:rPr sz="550" spc="-25" dirty="0">
                          <a:solidFill>
                            <a:srgbClr val="3C3C3B"/>
                          </a:solidFill>
                          <a:latin typeface="Roboto Condensed"/>
                          <a:cs typeface="Roboto Condensed"/>
                        </a:rPr>
                        <a:t> </a:t>
                      </a:r>
                      <a:r>
                        <a:rPr sz="550" spc="80" dirty="0">
                          <a:solidFill>
                            <a:srgbClr val="3C3C3B"/>
                          </a:solidFill>
                          <a:latin typeface="Roboto Condensed"/>
                          <a:cs typeface="Roboto Condensed"/>
                        </a:rPr>
                        <a:t>GRICOLES</a:t>
                      </a:r>
                      <a:r>
                        <a:rPr sz="550" spc="210" dirty="0">
                          <a:solidFill>
                            <a:srgbClr val="3C3C3B"/>
                          </a:solidFill>
                          <a:latin typeface="Roboto Condensed"/>
                          <a:cs typeface="Roboto Condensed"/>
                        </a:rPr>
                        <a:t> </a:t>
                      </a:r>
                      <a:r>
                        <a:rPr sz="550" spc="-10" dirty="0">
                          <a:solidFill>
                            <a:srgbClr val="3C3C3B"/>
                          </a:solidFill>
                          <a:latin typeface="Roboto Condensed"/>
                          <a:cs typeface="Roboto Condensed"/>
                        </a:rPr>
                        <a:t>W</a:t>
                      </a:r>
                      <a:r>
                        <a:rPr sz="550" spc="-30" dirty="0">
                          <a:solidFill>
                            <a:srgbClr val="3C3C3B"/>
                          </a:solidFill>
                          <a:latin typeface="Roboto Condensed"/>
                          <a:cs typeface="Roboto Condensed"/>
                        </a:rPr>
                        <a:t> </a:t>
                      </a:r>
                      <a:r>
                        <a:rPr sz="550" spc="60" dirty="0">
                          <a:solidFill>
                            <a:srgbClr val="3C3C3B"/>
                          </a:solidFill>
                          <a:latin typeface="Roboto Condensed"/>
                          <a:cs typeface="Roboto Condensed"/>
                        </a:rPr>
                        <a:t>ALL</a:t>
                      </a:r>
                      <a:r>
                        <a:rPr sz="550" spc="-40" dirty="0">
                          <a:solidFill>
                            <a:srgbClr val="3C3C3B"/>
                          </a:solidFill>
                          <a:latin typeface="Roboto Condensed"/>
                          <a:cs typeface="Roboto Condensed"/>
                        </a:rPr>
                        <a:t> </a:t>
                      </a:r>
                      <a:r>
                        <a:rPr sz="550" spc="70" dirty="0">
                          <a:solidFill>
                            <a:srgbClr val="3C3C3B"/>
                          </a:solidFill>
                          <a:latin typeface="Roboto Condensed"/>
                          <a:cs typeface="Roboto Condensed"/>
                        </a:rPr>
                        <a:t>ONNES</a:t>
                      </a:r>
                      <a:r>
                        <a:rPr sz="550" spc="500" dirty="0">
                          <a:solidFill>
                            <a:srgbClr val="3C3C3B"/>
                          </a:solidFill>
                          <a:latin typeface="Roboto Condensed"/>
                          <a:cs typeface="Roboto Condensed"/>
                        </a:rPr>
                        <a:t> </a:t>
                      </a:r>
                      <a:endParaRPr sz="550">
                        <a:latin typeface="Roboto Condensed"/>
                        <a:cs typeface="Roboto Condensed"/>
                      </a:endParaRPr>
                    </a:p>
                  </a:txBody>
                  <a:tcPr marL="0" marR="0" marT="8890" marB="0">
                    <a:lnB w="6350">
                      <a:solidFill>
                        <a:srgbClr val="3C3C3B"/>
                      </a:solidFill>
                      <a:prstDash val="solid"/>
                    </a:lnB>
                    <a:solidFill>
                      <a:srgbClr val="E3E3E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95934">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extLst>
                  <a:ext uri="{0D108BD9-81ED-4DB2-BD59-A6C34878D82A}">
                    <a16:rowId xmlns:a16="http://schemas.microsoft.com/office/drawing/2014/main" val="10001"/>
                  </a:ext>
                </a:extLst>
              </a:tr>
            </a:tbl>
          </a:graphicData>
        </a:graphic>
      </p:graphicFrame>
      <p:sp>
        <p:nvSpPr>
          <p:cNvPr id="243" name="object 235">
            <a:extLst>
              <a:ext uri="{FF2B5EF4-FFF2-40B4-BE49-F238E27FC236}">
                <a16:creationId xmlns:a16="http://schemas.microsoft.com/office/drawing/2014/main" id="{896AC150-17BC-F63B-E3E2-88800DE76C43}"/>
              </a:ext>
            </a:extLst>
          </p:cNvPr>
          <p:cNvSpPr txBox="1"/>
          <p:nvPr userDrawn="1"/>
        </p:nvSpPr>
        <p:spPr>
          <a:xfrm>
            <a:off x="7121580" y="5507649"/>
            <a:ext cx="315595" cy="301625"/>
          </a:xfrm>
          <a:prstGeom prst="rect">
            <a:avLst/>
          </a:prstGeom>
        </p:spPr>
        <p:txBody>
          <a:bodyPr vert="horz" wrap="square" lIns="0" tIns="12700" rIns="0" bIns="0" rtlCol="0">
            <a:spAutoFit/>
          </a:bodyPr>
          <a:lstStyle/>
          <a:p>
            <a:pPr marL="17780">
              <a:lnSpc>
                <a:spcPct val="100000"/>
              </a:lnSpc>
              <a:spcBef>
                <a:spcPts val="100"/>
              </a:spcBef>
            </a:pPr>
            <a:r>
              <a:rPr sz="600" spc="-10" dirty="0">
                <a:solidFill>
                  <a:srgbClr val="4A4A49"/>
                </a:solidFill>
                <a:latin typeface="Roboto Condensed"/>
                <a:cs typeface="Roboto Condensed"/>
              </a:rPr>
              <a:t>Raymond</a:t>
            </a:r>
            <a:endParaRPr sz="600">
              <a:latin typeface="Roboto Condensed"/>
              <a:cs typeface="Roboto Condensed"/>
            </a:endParaRPr>
          </a:p>
          <a:p>
            <a:pPr marL="43180">
              <a:lnSpc>
                <a:spcPct val="100000"/>
              </a:lnSpc>
              <a:spcBef>
                <a:spcPts val="5"/>
              </a:spcBef>
            </a:pPr>
            <a:r>
              <a:rPr sz="600" b="1" spc="-10" dirty="0">
                <a:solidFill>
                  <a:srgbClr val="4A4A49"/>
                </a:solidFill>
                <a:latin typeface="Roboto Condensed"/>
                <a:cs typeface="Roboto Condensed"/>
              </a:rPr>
              <a:t>GEIBEN</a:t>
            </a:r>
            <a:endParaRPr sz="600">
              <a:latin typeface="Roboto Condensed"/>
              <a:cs typeface="Roboto Condensed"/>
            </a:endParaRPr>
          </a:p>
          <a:p>
            <a:pPr marL="12700">
              <a:lnSpc>
                <a:spcPct val="100000"/>
              </a:lnSpc>
              <a:spcBef>
                <a:spcPts val="130"/>
              </a:spcBef>
            </a:pPr>
            <a:r>
              <a:rPr sz="500" i="1" spc="-10" dirty="0">
                <a:solidFill>
                  <a:srgbClr val="4A4A49"/>
                </a:solidFill>
                <a:latin typeface="Roboto Condensed"/>
                <a:cs typeface="Roboto Condensed"/>
              </a:rPr>
              <a:t>Bauernbund</a:t>
            </a:r>
            <a:endParaRPr sz="500">
              <a:latin typeface="Roboto Condensed"/>
              <a:cs typeface="Roboto Condensed"/>
            </a:endParaRPr>
          </a:p>
        </p:txBody>
      </p:sp>
      <p:pic>
        <p:nvPicPr>
          <p:cNvPr id="244" name="object 236">
            <a:extLst>
              <a:ext uri="{FF2B5EF4-FFF2-40B4-BE49-F238E27FC236}">
                <a16:creationId xmlns:a16="http://schemas.microsoft.com/office/drawing/2014/main" id="{FE57B2D5-95AE-05F5-9CAF-536073761F88}"/>
              </a:ext>
            </a:extLst>
          </p:cNvPr>
          <p:cNvPicPr/>
          <p:nvPr userDrawn="1"/>
        </p:nvPicPr>
        <p:blipFill>
          <a:blip r:embed="rId68" cstate="print"/>
          <a:stretch>
            <a:fillRect/>
          </a:stretch>
        </p:blipFill>
        <p:spPr>
          <a:xfrm>
            <a:off x="7318324" y="5929428"/>
            <a:ext cx="637822" cy="477050"/>
          </a:xfrm>
          <a:prstGeom prst="rect">
            <a:avLst/>
          </a:prstGeom>
        </p:spPr>
      </p:pic>
      <p:pic>
        <p:nvPicPr>
          <p:cNvPr id="245" name="object 237">
            <a:extLst>
              <a:ext uri="{FF2B5EF4-FFF2-40B4-BE49-F238E27FC236}">
                <a16:creationId xmlns:a16="http://schemas.microsoft.com/office/drawing/2014/main" id="{EBC8AC23-C4C6-0CCD-97D3-89A690993AE9}"/>
              </a:ext>
            </a:extLst>
          </p:cNvPr>
          <p:cNvPicPr/>
          <p:nvPr userDrawn="1"/>
        </p:nvPicPr>
        <p:blipFill>
          <a:blip r:embed="rId69" cstate="print"/>
          <a:stretch>
            <a:fillRect/>
          </a:stretch>
        </p:blipFill>
        <p:spPr>
          <a:xfrm>
            <a:off x="8615949" y="5929428"/>
            <a:ext cx="637826" cy="477050"/>
          </a:xfrm>
          <a:prstGeom prst="rect">
            <a:avLst/>
          </a:prstGeom>
        </p:spPr>
      </p:pic>
      <p:pic>
        <p:nvPicPr>
          <p:cNvPr id="246" name="object 238">
            <a:extLst>
              <a:ext uri="{FF2B5EF4-FFF2-40B4-BE49-F238E27FC236}">
                <a16:creationId xmlns:a16="http://schemas.microsoft.com/office/drawing/2014/main" id="{F6A0B6B6-1407-1B37-ECDC-A63084A9FD25}"/>
              </a:ext>
            </a:extLst>
          </p:cNvPr>
          <p:cNvPicPr/>
          <p:nvPr userDrawn="1"/>
        </p:nvPicPr>
        <p:blipFill>
          <a:blip r:embed="rId70" cstate="screen">
            <a:extLst>
              <a:ext uri="{28A0092B-C50C-407E-A947-70E740481C1C}">
                <a14:useLocalDpi xmlns:a14="http://schemas.microsoft.com/office/drawing/2010/main"/>
              </a:ext>
            </a:extLst>
          </a:blip>
          <a:stretch>
            <a:fillRect/>
          </a:stretch>
        </p:blipFill>
        <p:spPr>
          <a:xfrm>
            <a:off x="7968154" y="5929415"/>
            <a:ext cx="637823" cy="477062"/>
          </a:xfrm>
          <a:prstGeom prst="rect">
            <a:avLst/>
          </a:prstGeom>
        </p:spPr>
      </p:pic>
      <p:pic>
        <p:nvPicPr>
          <p:cNvPr id="247" name="object 239">
            <a:extLst>
              <a:ext uri="{FF2B5EF4-FFF2-40B4-BE49-F238E27FC236}">
                <a16:creationId xmlns:a16="http://schemas.microsoft.com/office/drawing/2014/main" id="{FA3CE505-B116-D69A-E23C-5CD5B89627F1}"/>
              </a:ext>
            </a:extLst>
          </p:cNvPr>
          <p:cNvPicPr/>
          <p:nvPr userDrawn="1"/>
        </p:nvPicPr>
        <p:blipFill>
          <a:blip r:embed="rId71" cstate="screen">
            <a:extLst>
              <a:ext uri="{28A0092B-C50C-407E-A947-70E740481C1C}">
                <a14:useLocalDpi xmlns:a14="http://schemas.microsoft.com/office/drawing/2010/main"/>
              </a:ext>
            </a:extLst>
          </a:blip>
          <a:stretch>
            <a:fillRect/>
          </a:stretch>
        </p:blipFill>
        <p:spPr>
          <a:xfrm>
            <a:off x="9272296" y="5929415"/>
            <a:ext cx="637832" cy="477062"/>
          </a:xfrm>
          <a:prstGeom prst="rect">
            <a:avLst/>
          </a:prstGeom>
        </p:spPr>
      </p:pic>
      <p:pic>
        <p:nvPicPr>
          <p:cNvPr id="248" name="object 240">
            <a:extLst>
              <a:ext uri="{FF2B5EF4-FFF2-40B4-BE49-F238E27FC236}">
                <a16:creationId xmlns:a16="http://schemas.microsoft.com/office/drawing/2014/main" id="{5B352018-3F00-F6BE-F0AC-3F7613C90D7B}"/>
              </a:ext>
            </a:extLst>
          </p:cNvPr>
          <p:cNvPicPr/>
          <p:nvPr userDrawn="1"/>
        </p:nvPicPr>
        <p:blipFill>
          <a:blip r:embed="rId72" cstate="print"/>
          <a:stretch>
            <a:fillRect/>
          </a:stretch>
        </p:blipFill>
        <p:spPr>
          <a:xfrm>
            <a:off x="6668770" y="5929428"/>
            <a:ext cx="632383" cy="477050"/>
          </a:xfrm>
          <a:prstGeom prst="rect">
            <a:avLst/>
          </a:prstGeom>
        </p:spPr>
      </p:pic>
      <p:graphicFrame>
        <p:nvGraphicFramePr>
          <p:cNvPr id="249" name="object 241">
            <a:extLst>
              <a:ext uri="{FF2B5EF4-FFF2-40B4-BE49-F238E27FC236}">
                <a16:creationId xmlns:a16="http://schemas.microsoft.com/office/drawing/2014/main" id="{5B563EC9-111A-A3DB-0041-D9FFFF03D237}"/>
              </a:ext>
            </a:extLst>
          </p:cNvPr>
          <p:cNvGraphicFramePr>
            <a:graphicFrameLocks noGrp="1"/>
          </p:cNvGraphicFramePr>
          <p:nvPr userDrawn="1">
            <p:extLst>
              <p:ext uri="{D42A27DB-BD31-4B8C-83A1-F6EECF244321}">
                <p14:modId xmlns:p14="http://schemas.microsoft.com/office/powerpoint/2010/main" val="2927937581"/>
              </p:ext>
            </p:extLst>
          </p:nvPr>
        </p:nvGraphicFramePr>
        <p:xfrm>
          <a:off x="6661595" y="5821211"/>
          <a:ext cx="3246117" cy="582929"/>
        </p:xfrm>
        <a:graphic>
          <a:graphicData uri="http://schemas.openxmlformats.org/drawingml/2006/table">
            <a:tbl>
              <a:tblPr firstRow="1" bandRow="1">
                <a:tableStyleId>{2D5ABB26-0587-4C30-8999-92F81FD0307C}</a:tableStyleId>
              </a:tblPr>
              <a:tblGrid>
                <a:gridCol w="646430">
                  <a:extLst>
                    <a:ext uri="{9D8B030D-6E8A-4147-A177-3AD203B41FA5}">
                      <a16:colId xmlns:a16="http://schemas.microsoft.com/office/drawing/2014/main" val="20000"/>
                    </a:ext>
                  </a:extLst>
                </a:gridCol>
                <a:gridCol w="652145">
                  <a:extLst>
                    <a:ext uri="{9D8B030D-6E8A-4147-A177-3AD203B41FA5}">
                      <a16:colId xmlns:a16="http://schemas.microsoft.com/office/drawing/2014/main" val="20001"/>
                    </a:ext>
                  </a:extLst>
                </a:gridCol>
                <a:gridCol w="648969">
                  <a:extLst>
                    <a:ext uri="{9D8B030D-6E8A-4147-A177-3AD203B41FA5}">
                      <a16:colId xmlns:a16="http://schemas.microsoft.com/office/drawing/2014/main" val="20002"/>
                    </a:ext>
                  </a:extLst>
                </a:gridCol>
                <a:gridCol w="651509">
                  <a:extLst>
                    <a:ext uri="{9D8B030D-6E8A-4147-A177-3AD203B41FA5}">
                      <a16:colId xmlns:a16="http://schemas.microsoft.com/office/drawing/2014/main" val="20003"/>
                    </a:ext>
                  </a:extLst>
                </a:gridCol>
                <a:gridCol w="647064">
                  <a:extLst>
                    <a:ext uri="{9D8B030D-6E8A-4147-A177-3AD203B41FA5}">
                      <a16:colId xmlns:a16="http://schemas.microsoft.com/office/drawing/2014/main" val="20004"/>
                    </a:ext>
                  </a:extLst>
                </a:gridCol>
              </a:tblGrid>
              <a:tr h="106045">
                <a:tc gridSpan="5">
                  <a:txBody>
                    <a:bodyPr/>
                    <a:lstStyle/>
                    <a:p>
                      <a:pPr marL="1078865">
                        <a:lnSpc>
                          <a:spcPct val="100000"/>
                        </a:lnSpc>
                        <a:spcBef>
                          <a:spcPts val="50"/>
                        </a:spcBef>
                      </a:pPr>
                      <a:r>
                        <a:rPr sz="550" dirty="0">
                          <a:solidFill>
                            <a:srgbClr val="3C3C3B"/>
                          </a:solidFill>
                          <a:latin typeface="Roboto Condensed"/>
                          <a:cs typeface="Roboto Condensed"/>
                        </a:rPr>
                        <a:t>CI</a:t>
                      </a:r>
                      <a:r>
                        <a:rPr sz="550" spc="-25" dirty="0">
                          <a:solidFill>
                            <a:srgbClr val="3C3C3B"/>
                          </a:solidFill>
                          <a:latin typeface="Roboto Condensed"/>
                          <a:cs typeface="Roboto Condensed"/>
                        </a:rPr>
                        <a:t> </a:t>
                      </a:r>
                      <a:r>
                        <a:rPr sz="550" spc="-10" dirty="0">
                          <a:solidFill>
                            <a:srgbClr val="3C3C3B"/>
                          </a:solidFill>
                          <a:latin typeface="Roboto Condensed"/>
                          <a:cs typeface="Roboto Condensed"/>
                        </a:rPr>
                        <a:t>T</a:t>
                      </a:r>
                      <a:r>
                        <a:rPr sz="550" spc="-20" dirty="0">
                          <a:solidFill>
                            <a:srgbClr val="3C3C3B"/>
                          </a:solidFill>
                          <a:latin typeface="Roboto Condensed"/>
                          <a:cs typeface="Roboto Condensed"/>
                        </a:rPr>
                        <a:t> </a:t>
                      </a:r>
                      <a:r>
                        <a:rPr sz="550" dirty="0">
                          <a:solidFill>
                            <a:srgbClr val="3C3C3B"/>
                          </a:solidFill>
                          <a:latin typeface="Roboto Condensed"/>
                          <a:cs typeface="Roboto Condensed"/>
                        </a:rPr>
                        <a:t>O</a:t>
                      </a:r>
                      <a:r>
                        <a:rPr sz="550" spc="-25" dirty="0">
                          <a:solidFill>
                            <a:srgbClr val="3C3C3B"/>
                          </a:solidFill>
                          <a:latin typeface="Roboto Condensed"/>
                          <a:cs typeface="Roboto Condensed"/>
                        </a:rPr>
                        <a:t> </a:t>
                      </a:r>
                      <a:r>
                        <a:rPr sz="550" dirty="0">
                          <a:solidFill>
                            <a:srgbClr val="3C3C3B"/>
                          </a:solidFill>
                          <a:latin typeface="Roboto Condensed"/>
                          <a:cs typeface="Roboto Condensed"/>
                        </a:rPr>
                        <a:t>Y</a:t>
                      </a:r>
                      <a:r>
                        <a:rPr sz="550" spc="-10" dirty="0">
                          <a:solidFill>
                            <a:srgbClr val="3C3C3B"/>
                          </a:solidFill>
                          <a:latin typeface="Roboto Condensed"/>
                          <a:cs typeface="Roboto Condensed"/>
                        </a:rPr>
                        <a:t> </a:t>
                      </a:r>
                      <a:r>
                        <a:rPr sz="550" spc="60" dirty="0">
                          <a:solidFill>
                            <a:srgbClr val="3C3C3B"/>
                          </a:solidFill>
                          <a:latin typeface="Roboto Condensed"/>
                          <a:cs typeface="Roboto Condensed"/>
                        </a:rPr>
                        <a:t>ENS</a:t>
                      </a:r>
                      <a:r>
                        <a:rPr sz="550" spc="229" dirty="0">
                          <a:solidFill>
                            <a:srgbClr val="3C3C3B"/>
                          </a:solidFill>
                          <a:latin typeface="Roboto Condensed"/>
                          <a:cs typeface="Roboto Condensed"/>
                        </a:rPr>
                        <a:t> </a:t>
                      </a:r>
                      <a:r>
                        <a:rPr sz="550" spc="85" dirty="0">
                          <a:solidFill>
                            <a:srgbClr val="3C3C3B"/>
                          </a:solidFill>
                          <a:latin typeface="Roboto Condensed"/>
                          <a:cs typeface="Roboto Condensed"/>
                        </a:rPr>
                        <a:t>CONSOMM</a:t>
                      </a:r>
                      <a:r>
                        <a:rPr sz="550" spc="-5" dirty="0">
                          <a:solidFill>
                            <a:srgbClr val="3C3C3B"/>
                          </a:solidFill>
                          <a:latin typeface="Roboto Condensed"/>
                          <a:cs typeface="Roboto Condensed"/>
                        </a:rPr>
                        <a:t> </a:t>
                      </a:r>
                      <a:r>
                        <a:rPr sz="550" spc="65" dirty="0">
                          <a:solidFill>
                            <a:srgbClr val="3C3C3B"/>
                          </a:solidFill>
                          <a:latin typeface="Roboto Condensed"/>
                          <a:cs typeface="Roboto Condensed"/>
                        </a:rPr>
                        <a:t>ATEURS</a:t>
                      </a:r>
                      <a:r>
                        <a:rPr sz="550" spc="500" dirty="0">
                          <a:solidFill>
                            <a:srgbClr val="3C3C3B"/>
                          </a:solidFill>
                          <a:latin typeface="Roboto Condensed"/>
                          <a:cs typeface="Roboto Condensed"/>
                        </a:rPr>
                        <a:t> </a:t>
                      </a:r>
                      <a:endParaRPr sz="550">
                        <a:latin typeface="Roboto Condensed"/>
                        <a:cs typeface="Roboto Condensed"/>
                      </a:endParaRPr>
                    </a:p>
                  </a:txBody>
                  <a:tcPr marL="0" marR="0" marT="6350" marB="0">
                    <a:lnB w="6350">
                      <a:solidFill>
                        <a:srgbClr val="3C3C3B"/>
                      </a:solidFill>
                      <a:prstDash val="solid"/>
                    </a:lnB>
                    <a:solidFill>
                      <a:srgbClr val="E3E3E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76884">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000000"/>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1"/>
                  </a:ext>
                </a:extLst>
              </a:tr>
            </a:tbl>
          </a:graphicData>
        </a:graphic>
      </p:graphicFrame>
      <p:pic>
        <p:nvPicPr>
          <p:cNvPr id="250" name="object 242">
            <a:extLst>
              <a:ext uri="{FF2B5EF4-FFF2-40B4-BE49-F238E27FC236}">
                <a16:creationId xmlns:a16="http://schemas.microsoft.com/office/drawing/2014/main" id="{4EE20EC4-1434-2878-5977-72FD0FA34326}"/>
              </a:ext>
            </a:extLst>
          </p:cNvPr>
          <p:cNvPicPr/>
          <p:nvPr userDrawn="1"/>
        </p:nvPicPr>
        <p:blipFill>
          <a:blip r:embed="rId73" cstate="print"/>
          <a:stretch>
            <a:fillRect/>
          </a:stretch>
        </p:blipFill>
        <p:spPr>
          <a:xfrm>
            <a:off x="3922941" y="5930863"/>
            <a:ext cx="634182" cy="472109"/>
          </a:xfrm>
          <a:prstGeom prst="rect">
            <a:avLst/>
          </a:prstGeom>
        </p:spPr>
      </p:pic>
      <p:pic>
        <p:nvPicPr>
          <p:cNvPr id="251" name="object 243">
            <a:extLst>
              <a:ext uri="{FF2B5EF4-FFF2-40B4-BE49-F238E27FC236}">
                <a16:creationId xmlns:a16="http://schemas.microsoft.com/office/drawing/2014/main" id="{6C08F03D-0390-9AE9-2798-2116E59C4AAF}"/>
              </a:ext>
            </a:extLst>
          </p:cNvPr>
          <p:cNvPicPr/>
          <p:nvPr userDrawn="1"/>
        </p:nvPicPr>
        <p:blipFill>
          <a:blip r:embed="rId74" cstate="print"/>
          <a:stretch>
            <a:fillRect/>
          </a:stretch>
        </p:blipFill>
        <p:spPr>
          <a:xfrm>
            <a:off x="4568855" y="5930863"/>
            <a:ext cx="634182" cy="472109"/>
          </a:xfrm>
          <a:prstGeom prst="rect">
            <a:avLst/>
          </a:prstGeom>
        </p:spPr>
      </p:pic>
      <p:graphicFrame>
        <p:nvGraphicFramePr>
          <p:cNvPr id="252" name="object 244">
            <a:extLst>
              <a:ext uri="{FF2B5EF4-FFF2-40B4-BE49-F238E27FC236}">
                <a16:creationId xmlns:a16="http://schemas.microsoft.com/office/drawing/2014/main" id="{43EB44F7-9AFE-D0BF-E3FD-396C385EC4A0}"/>
              </a:ext>
            </a:extLst>
          </p:cNvPr>
          <p:cNvGraphicFramePr>
            <a:graphicFrameLocks noGrp="1"/>
          </p:cNvGraphicFramePr>
          <p:nvPr userDrawn="1">
            <p:extLst>
              <p:ext uri="{D42A27DB-BD31-4B8C-83A1-F6EECF244321}">
                <p14:modId xmlns:p14="http://schemas.microsoft.com/office/powerpoint/2010/main" val="3530143806"/>
              </p:ext>
            </p:extLst>
          </p:nvPr>
        </p:nvGraphicFramePr>
        <p:xfrm>
          <a:off x="3921202" y="5821211"/>
          <a:ext cx="1280160" cy="579119"/>
        </p:xfrm>
        <a:graphic>
          <a:graphicData uri="http://schemas.openxmlformats.org/drawingml/2006/table">
            <a:tbl>
              <a:tblPr firstRow="1" bandRow="1">
                <a:tableStyleId>{2D5ABB26-0587-4C30-8999-92F81FD0307C}</a:tableStyleId>
              </a:tblPr>
              <a:tblGrid>
                <a:gridCol w="640080">
                  <a:extLst>
                    <a:ext uri="{9D8B030D-6E8A-4147-A177-3AD203B41FA5}">
                      <a16:colId xmlns:a16="http://schemas.microsoft.com/office/drawing/2014/main" val="20000"/>
                    </a:ext>
                  </a:extLst>
                </a:gridCol>
                <a:gridCol w="640080">
                  <a:extLst>
                    <a:ext uri="{9D8B030D-6E8A-4147-A177-3AD203B41FA5}">
                      <a16:colId xmlns:a16="http://schemas.microsoft.com/office/drawing/2014/main" val="20001"/>
                    </a:ext>
                  </a:extLst>
                </a:gridCol>
              </a:tblGrid>
              <a:tr h="107314">
                <a:tc gridSpan="2">
                  <a:txBody>
                    <a:bodyPr/>
                    <a:lstStyle/>
                    <a:p>
                      <a:pPr marL="370205">
                        <a:lnSpc>
                          <a:spcPct val="100000"/>
                        </a:lnSpc>
                        <a:spcBef>
                          <a:spcPts val="50"/>
                        </a:spcBef>
                      </a:pPr>
                      <a:r>
                        <a:rPr sz="550" spc="80" dirty="0">
                          <a:solidFill>
                            <a:srgbClr val="3C3C3B"/>
                          </a:solidFill>
                          <a:latin typeface="Roboto Condensed"/>
                          <a:cs typeface="Roboto Condensed"/>
                        </a:rPr>
                        <a:t>DISTRIB</a:t>
                      </a:r>
                      <a:r>
                        <a:rPr sz="550" spc="-5" dirty="0">
                          <a:solidFill>
                            <a:srgbClr val="3C3C3B"/>
                          </a:solidFill>
                          <a:latin typeface="Roboto Condensed"/>
                          <a:cs typeface="Roboto Condensed"/>
                        </a:rPr>
                        <a:t> </a:t>
                      </a:r>
                      <a:r>
                        <a:rPr sz="550" spc="65" dirty="0">
                          <a:solidFill>
                            <a:srgbClr val="3C3C3B"/>
                          </a:solidFill>
                          <a:latin typeface="Roboto Condensed"/>
                          <a:cs typeface="Roboto Condensed"/>
                        </a:rPr>
                        <a:t>UTION</a:t>
                      </a:r>
                      <a:r>
                        <a:rPr sz="550" spc="500" dirty="0">
                          <a:solidFill>
                            <a:srgbClr val="3C3C3B"/>
                          </a:solidFill>
                          <a:latin typeface="Roboto Condensed"/>
                          <a:cs typeface="Roboto Condensed"/>
                        </a:rPr>
                        <a:t> </a:t>
                      </a:r>
                      <a:endParaRPr sz="550">
                        <a:latin typeface="Roboto Condensed"/>
                        <a:cs typeface="Roboto Condensed"/>
                      </a:endParaRPr>
                    </a:p>
                  </a:txBody>
                  <a:tcPr marL="0" marR="0" marT="6350" marB="0">
                    <a:lnB w="6350">
                      <a:solidFill>
                        <a:srgbClr val="3C3C3B"/>
                      </a:solidFill>
                      <a:prstDash val="solid"/>
                    </a:lnB>
                    <a:solidFill>
                      <a:srgbClr val="E3E3E3"/>
                    </a:solidFill>
                  </a:tcPr>
                </a:tc>
                <a:tc hMerge="1">
                  <a:txBody>
                    <a:bodyPr/>
                    <a:lstStyle/>
                    <a:p>
                      <a:endParaRPr/>
                    </a:p>
                  </a:txBody>
                  <a:tcPr marL="0" marR="0" marT="0" marB="0"/>
                </a:tc>
                <a:extLst>
                  <a:ext uri="{0D108BD9-81ED-4DB2-BD59-A6C34878D82A}">
                    <a16:rowId xmlns:a16="http://schemas.microsoft.com/office/drawing/2014/main" val="10000"/>
                  </a:ext>
                </a:extLst>
              </a:tr>
              <a:tr h="471805">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extLst>
                  <a:ext uri="{0D108BD9-81ED-4DB2-BD59-A6C34878D82A}">
                    <a16:rowId xmlns:a16="http://schemas.microsoft.com/office/drawing/2014/main" val="10001"/>
                  </a:ext>
                </a:extLst>
              </a:tr>
            </a:tbl>
          </a:graphicData>
        </a:graphic>
      </p:graphicFrame>
      <p:graphicFrame>
        <p:nvGraphicFramePr>
          <p:cNvPr id="253" name="object 245">
            <a:extLst>
              <a:ext uri="{FF2B5EF4-FFF2-40B4-BE49-F238E27FC236}">
                <a16:creationId xmlns:a16="http://schemas.microsoft.com/office/drawing/2014/main" id="{0A632694-7C28-0E7E-E1CB-7303ED7474AA}"/>
              </a:ext>
            </a:extLst>
          </p:cNvPr>
          <p:cNvGraphicFramePr>
            <a:graphicFrameLocks noGrp="1"/>
          </p:cNvGraphicFramePr>
          <p:nvPr userDrawn="1">
            <p:extLst>
              <p:ext uri="{D42A27DB-BD31-4B8C-83A1-F6EECF244321}">
                <p14:modId xmlns:p14="http://schemas.microsoft.com/office/powerpoint/2010/main" val="1927058361"/>
              </p:ext>
            </p:extLst>
          </p:nvPr>
        </p:nvGraphicFramePr>
        <p:xfrm>
          <a:off x="3941593" y="6399773"/>
          <a:ext cx="5821042" cy="293370"/>
        </p:xfrm>
        <a:graphic>
          <a:graphicData uri="http://schemas.openxmlformats.org/drawingml/2006/table">
            <a:tbl>
              <a:tblPr firstRow="1" bandRow="1">
                <a:tableStyleId>{2D5ABB26-0587-4C30-8999-92F81FD0307C}</a:tableStyleId>
              </a:tblPr>
              <a:tblGrid>
                <a:gridCol w="694055">
                  <a:extLst>
                    <a:ext uri="{9D8B030D-6E8A-4147-A177-3AD203B41FA5}">
                      <a16:colId xmlns:a16="http://schemas.microsoft.com/office/drawing/2014/main" val="20000"/>
                    </a:ext>
                  </a:extLst>
                </a:gridCol>
                <a:gridCol w="587375">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699134">
                  <a:extLst>
                    <a:ext uri="{9D8B030D-6E8A-4147-A177-3AD203B41FA5}">
                      <a16:colId xmlns:a16="http://schemas.microsoft.com/office/drawing/2014/main" val="20003"/>
                    </a:ext>
                  </a:extLst>
                </a:gridCol>
                <a:gridCol w="672464">
                  <a:extLst>
                    <a:ext uri="{9D8B030D-6E8A-4147-A177-3AD203B41FA5}">
                      <a16:colId xmlns:a16="http://schemas.microsoft.com/office/drawing/2014/main" val="20004"/>
                    </a:ext>
                  </a:extLst>
                </a:gridCol>
                <a:gridCol w="633095">
                  <a:extLst>
                    <a:ext uri="{9D8B030D-6E8A-4147-A177-3AD203B41FA5}">
                      <a16:colId xmlns:a16="http://schemas.microsoft.com/office/drawing/2014/main" val="20005"/>
                    </a:ext>
                  </a:extLst>
                </a:gridCol>
                <a:gridCol w="666114">
                  <a:extLst>
                    <a:ext uri="{9D8B030D-6E8A-4147-A177-3AD203B41FA5}">
                      <a16:colId xmlns:a16="http://schemas.microsoft.com/office/drawing/2014/main" val="20006"/>
                    </a:ext>
                  </a:extLst>
                </a:gridCol>
                <a:gridCol w="623570">
                  <a:extLst>
                    <a:ext uri="{9D8B030D-6E8A-4147-A177-3AD203B41FA5}">
                      <a16:colId xmlns:a16="http://schemas.microsoft.com/office/drawing/2014/main" val="20007"/>
                    </a:ext>
                  </a:extLst>
                </a:gridCol>
                <a:gridCol w="521335">
                  <a:extLst>
                    <a:ext uri="{9D8B030D-6E8A-4147-A177-3AD203B41FA5}">
                      <a16:colId xmlns:a16="http://schemas.microsoft.com/office/drawing/2014/main" val="20008"/>
                    </a:ext>
                  </a:extLst>
                </a:gridCol>
              </a:tblGrid>
              <a:tr h="96520">
                <a:tc>
                  <a:txBody>
                    <a:bodyPr/>
                    <a:lstStyle/>
                    <a:p>
                      <a:pPr marR="87630" algn="ctr">
                        <a:lnSpc>
                          <a:spcPts val="600"/>
                        </a:lnSpc>
                        <a:spcBef>
                          <a:spcPts val="60"/>
                        </a:spcBef>
                      </a:pPr>
                      <a:r>
                        <a:rPr sz="600" spc="-20" dirty="0">
                          <a:solidFill>
                            <a:srgbClr val="4A4A49"/>
                          </a:solidFill>
                          <a:latin typeface="Roboto Condensed"/>
                          <a:cs typeface="Roboto Condensed"/>
                        </a:rPr>
                        <a:t>Imke</a:t>
                      </a:r>
                      <a:endParaRPr sz="600">
                        <a:latin typeface="Roboto Condensed"/>
                        <a:cs typeface="Roboto Condensed"/>
                      </a:endParaRPr>
                    </a:p>
                  </a:txBody>
                  <a:tcPr marL="0" marR="0" marT="7620" marB="0"/>
                </a:tc>
                <a:tc>
                  <a:txBody>
                    <a:bodyPr/>
                    <a:lstStyle/>
                    <a:p>
                      <a:pPr marL="154305">
                        <a:lnSpc>
                          <a:spcPts val="600"/>
                        </a:lnSpc>
                        <a:spcBef>
                          <a:spcPts val="60"/>
                        </a:spcBef>
                      </a:pPr>
                      <a:r>
                        <a:rPr sz="600" spc="-10" dirty="0">
                          <a:solidFill>
                            <a:srgbClr val="4A4A49"/>
                          </a:solidFill>
                          <a:latin typeface="Roboto Condensed"/>
                          <a:cs typeface="Roboto Condensed"/>
                        </a:rPr>
                        <a:t>Benoit</a:t>
                      </a:r>
                      <a:endParaRPr sz="600">
                        <a:latin typeface="Roboto Condensed"/>
                        <a:cs typeface="Roboto Condensed"/>
                      </a:endParaRPr>
                    </a:p>
                  </a:txBody>
                  <a:tcPr marL="0" marR="0" marT="7620" marB="0"/>
                </a:tc>
                <a:tc>
                  <a:txBody>
                    <a:bodyPr/>
                    <a:lstStyle/>
                    <a:p>
                      <a:pPr marL="53340" algn="ctr">
                        <a:lnSpc>
                          <a:spcPts val="630"/>
                        </a:lnSpc>
                        <a:spcBef>
                          <a:spcPts val="30"/>
                        </a:spcBef>
                      </a:pPr>
                      <a:r>
                        <a:rPr sz="600" dirty="0">
                          <a:solidFill>
                            <a:srgbClr val="4A4A49"/>
                          </a:solidFill>
                          <a:latin typeface="Roboto Condensed"/>
                          <a:cs typeface="Roboto Condensed"/>
                        </a:rPr>
                        <a:t>Anne</a:t>
                      </a:r>
                      <a:r>
                        <a:rPr sz="600" spc="-25" dirty="0">
                          <a:solidFill>
                            <a:srgbClr val="4A4A49"/>
                          </a:solidFill>
                          <a:latin typeface="Roboto Condensed"/>
                          <a:cs typeface="Roboto Condensed"/>
                        </a:rPr>
                        <a:t> </a:t>
                      </a:r>
                      <a:r>
                        <a:rPr sz="600" spc="-10" dirty="0">
                          <a:solidFill>
                            <a:srgbClr val="4A4A49"/>
                          </a:solidFill>
                          <a:latin typeface="Roboto Condensed"/>
                          <a:cs typeface="Roboto Condensed"/>
                        </a:rPr>
                        <a:t>-Laure</a:t>
                      </a:r>
                      <a:endParaRPr sz="600">
                        <a:latin typeface="Roboto Condensed"/>
                        <a:cs typeface="Roboto Condensed"/>
                      </a:endParaRPr>
                    </a:p>
                  </a:txBody>
                  <a:tcPr marL="0" marR="0" marT="3810" marB="0"/>
                </a:tc>
                <a:tc>
                  <a:txBody>
                    <a:bodyPr/>
                    <a:lstStyle/>
                    <a:p>
                      <a:pPr marR="41275" algn="ctr">
                        <a:lnSpc>
                          <a:spcPts val="630"/>
                        </a:lnSpc>
                        <a:spcBef>
                          <a:spcPts val="30"/>
                        </a:spcBef>
                      </a:pPr>
                      <a:r>
                        <a:rPr sz="600" spc="-10" dirty="0">
                          <a:solidFill>
                            <a:srgbClr val="4A4A49"/>
                          </a:solidFill>
                          <a:latin typeface="Roboto Condensed"/>
                          <a:cs typeface="Roboto Condensed"/>
                        </a:rPr>
                        <a:t>Agathe</a:t>
                      </a:r>
                      <a:endParaRPr sz="600">
                        <a:latin typeface="Roboto Condensed"/>
                        <a:cs typeface="Roboto Condensed"/>
                      </a:endParaRPr>
                    </a:p>
                  </a:txBody>
                  <a:tcPr marL="0" marR="0" marT="3810" marB="0"/>
                </a:tc>
                <a:tc>
                  <a:txBody>
                    <a:bodyPr/>
                    <a:lstStyle/>
                    <a:p>
                      <a:pPr marL="19685" algn="ctr">
                        <a:lnSpc>
                          <a:spcPts val="640"/>
                        </a:lnSpc>
                        <a:spcBef>
                          <a:spcPts val="25"/>
                        </a:spcBef>
                      </a:pPr>
                      <a:r>
                        <a:rPr sz="600" spc="-10" dirty="0">
                          <a:solidFill>
                            <a:srgbClr val="4A4A49"/>
                          </a:solidFill>
                          <a:latin typeface="Roboto Condensed"/>
                          <a:cs typeface="Roboto Condensed"/>
                        </a:rPr>
                        <a:t>Marianne</a:t>
                      </a:r>
                      <a:endParaRPr sz="600">
                        <a:latin typeface="Roboto Condensed"/>
                        <a:cs typeface="Roboto Condensed"/>
                      </a:endParaRPr>
                    </a:p>
                  </a:txBody>
                  <a:tcPr marL="0" marR="0" marT="3175" marB="0"/>
                </a:tc>
                <a:tc>
                  <a:txBody>
                    <a:bodyPr/>
                    <a:lstStyle/>
                    <a:p>
                      <a:pPr marL="1905" algn="ctr">
                        <a:lnSpc>
                          <a:spcPts val="640"/>
                        </a:lnSpc>
                        <a:spcBef>
                          <a:spcPts val="25"/>
                        </a:spcBef>
                      </a:pPr>
                      <a:r>
                        <a:rPr sz="600" spc="-10" dirty="0">
                          <a:solidFill>
                            <a:srgbClr val="4A4A49"/>
                          </a:solidFill>
                          <a:latin typeface="Roboto Condensed"/>
                          <a:cs typeface="Roboto Condensed"/>
                        </a:rPr>
                        <a:t>Daisy</a:t>
                      </a:r>
                      <a:endParaRPr sz="600">
                        <a:latin typeface="Roboto Condensed"/>
                        <a:cs typeface="Roboto Condensed"/>
                      </a:endParaRPr>
                    </a:p>
                  </a:txBody>
                  <a:tcPr marL="0" marR="0" marT="3175" marB="0"/>
                </a:tc>
                <a:tc>
                  <a:txBody>
                    <a:bodyPr/>
                    <a:lstStyle/>
                    <a:p>
                      <a:pPr marR="4445" algn="ctr">
                        <a:lnSpc>
                          <a:spcPts val="640"/>
                        </a:lnSpc>
                        <a:spcBef>
                          <a:spcPts val="25"/>
                        </a:spcBef>
                      </a:pPr>
                      <a:r>
                        <a:rPr sz="600" spc="-20" dirty="0">
                          <a:solidFill>
                            <a:srgbClr val="4A4A49"/>
                          </a:solidFill>
                          <a:latin typeface="Roboto Condensed"/>
                          <a:cs typeface="Roboto Condensed"/>
                        </a:rPr>
                        <a:t>Bert</a:t>
                      </a:r>
                      <a:endParaRPr sz="600">
                        <a:latin typeface="Roboto Condensed"/>
                        <a:cs typeface="Roboto Condensed"/>
                      </a:endParaRPr>
                    </a:p>
                  </a:txBody>
                  <a:tcPr marL="0" marR="0" marT="3175" marB="0"/>
                </a:tc>
                <a:tc>
                  <a:txBody>
                    <a:bodyPr/>
                    <a:lstStyle/>
                    <a:p>
                      <a:pPr marL="3810" algn="ctr">
                        <a:lnSpc>
                          <a:spcPts val="640"/>
                        </a:lnSpc>
                        <a:spcBef>
                          <a:spcPts val="25"/>
                        </a:spcBef>
                      </a:pPr>
                      <a:r>
                        <a:rPr sz="600" spc="-25" dirty="0">
                          <a:solidFill>
                            <a:srgbClr val="4A4A49"/>
                          </a:solidFill>
                          <a:latin typeface="Roboto Condensed"/>
                          <a:cs typeface="Roboto Condensed"/>
                        </a:rPr>
                        <a:t>Jan</a:t>
                      </a:r>
                      <a:endParaRPr sz="600">
                        <a:latin typeface="Roboto Condensed"/>
                        <a:cs typeface="Roboto Condensed"/>
                      </a:endParaRPr>
                    </a:p>
                  </a:txBody>
                  <a:tcPr marL="0" marR="0" marT="3175" marB="0"/>
                </a:tc>
                <a:tc>
                  <a:txBody>
                    <a:bodyPr/>
                    <a:lstStyle/>
                    <a:p>
                      <a:pPr marR="71120" algn="r">
                        <a:lnSpc>
                          <a:spcPts val="640"/>
                        </a:lnSpc>
                        <a:spcBef>
                          <a:spcPts val="25"/>
                        </a:spcBef>
                      </a:pPr>
                      <a:r>
                        <a:rPr sz="600" spc="-10" dirty="0">
                          <a:solidFill>
                            <a:srgbClr val="4A4A49"/>
                          </a:solidFill>
                          <a:latin typeface="Roboto Condensed"/>
                          <a:cs typeface="Roboto Condensed"/>
                        </a:rPr>
                        <a:t>Dimitri</a:t>
                      </a:r>
                      <a:endParaRPr sz="600">
                        <a:latin typeface="Roboto Condensed"/>
                        <a:cs typeface="Roboto Condensed"/>
                      </a:endParaRPr>
                    </a:p>
                  </a:txBody>
                  <a:tcPr marL="0" marR="0" marT="3175" marB="0"/>
                </a:tc>
                <a:extLst>
                  <a:ext uri="{0D108BD9-81ED-4DB2-BD59-A6C34878D82A}">
                    <a16:rowId xmlns:a16="http://schemas.microsoft.com/office/drawing/2014/main" val="10000"/>
                  </a:ext>
                </a:extLst>
              </a:tr>
              <a:tr h="95250">
                <a:tc>
                  <a:txBody>
                    <a:bodyPr/>
                    <a:lstStyle/>
                    <a:p>
                      <a:pPr marR="87630" algn="ctr">
                        <a:lnSpc>
                          <a:spcPts val="630"/>
                        </a:lnSpc>
                        <a:spcBef>
                          <a:spcPts val="20"/>
                        </a:spcBef>
                      </a:pPr>
                      <a:r>
                        <a:rPr sz="600" b="1" dirty="0">
                          <a:solidFill>
                            <a:srgbClr val="4A4A49"/>
                          </a:solidFill>
                          <a:latin typeface="Roboto Condensed"/>
                          <a:cs typeface="Roboto Condensed"/>
                        </a:rPr>
                        <a:t>VAN</a:t>
                      </a:r>
                      <a:r>
                        <a:rPr sz="600" b="1" spc="-15" dirty="0">
                          <a:solidFill>
                            <a:srgbClr val="4A4A49"/>
                          </a:solidFill>
                          <a:latin typeface="Roboto Condensed"/>
                          <a:cs typeface="Roboto Condensed"/>
                        </a:rPr>
                        <a:t> </a:t>
                      </a:r>
                      <a:r>
                        <a:rPr sz="600" b="1" dirty="0">
                          <a:solidFill>
                            <a:srgbClr val="4A4A49"/>
                          </a:solidFill>
                          <a:latin typeface="Roboto Condensed"/>
                          <a:cs typeface="Roboto Condensed"/>
                        </a:rPr>
                        <a:t>DEN</a:t>
                      </a:r>
                      <a:r>
                        <a:rPr sz="600" b="1" spc="-15" dirty="0">
                          <a:solidFill>
                            <a:srgbClr val="4A4A49"/>
                          </a:solidFill>
                          <a:latin typeface="Roboto Condensed"/>
                          <a:cs typeface="Roboto Condensed"/>
                        </a:rPr>
                        <a:t> </a:t>
                      </a:r>
                      <a:r>
                        <a:rPr sz="600" b="1" spc="-10" dirty="0">
                          <a:solidFill>
                            <a:srgbClr val="4A4A49"/>
                          </a:solidFill>
                          <a:latin typeface="Roboto Condensed"/>
                          <a:cs typeface="Roboto Condensed"/>
                        </a:rPr>
                        <a:t>BROECK</a:t>
                      </a:r>
                      <a:endParaRPr sz="600">
                        <a:latin typeface="Roboto Condensed"/>
                        <a:cs typeface="Roboto Condensed"/>
                      </a:endParaRPr>
                    </a:p>
                  </a:txBody>
                  <a:tcPr marL="0" marR="0" marT="2540" marB="0"/>
                </a:tc>
                <a:tc>
                  <a:txBody>
                    <a:bodyPr/>
                    <a:lstStyle/>
                    <a:p>
                      <a:pPr marL="125095">
                        <a:lnSpc>
                          <a:spcPts val="630"/>
                        </a:lnSpc>
                        <a:spcBef>
                          <a:spcPts val="20"/>
                        </a:spcBef>
                      </a:pPr>
                      <a:r>
                        <a:rPr sz="600" b="1" spc="-10" dirty="0">
                          <a:solidFill>
                            <a:srgbClr val="4A4A49"/>
                          </a:solidFill>
                          <a:latin typeface="Roboto Condensed"/>
                          <a:cs typeface="Roboto Condensed"/>
                        </a:rPr>
                        <a:t>KENNES</a:t>
                      </a:r>
                      <a:endParaRPr sz="600">
                        <a:latin typeface="Roboto Condensed"/>
                        <a:cs typeface="Roboto Condensed"/>
                      </a:endParaRPr>
                    </a:p>
                  </a:txBody>
                  <a:tcPr marL="0" marR="0" marT="2540" marB="0"/>
                </a:tc>
                <a:tc>
                  <a:txBody>
                    <a:bodyPr/>
                    <a:lstStyle/>
                    <a:p>
                      <a:pPr marL="53340" algn="ctr">
                        <a:lnSpc>
                          <a:spcPts val="655"/>
                        </a:lnSpc>
                      </a:pPr>
                      <a:r>
                        <a:rPr sz="600" b="1" spc="-10" dirty="0">
                          <a:solidFill>
                            <a:srgbClr val="4A4A49"/>
                          </a:solidFill>
                          <a:latin typeface="Roboto Condensed"/>
                          <a:cs typeface="Roboto Condensed"/>
                        </a:rPr>
                        <a:t>GEBOES</a:t>
                      </a:r>
                      <a:endParaRPr sz="600">
                        <a:latin typeface="Roboto Condensed"/>
                        <a:cs typeface="Roboto Condensed"/>
                      </a:endParaRPr>
                    </a:p>
                  </a:txBody>
                  <a:tcPr marL="0" marR="0" marT="0" marB="0"/>
                </a:tc>
                <a:tc>
                  <a:txBody>
                    <a:bodyPr/>
                    <a:lstStyle/>
                    <a:p>
                      <a:pPr marR="40640" algn="ctr">
                        <a:lnSpc>
                          <a:spcPts val="655"/>
                        </a:lnSpc>
                      </a:pPr>
                      <a:r>
                        <a:rPr sz="600" b="1" spc="-10" dirty="0">
                          <a:solidFill>
                            <a:srgbClr val="4A4A49"/>
                          </a:solidFill>
                          <a:latin typeface="Roboto Condensed"/>
                          <a:cs typeface="Roboto Condensed"/>
                        </a:rPr>
                        <a:t>DEFOURNY</a:t>
                      </a:r>
                      <a:endParaRPr sz="600">
                        <a:latin typeface="Roboto Condensed"/>
                        <a:cs typeface="Roboto Condensed"/>
                      </a:endParaRPr>
                    </a:p>
                  </a:txBody>
                  <a:tcPr marL="0" marR="0" marT="0" marB="0"/>
                </a:tc>
                <a:tc>
                  <a:txBody>
                    <a:bodyPr/>
                    <a:lstStyle/>
                    <a:p>
                      <a:pPr marL="20320" algn="ctr">
                        <a:lnSpc>
                          <a:spcPts val="655"/>
                        </a:lnSpc>
                      </a:pPr>
                      <a:r>
                        <a:rPr sz="600" b="1" spc="-10" dirty="0">
                          <a:solidFill>
                            <a:srgbClr val="4A4A49"/>
                          </a:solidFill>
                          <a:latin typeface="Roboto Condensed"/>
                          <a:cs typeface="Roboto Condensed"/>
                        </a:rPr>
                        <a:t>MOTTET</a:t>
                      </a:r>
                      <a:endParaRPr sz="600">
                        <a:latin typeface="Roboto Condensed"/>
                        <a:cs typeface="Roboto Condensed"/>
                      </a:endParaRPr>
                    </a:p>
                  </a:txBody>
                  <a:tcPr marL="0" marR="0" marT="0" marB="0"/>
                </a:tc>
                <a:tc>
                  <a:txBody>
                    <a:bodyPr/>
                    <a:lstStyle/>
                    <a:p>
                      <a:pPr algn="ctr">
                        <a:lnSpc>
                          <a:spcPts val="655"/>
                        </a:lnSpc>
                      </a:pPr>
                      <a:r>
                        <a:rPr sz="600" b="1" spc="-10" dirty="0">
                          <a:solidFill>
                            <a:srgbClr val="4A4A49"/>
                          </a:solidFill>
                          <a:latin typeface="Roboto Condensed"/>
                          <a:cs typeface="Roboto Condensed"/>
                        </a:rPr>
                        <a:t>HERMAN</a:t>
                      </a:r>
                      <a:endParaRPr sz="600">
                        <a:latin typeface="Roboto Condensed"/>
                        <a:cs typeface="Roboto Condensed"/>
                      </a:endParaRPr>
                    </a:p>
                  </a:txBody>
                  <a:tcPr marL="0" marR="0" marT="0" marB="0"/>
                </a:tc>
                <a:tc>
                  <a:txBody>
                    <a:bodyPr/>
                    <a:lstStyle/>
                    <a:p>
                      <a:pPr marR="4445" algn="ctr">
                        <a:lnSpc>
                          <a:spcPts val="655"/>
                        </a:lnSpc>
                      </a:pPr>
                      <a:r>
                        <a:rPr sz="600" b="1" spc="-10" dirty="0">
                          <a:solidFill>
                            <a:srgbClr val="4A4A49"/>
                          </a:solidFill>
                          <a:latin typeface="Roboto Condensed"/>
                          <a:cs typeface="Roboto Condensed"/>
                        </a:rPr>
                        <a:t>STEVENS</a:t>
                      </a:r>
                      <a:endParaRPr sz="600">
                        <a:latin typeface="Roboto Condensed"/>
                        <a:cs typeface="Roboto Condensed"/>
                      </a:endParaRPr>
                    </a:p>
                  </a:txBody>
                  <a:tcPr marL="0" marR="0" marT="0" marB="0"/>
                </a:tc>
                <a:tc>
                  <a:txBody>
                    <a:bodyPr/>
                    <a:lstStyle/>
                    <a:p>
                      <a:pPr marL="2540" algn="ctr">
                        <a:lnSpc>
                          <a:spcPts val="655"/>
                        </a:lnSpc>
                      </a:pPr>
                      <a:r>
                        <a:rPr sz="600" b="1" spc="-10" dirty="0">
                          <a:solidFill>
                            <a:srgbClr val="4A4A49"/>
                          </a:solidFill>
                          <a:latin typeface="Roboto Condensed"/>
                          <a:cs typeface="Roboto Condensed"/>
                        </a:rPr>
                        <a:t>VELGHE</a:t>
                      </a:r>
                      <a:endParaRPr sz="600">
                        <a:latin typeface="Roboto Condensed"/>
                        <a:cs typeface="Roboto Condensed"/>
                      </a:endParaRPr>
                    </a:p>
                  </a:txBody>
                  <a:tcPr marL="0" marR="0" marT="0" marB="0"/>
                </a:tc>
                <a:tc>
                  <a:txBody>
                    <a:bodyPr/>
                    <a:lstStyle/>
                    <a:p>
                      <a:pPr marR="38735" algn="r">
                        <a:lnSpc>
                          <a:spcPts val="655"/>
                        </a:lnSpc>
                      </a:pPr>
                      <a:r>
                        <a:rPr sz="600" b="1" spc="-10" dirty="0">
                          <a:solidFill>
                            <a:srgbClr val="4A4A49"/>
                          </a:solidFill>
                          <a:latin typeface="Roboto Condensed"/>
                          <a:cs typeface="Roboto Condensed"/>
                        </a:rPr>
                        <a:t>PHUKAN</a:t>
                      </a:r>
                      <a:endParaRPr sz="600">
                        <a:latin typeface="Roboto Condensed"/>
                        <a:cs typeface="Roboto Condensed"/>
                      </a:endParaRPr>
                    </a:p>
                  </a:txBody>
                  <a:tcPr marL="0" marR="0" marT="0" marB="0"/>
                </a:tc>
                <a:extLst>
                  <a:ext uri="{0D108BD9-81ED-4DB2-BD59-A6C34878D82A}">
                    <a16:rowId xmlns:a16="http://schemas.microsoft.com/office/drawing/2014/main" val="10001"/>
                  </a:ext>
                </a:extLst>
              </a:tr>
              <a:tr h="101600">
                <a:tc>
                  <a:txBody>
                    <a:bodyPr/>
                    <a:lstStyle/>
                    <a:p>
                      <a:pPr marR="87630" algn="ctr">
                        <a:lnSpc>
                          <a:spcPts val="585"/>
                        </a:lnSpc>
                        <a:spcBef>
                          <a:spcPts val="114"/>
                        </a:spcBef>
                      </a:pPr>
                      <a:r>
                        <a:rPr sz="500" i="1" spc="-10" dirty="0">
                          <a:solidFill>
                            <a:srgbClr val="4A4A49"/>
                          </a:solidFill>
                          <a:latin typeface="Roboto Condensed"/>
                          <a:cs typeface="Roboto Condensed"/>
                        </a:rPr>
                        <a:t>COMEOS</a:t>
                      </a:r>
                      <a:endParaRPr sz="500">
                        <a:latin typeface="Roboto Condensed"/>
                        <a:cs typeface="Roboto Condensed"/>
                      </a:endParaRPr>
                    </a:p>
                  </a:txBody>
                  <a:tcPr marL="0" marR="0" marT="14604" marB="0"/>
                </a:tc>
                <a:tc>
                  <a:txBody>
                    <a:bodyPr/>
                    <a:lstStyle/>
                    <a:p>
                      <a:pPr marL="160020">
                        <a:lnSpc>
                          <a:spcPts val="585"/>
                        </a:lnSpc>
                        <a:spcBef>
                          <a:spcPts val="114"/>
                        </a:spcBef>
                      </a:pPr>
                      <a:r>
                        <a:rPr sz="500" i="1" spc="-10" dirty="0">
                          <a:solidFill>
                            <a:srgbClr val="4A4A49"/>
                          </a:solidFill>
                          <a:latin typeface="Roboto Condensed"/>
                          <a:cs typeface="Roboto Condensed"/>
                        </a:rPr>
                        <a:t>APLSIA</a:t>
                      </a:r>
                      <a:endParaRPr sz="500">
                        <a:latin typeface="Roboto Condensed"/>
                        <a:cs typeface="Roboto Condensed"/>
                      </a:endParaRPr>
                    </a:p>
                  </a:txBody>
                  <a:tcPr marL="0" marR="0" marT="14604" marB="0"/>
                </a:tc>
                <a:tc>
                  <a:txBody>
                    <a:bodyPr/>
                    <a:lstStyle/>
                    <a:p>
                      <a:pPr marL="53340" algn="ctr">
                        <a:lnSpc>
                          <a:spcPct val="100000"/>
                        </a:lnSpc>
                        <a:spcBef>
                          <a:spcPts val="85"/>
                        </a:spcBef>
                      </a:pPr>
                      <a:r>
                        <a:rPr sz="500" i="1" spc="-10" dirty="0">
                          <a:solidFill>
                            <a:srgbClr val="4A4A49"/>
                          </a:solidFill>
                          <a:latin typeface="Roboto Condensed"/>
                          <a:cs typeface="Roboto Condensed"/>
                        </a:rPr>
                        <a:t>CANOPEA</a:t>
                      </a:r>
                      <a:endParaRPr sz="500">
                        <a:latin typeface="Roboto Condensed"/>
                        <a:cs typeface="Roboto Condensed"/>
                      </a:endParaRPr>
                    </a:p>
                  </a:txBody>
                  <a:tcPr marL="0" marR="0" marT="10795" marB="0"/>
                </a:tc>
                <a:tc>
                  <a:txBody>
                    <a:bodyPr/>
                    <a:lstStyle/>
                    <a:p>
                      <a:pPr marR="40640" algn="ctr">
                        <a:lnSpc>
                          <a:spcPct val="100000"/>
                        </a:lnSpc>
                        <a:spcBef>
                          <a:spcPts val="85"/>
                        </a:spcBef>
                      </a:pPr>
                      <a:r>
                        <a:rPr sz="500" i="1" spc="-10" dirty="0">
                          <a:solidFill>
                            <a:srgbClr val="4A4A49"/>
                          </a:solidFill>
                          <a:latin typeface="Roboto Condensed"/>
                          <a:cs typeface="Roboto Condensed"/>
                        </a:rPr>
                        <a:t>CANOPEA</a:t>
                      </a:r>
                      <a:endParaRPr sz="500">
                        <a:latin typeface="Roboto Condensed"/>
                        <a:cs typeface="Roboto Condensed"/>
                      </a:endParaRPr>
                    </a:p>
                  </a:txBody>
                  <a:tcPr marL="0" marR="0" marT="10795" marB="0"/>
                </a:tc>
                <a:tc>
                  <a:txBody>
                    <a:bodyPr/>
                    <a:lstStyle/>
                    <a:p>
                      <a:pPr marL="20320" algn="ctr">
                        <a:lnSpc>
                          <a:spcPct val="100000"/>
                        </a:lnSpc>
                        <a:spcBef>
                          <a:spcPts val="80"/>
                        </a:spcBef>
                      </a:pPr>
                      <a:r>
                        <a:rPr sz="500" i="1" spc="-20" dirty="0">
                          <a:solidFill>
                            <a:srgbClr val="4A4A49"/>
                          </a:solidFill>
                          <a:latin typeface="Roboto Condensed"/>
                          <a:cs typeface="Roboto Condensed"/>
                        </a:rPr>
                        <a:t>ACRF</a:t>
                      </a:r>
                      <a:endParaRPr sz="500">
                        <a:latin typeface="Roboto Condensed"/>
                        <a:cs typeface="Roboto Condensed"/>
                      </a:endParaRPr>
                    </a:p>
                  </a:txBody>
                  <a:tcPr marL="0" marR="0" marT="10160" marB="0"/>
                </a:tc>
                <a:tc>
                  <a:txBody>
                    <a:bodyPr/>
                    <a:lstStyle/>
                    <a:p>
                      <a:pPr marL="1270" algn="ctr">
                        <a:lnSpc>
                          <a:spcPct val="100000"/>
                        </a:lnSpc>
                        <a:spcBef>
                          <a:spcPts val="80"/>
                        </a:spcBef>
                      </a:pPr>
                      <a:r>
                        <a:rPr sz="500" i="1" spc="-20" dirty="0">
                          <a:solidFill>
                            <a:srgbClr val="4A4A49"/>
                          </a:solidFill>
                          <a:latin typeface="Roboto Condensed"/>
                          <a:cs typeface="Roboto Condensed"/>
                        </a:rPr>
                        <a:t>ACRF</a:t>
                      </a:r>
                      <a:endParaRPr sz="500">
                        <a:latin typeface="Roboto Condensed"/>
                        <a:cs typeface="Roboto Condensed"/>
                      </a:endParaRPr>
                    </a:p>
                  </a:txBody>
                  <a:tcPr marL="0" marR="0" marT="10160" marB="0"/>
                </a:tc>
                <a:tc>
                  <a:txBody>
                    <a:bodyPr/>
                    <a:lstStyle/>
                    <a:p>
                      <a:pPr marR="4445" algn="ctr">
                        <a:lnSpc>
                          <a:spcPts val="525"/>
                        </a:lnSpc>
                      </a:pPr>
                      <a:r>
                        <a:rPr sz="500" i="1" spc="-10" dirty="0">
                          <a:solidFill>
                            <a:srgbClr val="4A4A49"/>
                          </a:solidFill>
                          <a:latin typeface="Roboto Condensed"/>
                          <a:cs typeface="Roboto Condensed"/>
                        </a:rPr>
                        <a:t>AB-</a:t>
                      </a:r>
                      <a:r>
                        <a:rPr sz="500" i="1" spc="-20" dirty="0">
                          <a:solidFill>
                            <a:srgbClr val="4A4A49"/>
                          </a:solidFill>
                          <a:latin typeface="Roboto Condensed"/>
                          <a:cs typeface="Roboto Condensed"/>
                        </a:rPr>
                        <a:t>REOC</a:t>
                      </a:r>
                      <a:endParaRPr sz="500">
                        <a:latin typeface="Roboto Condensed"/>
                        <a:cs typeface="Roboto Condensed"/>
                      </a:endParaRPr>
                    </a:p>
                  </a:txBody>
                  <a:tcPr marL="0" marR="0" marT="0" marB="0"/>
                </a:tc>
                <a:tc>
                  <a:txBody>
                    <a:bodyPr/>
                    <a:lstStyle/>
                    <a:p>
                      <a:pPr marL="4445" algn="ctr">
                        <a:lnSpc>
                          <a:spcPct val="100000"/>
                        </a:lnSpc>
                        <a:spcBef>
                          <a:spcPts val="80"/>
                        </a:spcBef>
                      </a:pPr>
                      <a:r>
                        <a:rPr sz="500" i="1" spc="-10" dirty="0">
                          <a:solidFill>
                            <a:srgbClr val="4A4A49"/>
                          </a:solidFill>
                          <a:latin typeface="Roboto Condensed"/>
                          <a:cs typeface="Roboto Condensed"/>
                        </a:rPr>
                        <a:t>AB-</a:t>
                      </a:r>
                      <a:r>
                        <a:rPr sz="500" i="1" spc="-20" dirty="0">
                          <a:solidFill>
                            <a:srgbClr val="4A4A49"/>
                          </a:solidFill>
                          <a:latin typeface="Roboto Condensed"/>
                          <a:cs typeface="Roboto Condensed"/>
                        </a:rPr>
                        <a:t>REOC</a:t>
                      </a:r>
                      <a:endParaRPr sz="500">
                        <a:latin typeface="Roboto Condensed"/>
                        <a:cs typeface="Roboto Condensed"/>
                      </a:endParaRPr>
                    </a:p>
                  </a:txBody>
                  <a:tcPr marL="0" marR="0" marT="10160" marB="0"/>
                </a:tc>
                <a:tc>
                  <a:txBody>
                    <a:bodyPr/>
                    <a:lstStyle/>
                    <a:p>
                      <a:pPr marR="21590" algn="r">
                        <a:lnSpc>
                          <a:spcPts val="525"/>
                        </a:lnSpc>
                      </a:pPr>
                      <a:r>
                        <a:rPr sz="500" i="1" spc="-10" dirty="0">
                          <a:solidFill>
                            <a:srgbClr val="4A4A49"/>
                          </a:solidFill>
                          <a:latin typeface="Roboto Condensed"/>
                          <a:cs typeface="Roboto Condensed"/>
                        </a:rPr>
                        <a:t>ECOCONSO</a:t>
                      </a:r>
                      <a:endParaRPr sz="500">
                        <a:latin typeface="Roboto Condensed"/>
                        <a:cs typeface="Roboto Condensed"/>
                      </a:endParaRPr>
                    </a:p>
                  </a:txBody>
                  <a:tcPr marL="0" marR="0" marT="0" marB="0"/>
                </a:tc>
                <a:extLst>
                  <a:ext uri="{0D108BD9-81ED-4DB2-BD59-A6C34878D82A}">
                    <a16:rowId xmlns:a16="http://schemas.microsoft.com/office/drawing/2014/main" val="10002"/>
                  </a:ext>
                </a:extLst>
              </a:tr>
            </a:tbl>
          </a:graphicData>
        </a:graphic>
      </p:graphicFrame>
      <p:pic>
        <p:nvPicPr>
          <p:cNvPr id="254" name="object 246">
            <a:extLst>
              <a:ext uri="{FF2B5EF4-FFF2-40B4-BE49-F238E27FC236}">
                <a16:creationId xmlns:a16="http://schemas.microsoft.com/office/drawing/2014/main" id="{AC8664A8-DE1D-7197-7309-00F9A67F80FD}"/>
              </a:ext>
            </a:extLst>
          </p:cNvPr>
          <p:cNvPicPr/>
          <p:nvPr userDrawn="1"/>
        </p:nvPicPr>
        <p:blipFill>
          <a:blip r:embed="rId75" cstate="print"/>
          <a:stretch>
            <a:fillRect/>
          </a:stretch>
        </p:blipFill>
        <p:spPr>
          <a:xfrm>
            <a:off x="5295354" y="5930863"/>
            <a:ext cx="633069" cy="472109"/>
          </a:xfrm>
          <a:prstGeom prst="rect">
            <a:avLst/>
          </a:prstGeom>
        </p:spPr>
      </p:pic>
      <p:pic>
        <p:nvPicPr>
          <p:cNvPr id="255" name="object 247">
            <a:extLst>
              <a:ext uri="{FF2B5EF4-FFF2-40B4-BE49-F238E27FC236}">
                <a16:creationId xmlns:a16="http://schemas.microsoft.com/office/drawing/2014/main" id="{84D22153-02FF-AC0C-2EF9-8BB96BF14E70}"/>
              </a:ext>
            </a:extLst>
          </p:cNvPr>
          <p:cNvPicPr/>
          <p:nvPr userDrawn="1"/>
        </p:nvPicPr>
        <p:blipFill>
          <a:blip r:embed="rId76" cstate="print"/>
          <a:stretch>
            <a:fillRect/>
          </a:stretch>
        </p:blipFill>
        <p:spPr>
          <a:xfrm>
            <a:off x="5955564" y="5930863"/>
            <a:ext cx="633069" cy="472109"/>
          </a:xfrm>
          <a:prstGeom prst="rect">
            <a:avLst/>
          </a:prstGeom>
        </p:spPr>
      </p:pic>
      <p:graphicFrame>
        <p:nvGraphicFramePr>
          <p:cNvPr id="256" name="object 248">
            <a:extLst>
              <a:ext uri="{FF2B5EF4-FFF2-40B4-BE49-F238E27FC236}">
                <a16:creationId xmlns:a16="http://schemas.microsoft.com/office/drawing/2014/main" id="{E006BEB3-95D3-B725-6A39-EDA074322105}"/>
              </a:ext>
            </a:extLst>
          </p:cNvPr>
          <p:cNvGraphicFramePr>
            <a:graphicFrameLocks noGrp="1"/>
          </p:cNvGraphicFramePr>
          <p:nvPr userDrawn="1">
            <p:extLst>
              <p:ext uri="{D42A27DB-BD31-4B8C-83A1-F6EECF244321}">
                <p14:modId xmlns:p14="http://schemas.microsoft.com/office/powerpoint/2010/main" val="1288836457"/>
              </p:ext>
            </p:extLst>
          </p:nvPr>
        </p:nvGraphicFramePr>
        <p:xfrm>
          <a:off x="5293614" y="5821211"/>
          <a:ext cx="1292860" cy="579119"/>
        </p:xfrm>
        <a:graphic>
          <a:graphicData uri="http://schemas.openxmlformats.org/drawingml/2006/table">
            <a:tbl>
              <a:tblPr firstRow="1" bandRow="1">
                <a:tableStyleId>{2D5ABB26-0587-4C30-8999-92F81FD0307C}</a:tableStyleId>
              </a:tblPr>
              <a:tblGrid>
                <a:gridCol w="646430">
                  <a:extLst>
                    <a:ext uri="{9D8B030D-6E8A-4147-A177-3AD203B41FA5}">
                      <a16:colId xmlns:a16="http://schemas.microsoft.com/office/drawing/2014/main" val="20000"/>
                    </a:ext>
                  </a:extLst>
                </a:gridCol>
                <a:gridCol w="646430">
                  <a:extLst>
                    <a:ext uri="{9D8B030D-6E8A-4147-A177-3AD203B41FA5}">
                      <a16:colId xmlns:a16="http://schemas.microsoft.com/office/drawing/2014/main" val="20001"/>
                    </a:ext>
                  </a:extLst>
                </a:gridCol>
              </a:tblGrid>
              <a:tr h="107314">
                <a:tc gridSpan="2">
                  <a:txBody>
                    <a:bodyPr/>
                    <a:lstStyle/>
                    <a:p>
                      <a:pPr marL="62865">
                        <a:lnSpc>
                          <a:spcPct val="100000"/>
                        </a:lnSpc>
                        <a:spcBef>
                          <a:spcPts val="50"/>
                        </a:spcBef>
                      </a:pPr>
                      <a:r>
                        <a:rPr sz="550" spc="65" dirty="0">
                          <a:solidFill>
                            <a:srgbClr val="3C3C3B"/>
                          </a:solidFill>
                          <a:latin typeface="Roboto Condensed"/>
                          <a:cs typeface="Roboto Condensed"/>
                        </a:rPr>
                        <a:t>PRO</a:t>
                      </a:r>
                      <a:r>
                        <a:rPr sz="550" spc="-45" dirty="0">
                          <a:solidFill>
                            <a:srgbClr val="3C3C3B"/>
                          </a:solidFill>
                          <a:latin typeface="Roboto Condensed"/>
                          <a:cs typeface="Roboto Condensed"/>
                        </a:rPr>
                        <a:t> </a:t>
                      </a:r>
                      <a:r>
                        <a:rPr sz="550" spc="60" dirty="0">
                          <a:solidFill>
                            <a:srgbClr val="3C3C3B"/>
                          </a:solidFill>
                          <a:latin typeface="Roboto Condensed"/>
                          <a:cs typeface="Roboto Condensed"/>
                        </a:rPr>
                        <a:t>TEC</a:t>
                      </a:r>
                      <a:r>
                        <a:rPr sz="550" spc="-30" dirty="0">
                          <a:solidFill>
                            <a:srgbClr val="3C3C3B"/>
                          </a:solidFill>
                          <a:latin typeface="Roboto Condensed"/>
                          <a:cs typeface="Roboto Condensed"/>
                        </a:rPr>
                        <a:t> </a:t>
                      </a:r>
                      <a:r>
                        <a:rPr sz="550" spc="75" dirty="0">
                          <a:solidFill>
                            <a:srgbClr val="3C3C3B"/>
                          </a:solidFill>
                          <a:latin typeface="Roboto Condensed"/>
                          <a:cs typeface="Roboto Condensed"/>
                        </a:rPr>
                        <a:t>TION</a:t>
                      </a:r>
                      <a:r>
                        <a:rPr sz="550" spc="204" dirty="0">
                          <a:solidFill>
                            <a:srgbClr val="3C3C3B"/>
                          </a:solidFill>
                          <a:latin typeface="Roboto Condensed"/>
                          <a:cs typeface="Roboto Condensed"/>
                        </a:rPr>
                        <a:t> </a:t>
                      </a:r>
                      <a:r>
                        <a:rPr sz="550" spc="90" dirty="0">
                          <a:solidFill>
                            <a:srgbClr val="3C3C3B"/>
                          </a:solidFill>
                          <a:latin typeface="Roboto Condensed"/>
                          <a:cs typeface="Roboto Condensed"/>
                        </a:rPr>
                        <a:t>ENVIRONNEMEN</a:t>
                      </a:r>
                      <a:r>
                        <a:rPr sz="550" spc="-25" dirty="0">
                          <a:solidFill>
                            <a:srgbClr val="3C3C3B"/>
                          </a:solidFill>
                          <a:latin typeface="Roboto Condensed"/>
                          <a:cs typeface="Roboto Condensed"/>
                        </a:rPr>
                        <a:t> </a:t>
                      </a:r>
                      <a:r>
                        <a:rPr sz="550" spc="-50" dirty="0">
                          <a:solidFill>
                            <a:srgbClr val="3C3C3B"/>
                          </a:solidFill>
                          <a:latin typeface="Roboto Condensed"/>
                          <a:cs typeface="Roboto Condensed"/>
                        </a:rPr>
                        <a:t>T</a:t>
                      </a:r>
                      <a:endParaRPr sz="550">
                        <a:latin typeface="Roboto Condensed"/>
                        <a:cs typeface="Roboto Condensed"/>
                      </a:endParaRPr>
                    </a:p>
                  </a:txBody>
                  <a:tcPr marL="0" marR="0" marT="6350" marB="0">
                    <a:lnB w="6350">
                      <a:solidFill>
                        <a:srgbClr val="3C3C3B"/>
                      </a:solidFill>
                      <a:prstDash val="solid"/>
                    </a:lnB>
                    <a:solidFill>
                      <a:srgbClr val="E3E3E3"/>
                    </a:solidFill>
                  </a:tcPr>
                </a:tc>
                <a:tc hMerge="1">
                  <a:txBody>
                    <a:bodyPr/>
                    <a:lstStyle/>
                    <a:p>
                      <a:endParaRPr/>
                    </a:p>
                  </a:txBody>
                  <a:tcPr marL="0" marR="0" marT="0" marB="0"/>
                </a:tc>
                <a:extLst>
                  <a:ext uri="{0D108BD9-81ED-4DB2-BD59-A6C34878D82A}">
                    <a16:rowId xmlns:a16="http://schemas.microsoft.com/office/drawing/2014/main" val="10000"/>
                  </a:ext>
                </a:extLst>
              </a:tr>
              <a:tr h="471805">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3C3C3B"/>
                      </a:solidFill>
                      <a:prstDash val="solid"/>
                    </a:lnL>
                    <a:lnR w="6350">
                      <a:solidFill>
                        <a:srgbClr val="3C3C3B"/>
                      </a:solidFill>
                      <a:prstDash val="solid"/>
                    </a:lnR>
                    <a:lnT w="6350">
                      <a:solidFill>
                        <a:srgbClr val="3C3C3B"/>
                      </a:solidFill>
                      <a:prstDash val="solid"/>
                    </a:lnT>
                    <a:lnB w="6350">
                      <a:solidFill>
                        <a:srgbClr val="3C3C3B"/>
                      </a:solidFill>
                      <a:prstDash val="solid"/>
                    </a:lnB>
                  </a:tcPr>
                </a:tc>
                <a:extLst>
                  <a:ext uri="{0D108BD9-81ED-4DB2-BD59-A6C34878D82A}">
                    <a16:rowId xmlns:a16="http://schemas.microsoft.com/office/drawing/2014/main" val="10001"/>
                  </a:ext>
                </a:extLst>
              </a:tr>
            </a:tbl>
          </a:graphicData>
        </a:graphic>
      </p:graphicFrame>
      <p:sp>
        <p:nvSpPr>
          <p:cNvPr id="257" name="object 249">
            <a:extLst>
              <a:ext uri="{FF2B5EF4-FFF2-40B4-BE49-F238E27FC236}">
                <a16:creationId xmlns:a16="http://schemas.microsoft.com/office/drawing/2014/main" id="{14C057F9-3FB3-6ED0-3344-D154CD132AAA}"/>
              </a:ext>
            </a:extLst>
          </p:cNvPr>
          <p:cNvSpPr txBox="1"/>
          <p:nvPr userDrawn="1"/>
        </p:nvSpPr>
        <p:spPr>
          <a:xfrm>
            <a:off x="3924529" y="4894784"/>
            <a:ext cx="2409190" cy="93345"/>
          </a:xfrm>
          <a:prstGeom prst="rect">
            <a:avLst/>
          </a:prstGeom>
          <a:solidFill>
            <a:srgbClr val="E3E3E3"/>
          </a:solidFill>
        </p:spPr>
        <p:txBody>
          <a:bodyPr vert="horz" wrap="square" lIns="0" tIns="635" rIns="0" bIns="0" rtlCol="0">
            <a:spAutoFit/>
          </a:bodyPr>
          <a:lstStyle/>
          <a:p>
            <a:pPr marL="15240" algn="ctr">
              <a:lnSpc>
                <a:spcPct val="100000"/>
              </a:lnSpc>
              <a:spcBef>
                <a:spcPts val="5"/>
              </a:spcBef>
            </a:pPr>
            <a:r>
              <a:rPr sz="550" dirty="0">
                <a:solidFill>
                  <a:srgbClr val="3C3C3B"/>
                </a:solidFill>
                <a:latin typeface="Roboto Condensed"/>
                <a:cs typeface="Roboto Condensed"/>
              </a:rPr>
              <a:t>A</a:t>
            </a:r>
            <a:r>
              <a:rPr sz="550" spc="-25" dirty="0">
                <a:solidFill>
                  <a:srgbClr val="3C3C3B"/>
                </a:solidFill>
                <a:latin typeface="Roboto Condensed"/>
                <a:cs typeface="Roboto Condensed"/>
              </a:rPr>
              <a:t> </a:t>
            </a:r>
            <a:r>
              <a:rPr sz="550" spc="65" dirty="0">
                <a:solidFill>
                  <a:srgbClr val="3C3C3B"/>
                </a:solidFill>
                <a:latin typeface="Roboto Condensed"/>
                <a:cs typeface="Roboto Condensed"/>
              </a:rPr>
              <a:t>GRO</a:t>
            </a:r>
            <a:r>
              <a:rPr sz="550" spc="-25" dirty="0">
                <a:solidFill>
                  <a:srgbClr val="3C3C3B"/>
                </a:solidFill>
                <a:latin typeface="Roboto Condensed"/>
                <a:cs typeface="Roboto Condensed"/>
              </a:rPr>
              <a:t> </a:t>
            </a:r>
            <a:r>
              <a:rPr sz="550" spc="-10" dirty="0">
                <a:solidFill>
                  <a:srgbClr val="3C3C3B"/>
                </a:solidFill>
                <a:latin typeface="Roboto Condensed"/>
                <a:cs typeface="Roboto Condensed"/>
              </a:rPr>
              <a:t>-</a:t>
            </a:r>
            <a:r>
              <a:rPr sz="550" spc="-25" dirty="0">
                <a:solidFill>
                  <a:srgbClr val="3C3C3B"/>
                </a:solidFill>
                <a:latin typeface="Roboto Condensed"/>
                <a:cs typeface="Roboto Condensed"/>
              </a:rPr>
              <a:t> </a:t>
            </a:r>
            <a:r>
              <a:rPr sz="550" spc="80" dirty="0">
                <a:solidFill>
                  <a:srgbClr val="3C3C3B"/>
                </a:solidFill>
                <a:latin typeface="Roboto Condensed"/>
                <a:cs typeface="Roboto Condensed"/>
              </a:rPr>
              <a:t>ALIMEN</a:t>
            </a:r>
            <a:r>
              <a:rPr sz="550" spc="-25" dirty="0">
                <a:solidFill>
                  <a:srgbClr val="3C3C3B"/>
                </a:solidFill>
                <a:latin typeface="Roboto Condensed"/>
                <a:cs typeface="Roboto Condensed"/>
              </a:rPr>
              <a:t> </a:t>
            </a:r>
            <a:r>
              <a:rPr sz="550" spc="-10" dirty="0">
                <a:solidFill>
                  <a:srgbClr val="3C3C3B"/>
                </a:solidFill>
                <a:latin typeface="Roboto Condensed"/>
                <a:cs typeface="Roboto Condensed"/>
              </a:rPr>
              <a:t>T</a:t>
            </a:r>
            <a:r>
              <a:rPr sz="550" spc="-55" dirty="0">
                <a:solidFill>
                  <a:srgbClr val="3C3C3B"/>
                </a:solidFill>
                <a:latin typeface="Roboto Condensed"/>
                <a:cs typeface="Roboto Condensed"/>
              </a:rPr>
              <a:t> </a:t>
            </a:r>
            <a:r>
              <a:rPr sz="550" spc="55" dirty="0">
                <a:solidFill>
                  <a:srgbClr val="3C3C3B"/>
                </a:solidFill>
                <a:latin typeface="Roboto Condensed"/>
                <a:cs typeface="Roboto Condensed"/>
              </a:rPr>
              <a:t>AIRE</a:t>
            </a:r>
            <a:r>
              <a:rPr sz="550" spc="500" dirty="0">
                <a:solidFill>
                  <a:srgbClr val="3C3C3B"/>
                </a:solidFill>
                <a:latin typeface="Roboto Condensed"/>
                <a:cs typeface="Roboto Condensed"/>
              </a:rPr>
              <a:t> </a:t>
            </a:r>
            <a:endParaRPr sz="550">
              <a:latin typeface="Roboto Condensed"/>
              <a:cs typeface="Roboto Condensed"/>
            </a:endParaRPr>
          </a:p>
        </p:txBody>
      </p:sp>
      <p:sp>
        <p:nvSpPr>
          <p:cNvPr id="258" name="object 250">
            <a:extLst>
              <a:ext uri="{FF2B5EF4-FFF2-40B4-BE49-F238E27FC236}">
                <a16:creationId xmlns:a16="http://schemas.microsoft.com/office/drawing/2014/main" id="{BCBB29BE-B747-AD6A-55F7-9FDCDD7DA595}"/>
              </a:ext>
            </a:extLst>
          </p:cNvPr>
          <p:cNvSpPr/>
          <p:nvPr userDrawn="1"/>
        </p:nvSpPr>
        <p:spPr>
          <a:xfrm>
            <a:off x="3554273" y="4894784"/>
            <a:ext cx="315595" cy="1813560"/>
          </a:xfrm>
          <a:custGeom>
            <a:avLst/>
            <a:gdLst/>
            <a:ahLst/>
            <a:cxnLst/>
            <a:rect l="l" t="t" r="r" b="b"/>
            <a:pathLst>
              <a:path w="315595" h="1813559">
                <a:moveTo>
                  <a:pt x="315315" y="0"/>
                </a:moveTo>
                <a:lnTo>
                  <a:pt x="0" y="0"/>
                </a:lnTo>
                <a:lnTo>
                  <a:pt x="0" y="1813217"/>
                </a:lnTo>
                <a:lnTo>
                  <a:pt x="315315" y="1813217"/>
                </a:lnTo>
                <a:lnTo>
                  <a:pt x="315315" y="0"/>
                </a:lnTo>
                <a:close/>
              </a:path>
            </a:pathLst>
          </a:custGeom>
          <a:solidFill>
            <a:srgbClr val="3C3C3B"/>
          </a:solidFill>
        </p:spPr>
        <p:txBody>
          <a:bodyPr wrap="square" lIns="0" tIns="0" rIns="0" bIns="0" rtlCol="0"/>
          <a:lstStyle/>
          <a:p>
            <a:endParaRPr/>
          </a:p>
        </p:txBody>
      </p:sp>
      <p:sp>
        <p:nvSpPr>
          <p:cNvPr id="259" name="object 251">
            <a:extLst>
              <a:ext uri="{FF2B5EF4-FFF2-40B4-BE49-F238E27FC236}">
                <a16:creationId xmlns:a16="http://schemas.microsoft.com/office/drawing/2014/main" id="{7211BA2B-3733-B516-970B-ED39D0960576}"/>
              </a:ext>
            </a:extLst>
          </p:cNvPr>
          <p:cNvSpPr txBox="1"/>
          <p:nvPr userDrawn="1"/>
        </p:nvSpPr>
        <p:spPr>
          <a:xfrm>
            <a:off x="3571271" y="5247865"/>
            <a:ext cx="267970" cy="1047115"/>
          </a:xfrm>
          <a:prstGeom prst="rect">
            <a:avLst/>
          </a:prstGeom>
        </p:spPr>
        <p:txBody>
          <a:bodyPr vert="vert270" wrap="square" lIns="0" tIns="10160" rIns="0" bIns="0" rtlCol="0">
            <a:spAutoFit/>
          </a:bodyPr>
          <a:lstStyle/>
          <a:p>
            <a:pPr marL="12700">
              <a:lnSpc>
                <a:spcPct val="100000"/>
              </a:lnSpc>
              <a:spcBef>
                <a:spcPts val="80"/>
              </a:spcBef>
            </a:pPr>
            <a:r>
              <a:rPr sz="700" spc="75" dirty="0">
                <a:solidFill>
                  <a:srgbClr val="FFFFFF"/>
                </a:solidFill>
                <a:latin typeface="Roboto Condensed"/>
                <a:cs typeface="Roboto Condensed"/>
              </a:rPr>
              <a:t>20</a:t>
            </a:r>
            <a:r>
              <a:rPr sz="700" spc="285" dirty="0">
                <a:solidFill>
                  <a:srgbClr val="FFFFFF"/>
                </a:solidFill>
                <a:latin typeface="Roboto Condensed"/>
                <a:cs typeface="Roboto Condensed"/>
              </a:rPr>
              <a:t> </a:t>
            </a:r>
            <a:r>
              <a:rPr sz="700" spc="130" dirty="0">
                <a:solidFill>
                  <a:srgbClr val="FFFFFF"/>
                </a:solidFill>
                <a:latin typeface="Roboto Condensed"/>
                <a:cs typeface="Roboto Condensed"/>
              </a:rPr>
              <a:t>REPRÉSEN</a:t>
            </a:r>
            <a:r>
              <a:rPr sz="700" spc="-25" dirty="0">
                <a:solidFill>
                  <a:srgbClr val="FFFFFF"/>
                </a:solidFill>
                <a:latin typeface="Roboto Condensed"/>
                <a:cs typeface="Roboto Condensed"/>
              </a:rPr>
              <a:t> </a:t>
            </a:r>
            <a:r>
              <a:rPr sz="700" dirty="0">
                <a:solidFill>
                  <a:srgbClr val="FFFFFF"/>
                </a:solidFill>
                <a:latin typeface="Roboto Condensed"/>
                <a:cs typeface="Roboto Condensed"/>
              </a:rPr>
              <a:t>T</a:t>
            </a:r>
            <a:r>
              <a:rPr sz="700" spc="-60" dirty="0">
                <a:solidFill>
                  <a:srgbClr val="FFFFFF"/>
                </a:solidFill>
                <a:latin typeface="Roboto Condensed"/>
                <a:cs typeface="Roboto Condensed"/>
              </a:rPr>
              <a:t> </a:t>
            </a:r>
            <a:r>
              <a:rPr sz="700" spc="85" dirty="0">
                <a:solidFill>
                  <a:srgbClr val="FFFFFF"/>
                </a:solidFill>
                <a:latin typeface="Roboto Condensed"/>
                <a:cs typeface="Roboto Condensed"/>
              </a:rPr>
              <a:t>AN</a:t>
            </a:r>
            <a:r>
              <a:rPr sz="700" spc="-25" dirty="0">
                <a:solidFill>
                  <a:srgbClr val="FFFFFF"/>
                </a:solidFill>
                <a:latin typeface="Roboto Condensed"/>
                <a:cs typeface="Roboto Condensed"/>
              </a:rPr>
              <a:t> </a:t>
            </a:r>
            <a:r>
              <a:rPr sz="700" dirty="0">
                <a:solidFill>
                  <a:srgbClr val="FFFFFF"/>
                </a:solidFill>
                <a:latin typeface="Roboto Condensed"/>
                <a:cs typeface="Roboto Condensed"/>
              </a:rPr>
              <a:t>T</a:t>
            </a:r>
            <a:r>
              <a:rPr sz="700" spc="-20" dirty="0">
                <a:solidFill>
                  <a:srgbClr val="FFFFFF"/>
                </a:solidFill>
                <a:latin typeface="Roboto Condensed"/>
                <a:cs typeface="Roboto Condensed"/>
              </a:rPr>
              <a:t> </a:t>
            </a:r>
            <a:r>
              <a:rPr sz="700" spc="-50" dirty="0">
                <a:solidFill>
                  <a:srgbClr val="FFFFFF"/>
                </a:solidFill>
                <a:latin typeface="Roboto Condensed"/>
                <a:cs typeface="Roboto Condensed"/>
              </a:rPr>
              <a:t>S</a:t>
            </a:r>
            <a:endParaRPr sz="700">
              <a:latin typeface="Roboto Condensed"/>
              <a:cs typeface="Roboto Condensed"/>
            </a:endParaRPr>
          </a:p>
          <a:p>
            <a:pPr marL="23495">
              <a:lnSpc>
                <a:spcPct val="100000"/>
              </a:lnSpc>
              <a:spcBef>
                <a:spcPts val="204"/>
              </a:spcBef>
            </a:pPr>
            <a:r>
              <a:rPr sz="700" spc="100" dirty="0">
                <a:solidFill>
                  <a:srgbClr val="FFFFFF"/>
                </a:solidFill>
                <a:latin typeface="Roboto Condensed"/>
                <a:cs typeface="Roboto Condensed"/>
              </a:rPr>
              <a:t>DES</a:t>
            </a:r>
            <a:r>
              <a:rPr sz="700" spc="285" dirty="0">
                <a:solidFill>
                  <a:srgbClr val="FFFFFF"/>
                </a:solidFill>
                <a:latin typeface="Roboto Condensed"/>
                <a:cs typeface="Roboto Condensed"/>
              </a:rPr>
              <a:t> </a:t>
            </a:r>
            <a:r>
              <a:rPr sz="700" spc="125" dirty="0">
                <a:solidFill>
                  <a:srgbClr val="FFFFFF"/>
                </a:solidFill>
                <a:latin typeface="Roboto Condensed"/>
                <a:cs typeface="Roboto Condensed"/>
              </a:rPr>
              <a:t>ASSOCI</a:t>
            </a:r>
            <a:r>
              <a:rPr sz="700" spc="-10" dirty="0">
                <a:solidFill>
                  <a:srgbClr val="FFFFFF"/>
                </a:solidFill>
                <a:latin typeface="Roboto Condensed"/>
                <a:cs typeface="Roboto Condensed"/>
              </a:rPr>
              <a:t> </a:t>
            </a:r>
            <a:r>
              <a:rPr sz="700" dirty="0">
                <a:solidFill>
                  <a:srgbClr val="FFFFFF"/>
                </a:solidFill>
                <a:latin typeface="Roboto Condensed"/>
                <a:cs typeface="Roboto Condensed"/>
              </a:rPr>
              <a:t>A</a:t>
            </a:r>
            <a:r>
              <a:rPr sz="700" spc="-65" dirty="0">
                <a:solidFill>
                  <a:srgbClr val="FFFFFF"/>
                </a:solidFill>
                <a:latin typeface="Roboto Condensed"/>
                <a:cs typeface="Roboto Condensed"/>
              </a:rPr>
              <a:t> </a:t>
            </a:r>
            <a:r>
              <a:rPr sz="700" spc="110" dirty="0">
                <a:solidFill>
                  <a:srgbClr val="FFFFFF"/>
                </a:solidFill>
                <a:latin typeface="Roboto Condensed"/>
                <a:cs typeface="Roboto Condensed"/>
              </a:rPr>
              <a:t>TIONS </a:t>
            </a:r>
            <a:endParaRPr sz="700">
              <a:latin typeface="Roboto Condensed"/>
              <a:cs typeface="Roboto Condensed"/>
            </a:endParaRPr>
          </a:p>
        </p:txBody>
      </p:sp>
      <p:sp>
        <p:nvSpPr>
          <p:cNvPr id="260" name="object 252">
            <a:extLst>
              <a:ext uri="{FF2B5EF4-FFF2-40B4-BE49-F238E27FC236}">
                <a16:creationId xmlns:a16="http://schemas.microsoft.com/office/drawing/2014/main" id="{CC415D42-DE68-6F5C-6263-720352CB9566}"/>
              </a:ext>
            </a:extLst>
          </p:cNvPr>
          <p:cNvSpPr txBox="1"/>
          <p:nvPr userDrawn="1"/>
        </p:nvSpPr>
        <p:spPr>
          <a:xfrm>
            <a:off x="10223185" y="5061285"/>
            <a:ext cx="1431290" cy="575945"/>
          </a:xfrm>
          <a:prstGeom prst="rect">
            <a:avLst/>
          </a:prstGeom>
        </p:spPr>
        <p:txBody>
          <a:bodyPr vert="horz" wrap="square" lIns="0" tIns="15240" rIns="0" bIns="0" rtlCol="0">
            <a:spAutoFit/>
          </a:bodyPr>
          <a:lstStyle/>
          <a:p>
            <a:pPr algn="ctr">
              <a:lnSpc>
                <a:spcPct val="100000"/>
              </a:lnSpc>
              <a:spcBef>
                <a:spcPts val="120"/>
              </a:spcBef>
            </a:pPr>
            <a:r>
              <a:rPr sz="750" b="1" spc="85" dirty="0">
                <a:latin typeface="Rift Soft Bold"/>
                <a:cs typeface="Rift Soft Bold"/>
              </a:rPr>
              <a:t>Contactez-</a:t>
            </a:r>
            <a:r>
              <a:rPr sz="750" b="1" spc="70" dirty="0">
                <a:latin typeface="Rift Soft Bold"/>
                <a:cs typeface="Rift Soft Bold"/>
              </a:rPr>
              <a:t>nous</a:t>
            </a:r>
            <a:r>
              <a:rPr sz="750" b="1" spc="250" dirty="0">
                <a:latin typeface="Rift Soft Bold"/>
                <a:cs typeface="Rift Soft Bold"/>
              </a:rPr>
              <a:t> </a:t>
            </a:r>
            <a:r>
              <a:rPr sz="750" b="1" spc="-50" dirty="0">
                <a:latin typeface="Rift Soft Bold"/>
                <a:cs typeface="Rift Soft Bold"/>
              </a:rPr>
              <a:t>!</a:t>
            </a:r>
            <a:endParaRPr sz="750">
              <a:latin typeface="Rift Soft Bold"/>
              <a:cs typeface="Rift Soft Bold"/>
            </a:endParaRPr>
          </a:p>
          <a:p>
            <a:pPr algn="ctr">
              <a:lnSpc>
                <a:spcPct val="100000"/>
              </a:lnSpc>
              <a:spcBef>
                <a:spcPts val="409"/>
              </a:spcBef>
            </a:pPr>
            <a:r>
              <a:rPr sz="550" b="1" dirty="0">
                <a:latin typeface="Roboto Condensed"/>
                <a:cs typeface="Roboto Condensed"/>
              </a:rPr>
              <a:t>Le</a:t>
            </a:r>
            <a:r>
              <a:rPr sz="550" b="1" spc="5" dirty="0">
                <a:latin typeface="Roboto Condensed"/>
                <a:cs typeface="Roboto Condensed"/>
              </a:rPr>
              <a:t> </a:t>
            </a:r>
            <a:r>
              <a:rPr sz="550" b="1" dirty="0">
                <a:latin typeface="Roboto Condensed"/>
                <a:cs typeface="Roboto Condensed"/>
              </a:rPr>
              <a:t>Collège</a:t>
            </a:r>
            <a:r>
              <a:rPr sz="550" b="1" spc="10" dirty="0">
                <a:latin typeface="Roboto Condensed"/>
                <a:cs typeface="Roboto Condensed"/>
              </a:rPr>
              <a:t> </a:t>
            </a:r>
            <a:r>
              <a:rPr sz="550" b="1" dirty="0">
                <a:latin typeface="Roboto Condensed"/>
                <a:cs typeface="Roboto Condensed"/>
              </a:rPr>
              <a:t>des</a:t>
            </a:r>
            <a:r>
              <a:rPr sz="550" b="1" spc="5" dirty="0">
                <a:latin typeface="Roboto Condensed"/>
                <a:cs typeface="Roboto Condensed"/>
              </a:rPr>
              <a:t> </a:t>
            </a:r>
            <a:r>
              <a:rPr sz="550" b="1" spc="-10" dirty="0">
                <a:latin typeface="Roboto Condensed"/>
                <a:cs typeface="Roboto Condensed"/>
              </a:rPr>
              <a:t>Producteurs</a:t>
            </a:r>
            <a:endParaRPr sz="550">
              <a:latin typeface="Roboto Condensed"/>
              <a:cs typeface="Roboto Condensed"/>
            </a:endParaRPr>
          </a:p>
          <a:p>
            <a:pPr algn="ctr">
              <a:lnSpc>
                <a:spcPct val="100000"/>
              </a:lnSpc>
              <a:spcBef>
                <a:spcPts val="80"/>
              </a:spcBef>
            </a:pPr>
            <a:r>
              <a:rPr sz="550" dirty="0">
                <a:latin typeface="Roboto Condensed"/>
                <a:cs typeface="Roboto Condensed"/>
              </a:rPr>
              <a:t>Avenue</a:t>
            </a:r>
            <a:r>
              <a:rPr sz="550" spc="-15" dirty="0">
                <a:latin typeface="Roboto Condensed"/>
                <a:cs typeface="Roboto Condensed"/>
              </a:rPr>
              <a:t> </a:t>
            </a:r>
            <a:r>
              <a:rPr sz="550" dirty="0">
                <a:latin typeface="Roboto Condensed"/>
                <a:cs typeface="Roboto Condensed"/>
              </a:rPr>
              <a:t>Comte</a:t>
            </a:r>
            <a:r>
              <a:rPr sz="550" spc="-10" dirty="0">
                <a:latin typeface="Roboto Condensed"/>
                <a:cs typeface="Roboto Condensed"/>
              </a:rPr>
              <a:t> </a:t>
            </a:r>
            <a:r>
              <a:rPr sz="550" dirty="0">
                <a:latin typeface="Roboto Condensed"/>
                <a:cs typeface="Roboto Condensed"/>
              </a:rPr>
              <a:t>de</a:t>
            </a:r>
            <a:r>
              <a:rPr sz="550" spc="-10" dirty="0">
                <a:latin typeface="Roboto Condensed"/>
                <a:cs typeface="Roboto Condensed"/>
              </a:rPr>
              <a:t> </a:t>
            </a:r>
            <a:r>
              <a:rPr sz="550" dirty="0">
                <a:latin typeface="Roboto Condensed"/>
                <a:cs typeface="Roboto Condensed"/>
              </a:rPr>
              <a:t>Smet</a:t>
            </a:r>
            <a:r>
              <a:rPr sz="550" spc="-10" dirty="0">
                <a:latin typeface="Roboto Condensed"/>
                <a:cs typeface="Roboto Condensed"/>
              </a:rPr>
              <a:t> </a:t>
            </a:r>
            <a:r>
              <a:rPr sz="550" dirty="0">
                <a:latin typeface="Roboto Condensed"/>
                <a:cs typeface="Roboto Condensed"/>
              </a:rPr>
              <a:t>de</a:t>
            </a:r>
            <a:r>
              <a:rPr sz="550" spc="-10" dirty="0">
                <a:latin typeface="Roboto Condensed"/>
                <a:cs typeface="Roboto Condensed"/>
              </a:rPr>
              <a:t> Nayer, </a:t>
            </a:r>
            <a:r>
              <a:rPr sz="550" dirty="0">
                <a:latin typeface="Roboto Condensed"/>
                <a:cs typeface="Roboto Condensed"/>
              </a:rPr>
              <a:t>14</a:t>
            </a:r>
            <a:r>
              <a:rPr sz="550" spc="105" dirty="0">
                <a:latin typeface="Roboto Condensed"/>
                <a:cs typeface="Roboto Condensed"/>
              </a:rPr>
              <a:t> </a:t>
            </a:r>
            <a:r>
              <a:rPr sz="550" dirty="0">
                <a:latin typeface="Roboto Condensed"/>
                <a:cs typeface="Roboto Condensed"/>
              </a:rPr>
              <a:t>-</a:t>
            </a:r>
            <a:r>
              <a:rPr sz="550" spc="-10" dirty="0">
                <a:latin typeface="Roboto Condensed"/>
                <a:cs typeface="Roboto Condensed"/>
              </a:rPr>
              <a:t> </a:t>
            </a:r>
            <a:r>
              <a:rPr sz="550" dirty="0">
                <a:latin typeface="Roboto Condensed"/>
                <a:cs typeface="Roboto Condensed"/>
              </a:rPr>
              <a:t>5000</a:t>
            </a:r>
            <a:r>
              <a:rPr sz="550" spc="-10" dirty="0">
                <a:latin typeface="Roboto Condensed"/>
                <a:cs typeface="Roboto Condensed"/>
              </a:rPr>
              <a:t> Namur</a:t>
            </a:r>
            <a:endParaRPr sz="550">
              <a:latin typeface="Roboto Condensed"/>
              <a:cs typeface="Roboto Condensed"/>
            </a:endParaRPr>
          </a:p>
          <a:p>
            <a:pPr marL="151765" marR="144145" algn="ctr">
              <a:lnSpc>
                <a:spcPct val="112100"/>
              </a:lnSpc>
              <a:spcBef>
                <a:spcPts val="125"/>
              </a:spcBef>
            </a:pPr>
            <a:r>
              <a:rPr sz="550" spc="-10" dirty="0">
                <a:latin typeface="Roboto Condensed"/>
                <a:cs typeface="Roboto Condensed"/>
                <a:hlinkClick r:id="rId77"/>
              </a:rPr>
              <a:t>info.socopro@collegedesproducteurs.be</a:t>
            </a:r>
            <a:r>
              <a:rPr sz="550" spc="500" dirty="0">
                <a:latin typeface="Roboto Condensed"/>
                <a:cs typeface="Roboto Condensed"/>
              </a:rPr>
              <a:t> </a:t>
            </a:r>
            <a:r>
              <a:rPr sz="550" dirty="0">
                <a:latin typeface="Roboto Condensed"/>
                <a:cs typeface="Roboto Condensed"/>
              </a:rPr>
              <a:t>081</a:t>
            </a:r>
            <a:r>
              <a:rPr sz="550" spc="-10" dirty="0">
                <a:latin typeface="Roboto Condensed"/>
                <a:cs typeface="Roboto Condensed"/>
              </a:rPr>
              <a:t> </a:t>
            </a:r>
            <a:r>
              <a:rPr sz="550" dirty="0">
                <a:latin typeface="Roboto Condensed"/>
                <a:cs typeface="Roboto Condensed"/>
              </a:rPr>
              <a:t>240</a:t>
            </a:r>
            <a:r>
              <a:rPr sz="550" spc="-10" dirty="0">
                <a:latin typeface="Roboto Condensed"/>
                <a:cs typeface="Roboto Condensed"/>
              </a:rPr>
              <a:t> </a:t>
            </a:r>
            <a:r>
              <a:rPr sz="550" spc="-25" dirty="0">
                <a:latin typeface="Roboto Condensed"/>
                <a:cs typeface="Roboto Condensed"/>
              </a:rPr>
              <a:t>430</a:t>
            </a:r>
            <a:endParaRPr sz="550">
              <a:latin typeface="Roboto Condensed"/>
              <a:cs typeface="Roboto Condensed"/>
            </a:endParaRPr>
          </a:p>
        </p:txBody>
      </p:sp>
      <p:sp>
        <p:nvSpPr>
          <p:cNvPr id="261" name="object 253">
            <a:extLst>
              <a:ext uri="{FF2B5EF4-FFF2-40B4-BE49-F238E27FC236}">
                <a16:creationId xmlns:a16="http://schemas.microsoft.com/office/drawing/2014/main" id="{2444F3EE-103E-87BE-082E-B8247A63AEAA}"/>
              </a:ext>
            </a:extLst>
          </p:cNvPr>
          <p:cNvSpPr/>
          <p:nvPr userDrawn="1"/>
        </p:nvSpPr>
        <p:spPr>
          <a:xfrm>
            <a:off x="11287227" y="5480114"/>
            <a:ext cx="57150" cy="41910"/>
          </a:xfrm>
          <a:custGeom>
            <a:avLst/>
            <a:gdLst/>
            <a:ahLst/>
            <a:cxnLst/>
            <a:rect l="l" t="t" r="r" b="b"/>
            <a:pathLst>
              <a:path w="57150" h="41910">
                <a:moveTo>
                  <a:pt x="57073" y="584"/>
                </a:moveTo>
                <a:lnTo>
                  <a:pt x="56489" y="0"/>
                </a:lnTo>
                <a:lnTo>
                  <a:pt x="54483" y="0"/>
                </a:lnTo>
                <a:lnTo>
                  <a:pt x="54483" y="3644"/>
                </a:lnTo>
                <a:lnTo>
                  <a:pt x="54483" y="35788"/>
                </a:lnTo>
                <a:lnTo>
                  <a:pt x="53949" y="35255"/>
                </a:lnTo>
                <a:lnTo>
                  <a:pt x="53949" y="38912"/>
                </a:lnTo>
                <a:lnTo>
                  <a:pt x="3124" y="38912"/>
                </a:lnTo>
                <a:lnTo>
                  <a:pt x="6248" y="35788"/>
                </a:lnTo>
                <a:lnTo>
                  <a:pt x="20497" y="21539"/>
                </a:lnTo>
                <a:lnTo>
                  <a:pt x="28130" y="29171"/>
                </a:lnTo>
                <a:lnTo>
                  <a:pt x="28956" y="29171"/>
                </a:lnTo>
                <a:lnTo>
                  <a:pt x="36576" y="21551"/>
                </a:lnTo>
                <a:lnTo>
                  <a:pt x="53949" y="38912"/>
                </a:lnTo>
                <a:lnTo>
                  <a:pt x="53949" y="35255"/>
                </a:lnTo>
                <a:lnTo>
                  <a:pt x="38417" y="19710"/>
                </a:lnTo>
                <a:lnTo>
                  <a:pt x="54483" y="3644"/>
                </a:lnTo>
                <a:lnTo>
                  <a:pt x="54483" y="0"/>
                </a:lnTo>
                <a:lnTo>
                  <a:pt x="51854" y="0"/>
                </a:lnTo>
                <a:lnTo>
                  <a:pt x="51854" y="2603"/>
                </a:lnTo>
                <a:lnTo>
                  <a:pt x="28549" y="25908"/>
                </a:lnTo>
                <a:lnTo>
                  <a:pt x="18669" y="16040"/>
                </a:lnTo>
                <a:lnTo>
                  <a:pt x="18669" y="19710"/>
                </a:lnTo>
                <a:lnTo>
                  <a:pt x="2590" y="35788"/>
                </a:lnTo>
                <a:lnTo>
                  <a:pt x="2590" y="2603"/>
                </a:lnTo>
                <a:lnTo>
                  <a:pt x="2603" y="3632"/>
                </a:lnTo>
                <a:lnTo>
                  <a:pt x="18669" y="19710"/>
                </a:lnTo>
                <a:lnTo>
                  <a:pt x="18669" y="16040"/>
                </a:lnTo>
                <a:lnTo>
                  <a:pt x="5232" y="2603"/>
                </a:lnTo>
                <a:lnTo>
                  <a:pt x="51854" y="2603"/>
                </a:lnTo>
                <a:lnTo>
                  <a:pt x="51854" y="0"/>
                </a:lnTo>
                <a:lnTo>
                  <a:pt x="584" y="0"/>
                </a:lnTo>
                <a:lnTo>
                  <a:pt x="0" y="584"/>
                </a:lnTo>
                <a:lnTo>
                  <a:pt x="0" y="40932"/>
                </a:lnTo>
                <a:lnTo>
                  <a:pt x="584" y="41516"/>
                </a:lnTo>
                <a:lnTo>
                  <a:pt x="56489" y="41516"/>
                </a:lnTo>
                <a:lnTo>
                  <a:pt x="57073" y="40932"/>
                </a:lnTo>
                <a:lnTo>
                  <a:pt x="57073" y="38912"/>
                </a:lnTo>
                <a:lnTo>
                  <a:pt x="57073" y="35788"/>
                </a:lnTo>
                <a:lnTo>
                  <a:pt x="57073" y="2603"/>
                </a:lnTo>
                <a:lnTo>
                  <a:pt x="57073" y="584"/>
                </a:lnTo>
                <a:close/>
              </a:path>
            </a:pathLst>
          </a:custGeom>
          <a:solidFill>
            <a:srgbClr val="000000"/>
          </a:solidFill>
        </p:spPr>
        <p:txBody>
          <a:bodyPr wrap="square" lIns="0" tIns="0" rIns="0" bIns="0" rtlCol="0"/>
          <a:lstStyle/>
          <a:p>
            <a:endParaRPr/>
          </a:p>
        </p:txBody>
      </p:sp>
      <p:pic>
        <p:nvPicPr>
          <p:cNvPr id="262" name="object 254">
            <a:extLst>
              <a:ext uri="{FF2B5EF4-FFF2-40B4-BE49-F238E27FC236}">
                <a16:creationId xmlns:a16="http://schemas.microsoft.com/office/drawing/2014/main" id="{8AB3BD58-B20B-51D3-FE06-40416F6C8F5D}"/>
              </a:ext>
            </a:extLst>
          </p:cNvPr>
          <p:cNvPicPr/>
          <p:nvPr userDrawn="1"/>
        </p:nvPicPr>
        <p:blipFill>
          <a:blip r:embed="rId78" cstate="screen">
            <a:extLst>
              <a:ext uri="{28A0092B-C50C-407E-A947-70E740481C1C}">
                <a14:useLocalDpi xmlns:a14="http://schemas.microsoft.com/office/drawing/2010/main"/>
              </a:ext>
            </a:extLst>
          </a:blip>
          <a:stretch>
            <a:fillRect/>
          </a:stretch>
        </p:blipFill>
        <p:spPr>
          <a:xfrm>
            <a:off x="10695628" y="5561610"/>
            <a:ext cx="48508" cy="48505"/>
          </a:xfrm>
          <a:prstGeom prst="rect">
            <a:avLst/>
          </a:prstGeom>
        </p:spPr>
      </p:pic>
      <p:sp>
        <p:nvSpPr>
          <p:cNvPr id="263" name="object 255">
            <a:extLst>
              <a:ext uri="{FF2B5EF4-FFF2-40B4-BE49-F238E27FC236}">
                <a16:creationId xmlns:a16="http://schemas.microsoft.com/office/drawing/2014/main" id="{0265F089-CF24-75CA-0E2C-AD22113B496D}"/>
              </a:ext>
            </a:extLst>
          </p:cNvPr>
          <p:cNvSpPr txBox="1"/>
          <p:nvPr userDrawn="1"/>
        </p:nvSpPr>
        <p:spPr>
          <a:xfrm>
            <a:off x="10566363" y="5923319"/>
            <a:ext cx="745490" cy="109855"/>
          </a:xfrm>
          <a:prstGeom prst="rect">
            <a:avLst/>
          </a:prstGeom>
        </p:spPr>
        <p:txBody>
          <a:bodyPr vert="horz" wrap="square" lIns="0" tIns="13335" rIns="0" bIns="0" rtlCol="0">
            <a:spAutoFit/>
          </a:bodyPr>
          <a:lstStyle/>
          <a:p>
            <a:pPr marL="12700">
              <a:lnSpc>
                <a:spcPct val="100000"/>
              </a:lnSpc>
              <a:spcBef>
                <a:spcPts val="105"/>
              </a:spcBef>
            </a:pPr>
            <a:r>
              <a:rPr sz="550" spc="-10" dirty="0">
                <a:latin typeface="Roboto Condensed"/>
                <a:cs typeface="Roboto Condensed"/>
              </a:rPr>
              <a:t>collegedesproducteurs.be</a:t>
            </a:r>
            <a:endParaRPr sz="550">
              <a:latin typeface="Roboto Condensed"/>
              <a:cs typeface="Roboto Condensed"/>
            </a:endParaRPr>
          </a:p>
        </p:txBody>
      </p:sp>
      <p:sp>
        <p:nvSpPr>
          <p:cNvPr id="264" name="object 256">
            <a:extLst>
              <a:ext uri="{FF2B5EF4-FFF2-40B4-BE49-F238E27FC236}">
                <a16:creationId xmlns:a16="http://schemas.microsoft.com/office/drawing/2014/main" id="{E0F02FBD-B773-D455-10FE-13C9DD1E3DB4}"/>
              </a:ext>
            </a:extLst>
          </p:cNvPr>
          <p:cNvSpPr txBox="1"/>
          <p:nvPr userDrawn="1"/>
        </p:nvSpPr>
        <p:spPr>
          <a:xfrm>
            <a:off x="3470619" y="5896610"/>
            <a:ext cx="77470" cy="824865"/>
          </a:xfrm>
          <a:prstGeom prst="rect">
            <a:avLst/>
          </a:prstGeom>
        </p:spPr>
        <p:txBody>
          <a:bodyPr vert="vert270" wrap="square" lIns="0" tIns="8890" rIns="0" bIns="0" rtlCol="0">
            <a:spAutoFit/>
          </a:bodyPr>
          <a:lstStyle/>
          <a:p>
            <a:pPr marL="12700">
              <a:lnSpc>
                <a:spcPct val="100000"/>
              </a:lnSpc>
              <a:spcBef>
                <a:spcPts val="70"/>
              </a:spcBef>
            </a:pPr>
            <a:r>
              <a:rPr sz="350" dirty="0">
                <a:latin typeface="Roboto Condensed"/>
                <a:cs typeface="Roboto Condensed"/>
              </a:rPr>
              <a:t>*</a:t>
            </a:r>
            <a:r>
              <a:rPr sz="350" spc="5" dirty="0">
                <a:latin typeface="Roboto Condensed"/>
                <a:cs typeface="Roboto Condensed"/>
              </a:rPr>
              <a:t> </a:t>
            </a:r>
            <a:r>
              <a:rPr sz="350" spc="-10" dirty="0">
                <a:latin typeface="Roboto Condensed"/>
                <a:cs typeface="Roboto Condensed"/>
              </a:rPr>
              <a:t>Chiffres</a:t>
            </a:r>
            <a:r>
              <a:rPr sz="350" spc="10" dirty="0">
                <a:latin typeface="Roboto Condensed"/>
                <a:cs typeface="Roboto Condensed"/>
              </a:rPr>
              <a:t> </a:t>
            </a:r>
            <a:r>
              <a:rPr sz="350" spc="-10" dirty="0">
                <a:latin typeface="Roboto Condensed"/>
                <a:cs typeface="Roboto Condensed"/>
              </a:rPr>
              <a:t>2022</a:t>
            </a:r>
            <a:r>
              <a:rPr sz="350" spc="5" dirty="0">
                <a:latin typeface="Roboto Condensed"/>
                <a:cs typeface="Roboto Condensed"/>
              </a:rPr>
              <a:t> </a:t>
            </a:r>
            <a:r>
              <a:rPr sz="350" dirty="0">
                <a:latin typeface="Roboto Condensed"/>
                <a:cs typeface="Roboto Condensed"/>
              </a:rPr>
              <a:t>-</a:t>
            </a:r>
            <a:r>
              <a:rPr sz="350" spc="10" dirty="0">
                <a:latin typeface="Roboto Condensed"/>
                <a:cs typeface="Roboto Condensed"/>
              </a:rPr>
              <a:t> </a:t>
            </a:r>
            <a:r>
              <a:rPr sz="350" dirty="0">
                <a:latin typeface="Roboto Condensed"/>
                <a:cs typeface="Roboto Condensed"/>
              </a:rPr>
              <a:t>Etat</a:t>
            </a:r>
            <a:r>
              <a:rPr sz="350" spc="5" dirty="0">
                <a:latin typeface="Roboto Condensed"/>
                <a:cs typeface="Roboto Condensed"/>
              </a:rPr>
              <a:t> </a:t>
            </a:r>
            <a:r>
              <a:rPr sz="350" dirty="0">
                <a:latin typeface="Roboto Condensed"/>
                <a:cs typeface="Roboto Condensed"/>
              </a:rPr>
              <a:t>de</a:t>
            </a:r>
            <a:r>
              <a:rPr sz="350" spc="10" dirty="0">
                <a:latin typeface="Roboto Condensed"/>
                <a:cs typeface="Roboto Condensed"/>
              </a:rPr>
              <a:t> </a:t>
            </a:r>
            <a:r>
              <a:rPr sz="350" spc="-10" dirty="0">
                <a:latin typeface="Roboto Condensed"/>
                <a:cs typeface="Roboto Condensed"/>
              </a:rPr>
              <a:t>l’agriculture</a:t>
            </a:r>
            <a:r>
              <a:rPr sz="350" spc="5" dirty="0">
                <a:latin typeface="Roboto Condensed"/>
                <a:cs typeface="Roboto Condensed"/>
              </a:rPr>
              <a:t> </a:t>
            </a:r>
            <a:r>
              <a:rPr sz="350" spc="-10" dirty="0">
                <a:latin typeface="Roboto Condensed"/>
                <a:cs typeface="Roboto Condensed"/>
              </a:rPr>
              <a:t>wallonne</a:t>
            </a:r>
            <a:endParaRPr sz="350">
              <a:latin typeface="Roboto Condensed"/>
              <a:cs typeface="Roboto Condensed"/>
            </a:endParaRPr>
          </a:p>
        </p:txBody>
      </p:sp>
      <p:pic>
        <p:nvPicPr>
          <p:cNvPr id="265" name="object 257">
            <a:extLst>
              <a:ext uri="{FF2B5EF4-FFF2-40B4-BE49-F238E27FC236}">
                <a16:creationId xmlns:a16="http://schemas.microsoft.com/office/drawing/2014/main" id="{FC0DD7F2-D7AF-9D16-A44D-FF8EF5FF9182}"/>
              </a:ext>
            </a:extLst>
          </p:cNvPr>
          <p:cNvPicPr/>
          <p:nvPr userDrawn="1"/>
        </p:nvPicPr>
        <p:blipFill>
          <a:blip r:embed="rId79" cstate="screen">
            <a:extLst>
              <a:ext uri="{28A0092B-C50C-407E-A947-70E740481C1C}">
                <a14:useLocalDpi xmlns:a14="http://schemas.microsoft.com/office/drawing/2010/main"/>
              </a:ext>
            </a:extLst>
          </a:blip>
          <a:stretch>
            <a:fillRect/>
          </a:stretch>
        </p:blipFill>
        <p:spPr>
          <a:xfrm>
            <a:off x="10821640" y="6286705"/>
            <a:ext cx="775945" cy="242135"/>
          </a:xfrm>
          <a:prstGeom prst="rect">
            <a:avLst/>
          </a:prstGeom>
        </p:spPr>
      </p:pic>
      <p:grpSp>
        <p:nvGrpSpPr>
          <p:cNvPr id="266" name="object 258">
            <a:extLst>
              <a:ext uri="{FF2B5EF4-FFF2-40B4-BE49-F238E27FC236}">
                <a16:creationId xmlns:a16="http://schemas.microsoft.com/office/drawing/2014/main" id="{24FB2858-8546-98AA-43FC-C0BA92A02F51}"/>
              </a:ext>
            </a:extLst>
          </p:cNvPr>
          <p:cNvGrpSpPr/>
          <p:nvPr userDrawn="1"/>
        </p:nvGrpSpPr>
        <p:grpSpPr>
          <a:xfrm>
            <a:off x="10367178" y="6205984"/>
            <a:ext cx="403860" cy="403860"/>
            <a:chOff x="10364091" y="6201855"/>
            <a:chExt cx="403860" cy="403860"/>
          </a:xfrm>
        </p:grpSpPr>
        <p:sp>
          <p:nvSpPr>
            <p:cNvPr id="267" name="object 259">
              <a:extLst>
                <a:ext uri="{FF2B5EF4-FFF2-40B4-BE49-F238E27FC236}">
                  <a16:creationId xmlns:a16="http://schemas.microsoft.com/office/drawing/2014/main" id="{08C7CA08-E0B9-C11D-7C23-64CF7F071861}"/>
                </a:ext>
              </a:extLst>
            </p:cNvPr>
            <p:cNvSpPr/>
            <p:nvPr/>
          </p:nvSpPr>
          <p:spPr>
            <a:xfrm>
              <a:off x="10364091" y="6201855"/>
              <a:ext cx="388620" cy="273050"/>
            </a:xfrm>
            <a:custGeom>
              <a:avLst/>
              <a:gdLst/>
              <a:ahLst/>
              <a:cxnLst/>
              <a:rect l="l" t="t" r="r" b="b"/>
              <a:pathLst>
                <a:path w="388620" h="273050">
                  <a:moveTo>
                    <a:pt x="201790" y="0"/>
                  </a:moveTo>
                  <a:lnTo>
                    <a:pt x="155522" y="5329"/>
                  </a:lnTo>
                  <a:lnTo>
                    <a:pt x="113049" y="20510"/>
                  </a:lnTo>
                  <a:lnTo>
                    <a:pt x="75582" y="44332"/>
                  </a:lnTo>
                  <a:lnTo>
                    <a:pt x="44332" y="75582"/>
                  </a:lnTo>
                  <a:lnTo>
                    <a:pt x="20510" y="113049"/>
                  </a:lnTo>
                  <a:lnTo>
                    <a:pt x="5329" y="155522"/>
                  </a:lnTo>
                  <a:lnTo>
                    <a:pt x="0" y="201790"/>
                  </a:lnTo>
                  <a:lnTo>
                    <a:pt x="846" y="220340"/>
                  </a:lnTo>
                  <a:lnTo>
                    <a:pt x="3332" y="238413"/>
                  </a:lnTo>
                  <a:lnTo>
                    <a:pt x="7377" y="255939"/>
                  </a:lnTo>
                  <a:lnTo>
                    <a:pt x="12903" y="272846"/>
                  </a:lnTo>
                  <a:lnTo>
                    <a:pt x="17713" y="266191"/>
                  </a:lnTo>
                  <a:lnTo>
                    <a:pt x="22885" y="259564"/>
                  </a:lnTo>
                  <a:lnTo>
                    <a:pt x="68750" y="214765"/>
                  </a:lnTo>
                  <a:lnTo>
                    <a:pt x="109723" y="186637"/>
                  </a:lnTo>
                  <a:lnTo>
                    <a:pt x="156175" y="162650"/>
                  </a:lnTo>
                  <a:lnTo>
                    <a:pt x="207048" y="143433"/>
                  </a:lnTo>
                  <a:lnTo>
                    <a:pt x="274348" y="127452"/>
                  </a:lnTo>
                  <a:lnTo>
                    <a:pt x="340258" y="121996"/>
                  </a:lnTo>
                  <a:lnTo>
                    <a:pt x="352812" y="122213"/>
                  </a:lnTo>
                  <a:lnTo>
                    <a:pt x="365056" y="122856"/>
                  </a:lnTo>
                  <a:lnTo>
                    <a:pt x="376979" y="123914"/>
                  </a:lnTo>
                  <a:lnTo>
                    <a:pt x="388569" y="125374"/>
                  </a:lnTo>
                  <a:lnTo>
                    <a:pt x="365684" y="84093"/>
                  </a:lnTo>
                  <a:lnTo>
                    <a:pt x="334123" y="49470"/>
                  </a:lnTo>
                  <a:lnTo>
                    <a:pt x="295326" y="22950"/>
                  </a:lnTo>
                  <a:lnTo>
                    <a:pt x="250735" y="5978"/>
                  </a:lnTo>
                  <a:lnTo>
                    <a:pt x="201790" y="0"/>
                  </a:lnTo>
                  <a:close/>
                </a:path>
              </a:pathLst>
            </a:custGeom>
            <a:solidFill>
              <a:srgbClr val="A1DAF8"/>
            </a:solidFill>
          </p:spPr>
          <p:txBody>
            <a:bodyPr wrap="square" lIns="0" tIns="0" rIns="0" bIns="0" rtlCol="0"/>
            <a:lstStyle/>
            <a:p>
              <a:endParaRPr/>
            </a:p>
          </p:txBody>
        </p:sp>
        <p:pic>
          <p:nvPicPr>
            <p:cNvPr id="268" name="object 260">
              <a:extLst>
                <a:ext uri="{FF2B5EF4-FFF2-40B4-BE49-F238E27FC236}">
                  <a16:creationId xmlns:a16="http://schemas.microsoft.com/office/drawing/2014/main" id="{5F14ACD9-97CA-4A61-208B-23F6ECF43076}"/>
                </a:ext>
              </a:extLst>
            </p:cNvPr>
            <p:cNvPicPr/>
            <p:nvPr/>
          </p:nvPicPr>
          <p:blipFill>
            <a:blip r:embed="rId80" cstate="screen">
              <a:extLst>
                <a:ext uri="{28A0092B-C50C-407E-A947-70E740481C1C}">
                  <a14:useLocalDpi xmlns:a14="http://schemas.microsoft.com/office/drawing/2010/main"/>
                </a:ext>
              </a:extLst>
            </a:blip>
            <a:stretch>
              <a:fillRect/>
            </a:stretch>
          </p:blipFill>
          <p:spPr>
            <a:xfrm>
              <a:off x="10425384" y="6240268"/>
              <a:ext cx="242316" cy="242303"/>
            </a:xfrm>
            <a:prstGeom prst="rect">
              <a:avLst/>
            </a:prstGeom>
          </p:spPr>
        </p:pic>
        <p:pic>
          <p:nvPicPr>
            <p:cNvPr id="269" name="object 261">
              <a:extLst>
                <a:ext uri="{FF2B5EF4-FFF2-40B4-BE49-F238E27FC236}">
                  <a16:creationId xmlns:a16="http://schemas.microsoft.com/office/drawing/2014/main" id="{9CD456EA-11EE-D2F9-7CD1-E72C6EC7679D}"/>
                </a:ext>
              </a:extLst>
            </p:cNvPr>
            <p:cNvPicPr/>
            <p:nvPr/>
          </p:nvPicPr>
          <p:blipFill>
            <a:blip r:embed="rId81" cstate="screen">
              <a:extLst>
                <a:ext uri="{28A0092B-C50C-407E-A947-70E740481C1C}">
                  <a14:useLocalDpi xmlns:a14="http://schemas.microsoft.com/office/drawing/2010/main"/>
                </a:ext>
              </a:extLst>
            </a:blip>
            <a:stretch>
              <a:fillRect/>
            </a:stretch>
          </p:blipFill>
          <p:spPr>
            <a:xfrm>
              <a:off x="10390174" y="6350025"/>
              <a:ext cx="377444" cy="254482"/>
            </a:xfrm>
            <a:prstGeom prst="rect">
              <a:avLst/>
            </a:prstGeom>
          </p:spPr>
        </p:pic>
        <p:sp>
          <p:nvSpPr>
            <p:cNvPr id="270" name="object 262">
              <a:extLst>
                <a:ext uri="{FF2B5EF4-FFF2-40B4-BE49-F238E27FC236}">
                  <a16:creationId xmlns:a16="http://schemas.microsoft.com/office/drawing/2014/main" id="{8466031A-1759-FCB7-1988-BAA3ED117644}"/>
                </a:ext>
              </a:extLst>
            </p:cNvPr>
            <p:cNvSpPr/>
            <p:nvPr/>
          </p:nvSpPr>
          <p:spPr>
            <a:xfrm>
              <a:off x="10376992" y="6323850"/>
              <a:ext cx="391160" cy="252095"/>
            </a:xfrm>
            <a:custGeom>
              <a:avLst/>
              <a:gdLst/>
              <a:ahLst/>
              <a:cxnLst/>
              <a:rect l="l" t="t" r="r" b="b"/>
              <a:pathLst>
                <a:path w="391159" h="252095">
                  <a:moveTo>
                    <a:pt x="384797" y="31394"/>
                  </a:moveTo>
                  <a:lnTo>
                    <a:pt x="352145" y="863"/>
                  </a:lnTo>
                  <a:lnTo>
                    <a:pt x="327342" y="0"/>
                  </a:lnTo>
                  <a:lnTo>
                    <a:pt x="294805" y="1371"/>
                  </a:lnTo>
                  <a:lnTo>
                    <a:pt x="227736" y="12179"/>
                  </a:lnTo>
                  <a:lnTo>
                    <a:pt x="143268" y="40665"/>
                  </a:lnTo>
                  <a:lnTo>
                    <a:pt x="96824" y="64655"/>
                  </a:lnTo>
                  <a:lnTo>
                    <a:pt x="55854" y="92773"/>
                  </a:lnTo>
                  <a:lnTo>
                    <a:pt x="21412" y="124409"/>
                  </a:lnTo>
                  <a:lnTo>
                    <a:pt x="0" y="150863"/>
                  </a:lnTo>
                  <a:lnTo>
                    <a:pt x="2895" y="158115"/>
                  </a:lnTo>
                  <a:lnTo>
                    <a:pt x="6057" y="165227"/>
                  </a:lnTo>
                  <a:lnTo>
                    <a:pt x="9499" y="172186"/>
                  </a:lnTo>
                  <a:lnTo>
                    <a:pt x="13182" y="178993"/>
                  </a:lnTo>
                  <a:lnTo>
                    <a:pt x="18783" y="169811"/>
                  </a:lnTo>
                  <a:lnTo>
                    <a:pt x="25222" y="160604"/>
                  </a:lnTo>
                  <a:lnTo>
                    <a:pt x="72580" y="112903"/>
                  </a:lnTo>
                  <a:lnTo>
                    <a:pt x="110807" y="86766"/>
                  </a:lnTo>
                  <a:lnTo>
                    <a:pt x="154279" y="64401"/>
                  </a:lnTo>
                  <a:lnTo>
                    <a:pt x="202006" y="46418"/>
                  </a:lnTo>
                  <a:lnTo>
                    <a:pt x="265417" y="31343"/>
                  </a:lnTo>
                  <a:lnTo>
                    <a:pt x="327342" y="26187"/>
                  </a:lnTo>
                  <a:lnTo>
                    <a:pt x="342569" y="26517"/>
                  </a:lnTo>
                  <a:lnTo>
                    <a:pt x="357238" y="27508"/>
                  </a:lnTo>
                  <a:lnTo>
                    <a:pt x="371322" y="29133"/>
                  </a:lnTo>
                  <a:lnTo>
                    <a:pt x="384797" y="31394"/>
                  </a:lnTo>
                  <a:close/>
                </a:path>
                <a:path w="391159" h="252095">
                  <a:moveTo>
                    <a:pt x="390626" y="77470"/>
                  </a:moveTo>
                  <a:lnTo>
                    <a:pt x="390359" y="69164"/>
                  </a:lnTo>
                  <a:lnTo>
                    <a:pt x="389750" y="60947"/>
                  </a:lnTo>
                  <a:lnTo>
                    <a:pt x="388835" y="52819"/>
                  </a:lnTo>
                  <a:lnTo>
                    <a:pt x="387591" y="44792"/>
                  </a:lnTo>
                  <a:lnTo>
                    <a:pt x="346786" y="48120"/>
                  </a:lnTo>
                  <a:lnTo>
                    <a:pt x="305181" y="56362"/>
                  </a:lnTo>
                  <a:lnTo>
                    <a:pt x="263321" y="69392"/>
                  </a:lnTo>
                  <a:lnTo>
                    <a:pt x="221742" y="87096"/>
                  </a:lnTo>
                  <a:lnTo>
                    <a:pt x="173824" y="113969"/>
                  </a:lnTo>
                  <a:lnTo>
                    <a:pt x="131191" y="145338"/>
                  </a:lnTo>
                  <a:lnTo>
                    <a:pt x="94805" y="180416"/>
                  </a:lnTo>
                  <a:lnTo>
                    <a:pt x="65620" y="218389"/>
                  </a:lnTo>
                  <a:lnTo>
                    <a:pt x="57162" y="232600"/>
                  </a:lnTo>
                  <a:lnTo>
                    <a:pt x="63500" y="237858"/>
                  </a:lnTo>
                  <a:lnTo>
                    <a:pt x="70040" y="242862"/>
                  </a:lnTo>
                  <a:lnTo>
                    <a:pt x="76796" y="247599"/>
                  </a:lnTo>
                  <a:lnTo>
                    <a:pt x="83756" y="252069"/>
                  </a:lnTo>
                  <a:lnTo>
                    <a:pt x="89687" y="241465"/>
                  </a:lnTo>
                  <a:lnTo>
                    <a:pt x="93129" y="236131"/>
                  </a:lnTo>
                  <a:lnTo>
                    <a:pt x="119634" y="201726"/>
                  </a:lnTo>
                  <a:lnTo>
                    <a:pt x="152869" y="169824"/>
                  </a:lnTo>
                  <a:lnTo>
                    <a:pt x="191947" y="141198"/>
                  </a:lnTo>
                  <a:lnTo>
                    <a:pt x="236004" y="116547"/>
                  </a:lnTo>
                  <a:lnTo>
                    <a:pt x="274739" y="100126"/>
                  </a:lnTo>
                  <a:lnTo>
                    <a:pt x="314020" y="87998"/>
                  </a:lnTo>
                  <a:lnTo>
                    <a:pt x="352945" y="80378"/>
                  </a:lnTo>
                  <a:lnTo>
                    <a:pt x="390626" y="77470"/>
                  </a:lnTo>
                  <a:close/>
                </a:path>
              </a:pathLst>
            </a:custGeom>
            <a:solidFill>
              <a:srgbClr val="FFFFFF"/>
            </a:solidFill>
          </p:spPr>
          <p:txBody>
            <a:bodyPr wrap="square" lIns="0" tIns="0" rIns="0" bIns="0" rtlCol="0"/>
            <a:lstStyle/>
            <a:p>
              <a:endParaRPr/>
            </a:p>
          </p:txBody>
        </p:sp>
        <p:pic>
          <p:nvPicPr>
            <p:cNvPr id="271" name="object 263">
              <a:extLst>
                <a:ext uri="{FF2B5EF4-FFF2-40B4-BE49-F238E27FC236}">
                  <a16:creationId xmlns:a16="http://schemas.microsoft.com/office/drawing/2014/main" id="{D093BD14-9137-A366-77CC-111C14664BC2}"/>
                </a:ext>
              </a:extLst>
            </p:cNvPr>
            <p:cNvPicPr/>
            <p:nvPr/>
          </p:nvPicPr>
          <p:blipFill>
            <a:blip r:embed="rId82" cstate="screen">
              <a:extLst>
                <a:ext uri="{28A0092B-C50C-407E-A947-70E740481C1C}">
                  <a14:useLocalDpi xmlns:a14="http://schemas.microsoft.com/office/drawing/2010/main"/>
                </a:ext>
              </a:extLst>
            </a:blip>
            <a:stretch>
              <a:fillRect/>
            </a:stretch>
          </p:blipFill>
          <p:spPr>
            <a:xfrm>
              <a:off x="10521860" y="6414742"/>
              <a:ext cx="245503" cy="190690"/>
            </a:xfrm>
            <a:prstGeom prst="rect">
              <a:avLst/>
            </a:prstGeom>
          </p:spPr>
        </p:pic>
      </p:grpSp>
      <p:grpSp>
        <p:nvGrpSpPr>
          <p:cNvPr id="272" name="object 264">
            <a:extLst>
              <a:ext uri="{FF2B5EF4-FFF2-40B4-BE49-F238E27FC236}">
                <a16:creationId xmlns:a16="http://schemas.microsoft.com/office/drawing/2014/main" id="{32E58C49-505B-56CA-3BCE-19F3950135C7}"/>
              </a:ext>
            </a:extLst>
          </p:cNvPr>
          <p:cNvGrpSpPr/>
          <p:nvPr userDrawn="1"/>
        </p:nvGrpSpPr>
        <p:grpSpPr>
          <a:xfrm>
            <a:off x="10689659" y="5811461"/>
            <a:ext cx="499109" cy="72390"/>
            <a:chOff x="10686572" y="5807332"/>
            <a:chExt cx="499109" cy="72390"/>
          </a:xfrm>
        </p:grpSpPr>
        <p:pic>
          <p:nvPicPr>
            <p:cNvPr id="273" name="object 265">
              <a:extLst>
                <a:ext uri="{FF2B5EF4-FFF2-40B4-BE49-F238E27FC236}">
                  <a16:creationId xmlns:a16="http://schemas.microsoft.com/office/drawing/2014/main" id="{01E1792B-CA2E-6314-E753-4A07FA1551F7}"/>
                </a:ext>
              </a:extLst>
            </p:cNvPr>
            <p:cNvPicPr/>
            <p:nvPr/>
          </p:nvPicPr>
          <p:blipFill>
            <a:blip r:embed="rId83" cstate="screen">
              <a:extLst>
                <a:ext uri="{28A0092B-C50C-407E-A947-70E740481C1C}">
                  <a14:useLocalDpi xmlns:a14="http://schemas.microsoft.com/office/drawing/2010/main"/>
                </a:ext>
              </a:extLst>
            </a:blip>
            <a:stretch>
              <a:fillRect/>
            </a:stretch>
          </p:blipFill>
          <p:spPr>
            <a:xfrm>
              <a:off x="11006809" y="5807624"/>
              <a:ext cx="71780" cy="71780"/>
            </a:xfrm>
            <a:prstGeom prst="rect">
              <a:avLst/>
            </a:prstGeom>
          </p:spPr>
        </p:pic>
        <p:pic>
          <p:nvPicPr>
            <p:cNvPr id="274" name="object 266">
              <a:extLst>
                <a:ext uri="{FF2B5EF4-FFF2-40B4-BE49-F238E27FC236}">
                  <a16:creationId xmlns:a16="http://schemas.microsoft.com/office/drawing/2014/main" id="{2F6F2EEA-4A86-62C3-46B1-A7D7F369AE5C}"/>
                </a:ext>
              </a:extLst>
            </p:cNvPr>
            <p:cNvPicPr/>
            <p:nvPr/>
          </p:nvPicPr>
          <p:blipFill>
            <a:blip r:embed="rId84" cstate="screen">
              <a:extLst>
                <a:ext uri="{28A0092B-C50C-407E-A947-70E740481C1C}">
                  <a14:useLocalDpi xmlns:a14="http://schemas.microsoft.com/office/drawing/2010/main"/>
                </a:ext>
              </a:extLst>
            </a:blip>
            <a:stretch>
              <a:fillRect/>
            </a:stretch>
          </p:blipFill>
          <p:spPr>
            <a:xfrm>
              <a:off x="10686572" y="5807833"/>
              <a:ext cx="71272" cy="71273"/>
            </a:xfrm>
            <a:prstGeom prst="rect">
              <a:avLst/>
            </a:prstGeom>
          </p:spPr>
        </p:pic>
        <p:pic>
          <p:nvPicPr>
            <p:cNvPr id="275" name="object 267">
              <a:extLst>
                <a:ext uri="{FF2B5EF4-FFF2-40B4-BE49-F238E27FC236}">
                  <a16:creationId xmlns:a16="http://schemas.microsoft.com/office/drawing/2014/main" id="{BD33730C-E294-1AC2-68F7-076AB7E79F6F}"/>
                </a:ext>
              </a:extLst>
            </p:cNvPr>
            <p:cNvPicPr/>
            <p:nvPr/>
          </p:nvPicPr>
          <p:blipFill>
            <a:blip r:embed="rId85" cstate="screen">
              <a:extLst>
                <a:ext uri="{28A0092B-C50C-407E-A947-70E740481C1C}">
                  <a14:useLocalDpi xmlns:a14="http://schemas.microsoft.com/office/drawing/2010/main"/>
                </a:ext>
              </a:extLst>
            </a:blip>
            <a:stretch>
              <a:fillRect/>
            </a:stretch>
          </p:blipFill>
          <p:spPr>
            <a:xfrm>
              <a:off x="10900277" y="5807929"/>
              <a:ext cx="71183" cy="71170"/>
            </a:xfrm>
            <a:prstGeom prst="rect">
              <a:avLst/>
            </a:prstGeom>
          </p:spPr>
        </p:pic>
        <p:pic>
          <p:nvPicPr>
            <p:cNvPr id="276" name="object 268">
              <a:extLst>
                <a:ext uri="{FF2B5EF4-FFF2-40B4-BE49-F238E27FC236}">
                  <a16:creationId xmlns:a16="http://schemas.microsoft.com/office/drawing/2014/main" id="{7D71BA31-D9EA-E122-12D8-86861A673BC7}"/>
                </a:ext>
              </a:extLst>
            </p:cNvPr>
            <p:cNvPicPr/>
            <p:nvPr/>
          </p:nvPicPr>
          <p:blipFill>
            <a:blip r:embed="rId86" cstate="screen">
              <a:extLst>
                <a:ext uri="{28A0092B-C50C-407E-A947-70E740481C1C}">
                  <a14:useLocalDpi xmlns:a14="http://schemas.microsoft.com/office/drawing/2010/main"/>
                </a:ext>
              </a:extLst>
            </a:blip>
            <a:stretch>
              <a:fillRect/>
            </a:stretch>
          </p:blipFill>
          <p:spPr>
            <a:xfrm>
              <a:off x="10792855" y="5807332"/>
              <a:ext cx="72364" cy="72364"/>
            </a:xfrm>
            <a:prstGeom prst="rect">
              <a:avLst/>
            </a:prstGeom>
          </p:spPr>
        </p:pic>
        <p:pic>
          <p:nvPicPr>
            <p:cNvPr id="277" name="object 269">
              <a:extLst>
                <a:ext uri="{FF2B5EF4-FFF2-40B4-BE49-F238E27FC236}">
                  <a16:creationId xmlns:a16="http://schemas.microsoft.com/office/drawing/2014/main" id="{5B5E3703-2135-55A6-3AE6-F352D5DD5C8B}"/>
                </a:ext>
              </a:extLst>
            </p:cNvPr>
            <p:cNvPicPr/>
            <p:nvPr/>
          </p:nvPicPr>
          <p:blipFill>
            <a:blip r:embed="rId87" cstate="screen">
              <a:extLst>
                <a:ext uri="{28A0092B-C50C-407E-A947-70E740481C1C}">
                  <a14:useLocalDpi xmlns:a14="http://schemas.microsoft.com/office/drawing/2010/main"/>
                </a:ext>
              </a:extLst>
            </a:blip>
            <a:stretch>
              <a:fillRect/>
            </a:stretch>
          </p:blipFill>
          <p:spPr>
            <a:xfrm>
              <a:off x="11113946" y="5807922"/>
              <a:ext cx="71170" cy="71183"/>
            </a:xfrm>
            <a:prstGeom prst="rect">
              <a:avLst/>
            </a:prstGeom>
          </p:spPr>
        </p:pic>
      </p:grpSp>
      <p:sp>
        <p:nvSpPr>
          <p:cNvPr id="7" name="ZoneTexte 6">
            <a:extLst>
              <a:ext uri="{FF2B5EF4-FFF2-40B4-BE49-F238E27FC236}">
                <a16:creationId xmlns:a16="http://schemas.microsoft.com/office/drawing/2014/main" id="{386C153F-E687-C367-DED4-7C8E384EB95E}"/>
              </a:ext>
            </a:extLst>
          </p:cNvPr>
          <p:cNvSpPr txBox="1"/>
          <p:nvPr userDrawn="1"/>
        </p:nvSpPr>
        <p:spPr>
          <a:xfrm>
            <a:off x="528777" y="887854"/>
            <a:ext cx="2542562" cy="3531736"/>
          </a:xfrm>
          <a:prstGeom prst="rect">
            <a:avLst/>
          </a:prstGeom>
          <a:noFill/>
        </p:spPr>
        <p:txBody>
          <a:bodyPr wrap="square" rtlCol="0">
            <a:spAutoFit/>
          </a:bodyPr>
          <a:lstStyle/>
          <a:p>
            <a:pPr marL="12700">
              <a:lnSpc>
                <a:spcPts val="5590"/>
              </a:lnSpc>
              <a:spcBef>
                <a:spcPts val="135"/>
              </a:spcBef>
            </a:pPr>
            <a:r>
              <a:rPr lang="fr-FR" sz="5400" b="1" spc="15" dirty="0">
                <a:solidFill>
                  <a:srgbClr val="19313B"/>
                </a:solidFill>
                <a:latin typeface="+mn-lt"/>
                <a:cs typeface="Calibri"/>
              </a:rPr>
              <a:t>44</a:t>
            </a:r>
            <a:r>
              <a:rPr lang="fr-FR" sz="3200" b="0" spc="0" dirty="0">
                <a:solidFill>
                  <a:schemeClr val="tx1"/>
                </a:solidFill>
                <a:latin typeface="+mn-lt"/>
                <a:cs typeface="Calibri"/>
              </a:rPr>
              <a:t> </a:t>
            </a:r>
          </a:p>
          <a:p>
            <a:pPr marL="12700">
              <a:lnSpc>
                <a:spcPct val="100000"/>
              </a:lnSpc>
              <a:spcBef>
                <a:spcPts val="135"/>
              </a:spcBef>
            </a:pPr>
            <a:r>
              <a:rPr lang="fr-FR" sz="1800" b="1" spc="114" dirty="0">
                <a:solidFill>
                  <a:srgbClr val="19313B"/>
                </a:solidFill>
                <a:latin typeface="+mn-lt"/>
                <a:cs typeface="Calibri"/>
              </a:rPr>
              <a:t>PRODUCTEURS</a:t>
            </a:r>
            <a:endParaRPr lang="fr-FR" sz="1800" dirty="0">
              <a:latin typeface="+mn-lt"/>
              <a:cs typeface="Calibri"/>
            </a:endParaRPr>
          </a:p>
          <a:p>
            <a:pPr marL="19685">
              <a:lnSpc>
                <a:spcPct val="100000"/>
              </a:lnSpc>
              <a:spcBef>
                <a:spcPts val="30"/>
              </a:spcBef>
            </a:pPr>
            <a:r>
              <a:rPr lang="fr-FR" sz="1800" b="1" spc="105" dirty="0">
                <a:solidFill>
                  <a:srgbClr val="19313B"/>
                </a:solidFill>
                <a:latin typeface="+mn-lt"/>
                <a:cs typeface="Calibri"/>
              </a:rPr>
              <a:t>ÉLUS</a:t>
            </a:r>
          </a:p>
          <a:p>
            <a:pPr marL="19685">
              <a:lnSpc>
                <a:spcPct val="100000"/>
              </a:lnSpc>
              <a:spcBef>
                <a:spcPts val="30"/>
              </a:spcBef>
            </a:pPr>
            <a:endParaRPr lang="fr-FR" sz="1800" b="1" spc="105" dirty="0">
              <a:solidFill>
                <a:srgbClr val="19313B"/>
              </a:solidFill>
              <a:latin typeface="+mn-lt"/>
              <a:cs typeface="Calibri"/>
            </a:endParaRPr>
          </a:p>
          <a:p>
            <a:pPr marL="19685">
              <a:lnSpc>
                <a:spcPct val="100000"/>
              </a:lnSpc>
              <a:spcBef>
                <a:spcPts val="30"/>
              </a:spcBef>
            </a:pPr>
            <a:endParaRPr lang="fr-FR" sz="1800" dirty="0">
              <a:latin typeface="+mn-lt"/>
              <a:cs typeface="Calibri"/>
            </a:endParaRPr>
          </a:p>
          <a:p>
            <a:pPr marL="12700">
              <a:lnSpc>
                <a:spcPts val="5590"/>
              </a:lnSpc>
              <a:spcBef>
                <a:spcPts val="415"/>
              </a:spcBef>
            </a:pPr>
            <a:r>
              <a:rPr lang="fr-FR" sz="5400" b="1" spc="15" dirty="0">
                <a:solidFill>
                  <a:srgbClr val="19313B"/>
                </a:solidFill>
                <a:latin typeface="+mn-lt"/>
                <a:cs typeface="Calibri"/>
              </a:rPr>
              <a:t>22</a:t>
            </a:r>
            <a:r>
              <a:rPr lang="fr-FR" sz="3200" b="1" spc="15" dirty="0">
                <a:solidFill>
                  <a:srgbClr val="19313B"/>
                </a:solidFill>
                <a:latin typeface="+mn-lt"/>
                <a:cs typeface="Calibri"/>
              </a:rPr>
              <a:t> </a:t>
            </a:r>
            <a:endParaRPr lang="fr-FR" sz="3200" dirty="0">
              <a:latin typeface="+mn-lt"/>
              <a:cs typeface="Calibri"/>
            </a:endParaRPr>
          </a:p>
          <a:p>
            <a:pPr marL="19685">
              <a:lnSpc>
                <a:spcPct val="100000"/>
              </a:lnSpc>
            </a:pPr>
            <a:r>
              <a:rPr lang="fr-FR" sz="1800" b="1" spc="95" dirty="0">
                <a:solidFill>
                  <a:srgbClr val="19313B"/>
                </a:solidFill>
                <a:latin typeface="+mn-lt"/>
                <a:cs typeface="Calibri"/>
              </a:rPr>
              <a:t>REPRÉSENTANTS</a:t>
            </a:r>
            <a:endParaRPr lang="fr-FR" sz="1800" dirty="0">
              <a:latin typeface="+mn-lt"/>
              <a:cs typeface="Calibri"/>
            </a:endParaRPr>
          </a:p>
          <a:p>
            <a:pPr marL="19685">
              <a:lnSpc>
                <a:spcPct val="100000"/>
              </a:lnSpc>
              <a:spcBef>
                <a:spcPts val="30"/>
              </a:spcBef>
            </a:pPr>
            <a:r>
              <a:rPr lang="fr-FR" sz="1800" b="1" spc="75" dirty="0">
                <a:solidFill>
                  <a:srgbClr val="19313B"/>
                </a:solidFill>
                <a:latin typeface="+mn-lt"/>
                <a:cs typeface="Calibri"/>
              </a:rPr>
              <a:t>D’ASSOCIATIONS</a:t>
            </a:r>
            <a:endParaRPr lang="fr-FR" sz="1800" dirty="0">
              <a:latin typeface="+mn-lt"/>
              <a:cs typeface="Calibri"/>
            </a:endParaRPr>
          </a:p>
          <a:p>
            <a:endParaRPr lang="fr-BE" dirty="0"/>
          </a:p>
        </p:txBody>
      </p:sp>
    </p:spTree>
    <p:extLst>
      <p:ext uri="{BB962C8B-B14F-4D97-AF65-F5344CB8AC3E}">
        <p14:creationId xmlns:p14="http://schemas.microsoft.com/office/powerpoint/2010/main" val="35628911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Disposition BOVINS LAIT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9075134E-B160-5523-1455-DDD6A30BAF59}"/>
              </a:ext>
            </a:extLst>
          </p:cNvPr>
          <p:cNvGrpSpPr/>
          <p:nvPr userDrawn="1"/>
        </p:nvGrpSpPr>
        <p:grpSpPr>
          <a:xfrm>
            <a:off x="347446" y="2096795"/>
            <a:ext cx="11785600" cy="3921125"/>
            <a:chOff x="347446" y="2096795"/>
            <a:chExt cx="11785600" cy="3921125"/>
          </a:xfrm>
        </p:grpSpPr>
        <p:sp>
          <p:nvSpPr>
            <p:cNvPr id="22" name="object 3">
              <a:extLst>
                <a:ext uri="{FF2B5EF4-FFF2-40B4-BE49-F238E27FC236}">
                  <a16:creationId xmlns:a16="http://schemas.microsoft.com/office/drawing/2014/main" id="{E45A8867-84DE-9C05-83D6-519091C78914}"/>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23" name="object 4">
              <a:extLst>
                <a:ext uri="{FF2B5EF4-FFF2-40B4-BE49-F238E27FC236}">
                  <a16:creationId xmlns:a16="http://schemas.microsoft.com/office/drawing/2014/main" id="{DEDC22ED-5D4A-7B5F-E5FF-435B644C017E}"/>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C0A30"/>
            </a:solidFill>
          </p:spPr>
          <p:txBody>
            <a:bodyPr wrap="square" lIns="0" tIns="0" rIns="0" bIns="0" rtlCol="0"/>
            <a:lstStyle/>
            <a:p>
              <a:endParaRPr/>
            </a:p>
          </p:txBody>
        </p:sp>
        <p:pic>
          <p:nvPicPr>
            <p:cNvPr id="24" name="object 5">
              <a:extLst>
                <a:ext uri="{FF2B5EF4-FFF2-40B4-BE49-F238E27FC236}">
                  <a16:creationId xmlns:a16="http://schemas.microsoft.com/office/drawing/2014/main" id="{52F72696-DA8B-2D81-FCE8-DD5040699A12}"/>
                </a:ext>
              </a:extLst>
            </p:cNvPr>
            <p:cNvPicPr/>
            <p:nvPr/>
          </p:nvPicPr>
          <p:blipFill>
            <a:blip r:embed="rId2" cstate="print"/>
            <a:stretch>
              <a:fillRect/>
            </a:stretch>
          </p:blipFill>
          <p:spPr>
            <a:xfrm>
              <a:off x="4019202" y="2096808"/>
              <a:ext cx="8113742" cy="3920553"/>
            </a:xfrm>
            <a:prstGeom prst="rect">
              <a:avLst/>
            </a:prstGeom>
          </p:spPr>
        </p:pic>
        <p:sp>
          <p:nvSpPr>
            <p:cNvPr id="25" name="object 6">
              <a:extLst>
                <a:ext uri="{FF2B5EF4-FFF2-40B4-BE49-F238E27FC236}">
                  <a16:creationId xmlns:a16="http://schemas.microsoft.com/office/drawing/2014/main" id="{44B39688-29BD-7D04-90CF-AA6BAB84BF52}"/>
                </a:ext>
              </a:extLst>
            </p:cNvPr>
            <p:cNvSpPr/>
            <p:nvPr/>
          </p:nvSpPr>
          <p:spPr>
            <a:xfrm>
              <a:off x="2179563" y="2724428"/>
              <a:ext cx="132715" cy="311785"/>
            </a:xfrm>
            <a:custGeom>
              <a:avLst/>
              <a:gdLst/>
              <a:ahLst/>
              <a:cxnLst/>
              <a:rect l="l" t="t" r="r" b="b"/>
              <a:pathLst>
                <a:path w="132714" h="311785">
                  <a:moveTo>
                    <a:pt x="0" y="0"/>
                  </a:moveTo>
                  <a:lnTo>
                    <a:pt x="0" y="253771"/>
                  </a:lnTo>
                  <a:lnTo>
                    <a:pt x="132333" y="311251"/>
                  </a:lnTo>
                  <a:lnTo>
                    <a:pt x="132333" y="57480"/>
                  </a:lnTo>
                  <a:lnTo>
                    <a:pt x="0" y="0"/>
                  </a:lnTo>
                  <a:close/>
                </a:path>
              </a:pathLst>
            </a:custGeom>
            <a:solidFill>
              <a:srgbClr val="FFFFFF"/>
            </a:solidFill>
          </p:spPr>
          <p:txBody>
            <a:bodyPr wrap="square" lIns="0" tIns="0" rIns="0" bIns="0" rtlCol="0"/>
            <a:lstStyle/>
            <a:p>
              <a:endParaRPr/>
            </a:p>
          </p:txBody>
        </p:sp>
        <p:pic>
          <p:nvPicPr>
            <p:cNvPr id="26" name="object 7">
              <a:extLst>
                <a:ext uri="{FF2B5EF4-FFF2-40B4-BE49-F238E27FC236}">
                  <a16:creationId xmlns:a16="http://schemas.microsoft.com/office/drawing/2014/main" id="{E96DF154-E7D6-9046-8D54-3E34D19118F6}"/>
                </a:ext>
              </a:extLst>
            </p:cNvPr>
            <p:cNvPicPr/>
            <p:nvPr/>
          </p:nvPicPr>
          <p:blipFill>
            <a:blip r:embed="rId3" cstate="print"/>
            <a:stretch>
              <a:fillRect/>
            </a:stretch>
          </p:blipFill>
          <p:spPr>
            <a:xfrm>
              <a:off x="2179563" y="2597536"/>
              <a:ext cx="192534" cy="175690"/>
            </a:xfrm>
            <a:prstGeom prst="rect">
              <a:avLst/>
            </a:prstGeom>
          </p:spPr>
        </p:pic>
        <p:sp>
          <p:nvSpPr>
            <p:cNvPr id="27" name="object 8">
              <a:extLst>
                <a:ext uri="{FF2B5EF4-FFF2-40B4-BE49-F238E27FC236}">
                  <a16:creationId xmlns:a16="http://schemas.microsoft.com/office/drawing/2014/main" id="{A9F6A39C-06E1-F611-2F2D-46C25EB3A398}"/>
                </a:ext>
              </a:extLst>
            </p:cNvPr>
            <p:cNvSpPr/>
            <p:nvPr/>
          </p:nvSpPr>
          <p:spPr>
            <a:xfrm>
              <a:off x="2319757" y="2695147"/>
              <a:ext cx="104139" cy="342265"/>
            </a:xfrm>
            <a:custGeom>
              <a:avLst/>
              <a:gdLst/>
              <a:ahLst/>
              <a:cxnLst/>
              <a:rect l="l" t="t" r="r" b="b"/>
              <a:pathLst>
                <a:path w="104139" h="342264">
                  <a:moveTo>
                    <a:pt x="51777" y="0"/>
                  </a:moveTo>
                  <a:lnTo>
                    <a:pt x="0" y="83235"/>
                  </a:lnTo>
                  <a:lnTo>
                    <a:pt x="0" y="341896"/>
                  </a:lnTo>
                  <a:lnTo>
                    <a:pt x="103568" y="295249"/>
                  </a:lnTo>
                  <a:lnTo>
                    <a:pt x="103568" y="41478"/>
                  </a:lnTo>
                  <a:lnTo>
                    <a:pt x="51777" y="0"/>
                  </a:lnTo>
                  <a:close/>
                </a:path>
              </a:pathLst>
            </a:custGeom>
            <a:solidFill>
              <a:srgbClr val="FFFFFF"/>
            </a:solidFill>
          </p:spPr>
          <p:txBody>
            <a:bodyPr wrap="square" lIns="0" tIns="0" rIns="0" bIns="0" rtlCol="0"/>
            <a:lstStyle/>
            <a:p>
              <a:endParaRPr/>
            </a:p>
          </p:txBody>
        </p:sp>
        <p:sp>
          <p:nvSpPr>
            <p:cNvPr id="28" name="object 9">
              <a:extLst>
                <a:ext uri="{FF2B5EF4-FFF2-40B4-BE49-F238E27FC236}">
                  <a16:creationId xmlns:a16="http://schemas.microsoft.com/office/drawing/2014/main" id="{E2C5B153-512C-2DB5-57CD-1888EFC9AFF9}"/>
                </a:ext>
              </a:extLst>
            </p:cNvPr>
            <p:cNvSpPr/>
            <p:nvPr/>
          </p:nvSpPr>
          <p:spPr>
            <a:xfrm>
              <a:off x="2191028" y="2831324"/>
              <a:ext cx="99060" cy="125095"/>
            </a:xfrm>
            <a:custGeom>
              <a:avLst/>
              <a:gdLst/>
              <a:ahLst/>
              <a:cxnLst/>
              <a:rect l="l" t="t" r="r" b="b"/>
              <a:pathLst>
                <a:path w="99060" h="125094">
                  <a:moveTo>
                    <a:pt x="0" y="0"/>
                  </a:moveTo>
                  <a:lnTo>
                    <a:pt x="98577" y="33553"/>
                  </a:lnTo>
                </a:path>
                <a:path w="99060" h="125094">
                  <a:moveTo>
                    <a:pt x="0" y="43129"/>
                  </a:moveTo>
                  <a:lnTo>
                    <a:pt x="98577" y="76669"/>
                  </a:lnTo>
                </a:path>
                <a:path w="99060" h="125094">
                  <a:moveTo>
                    <a:pt x="0" y="91033"/>
                  </a:moveTo>
                  <a:lnTo>
                    <a:pt x="98577" y="124587"/>
                  </a:lnTo>
                </a:path>
              </a:pathLst>
            </a:custGeom>
            <a:ln w="3175">
              <a:solidFill>
                <a:srgbClr val="AC0A30"/>
              </a:solidFill>
            </a:ln>
          </p:spPr>
          <p:txBody>
            <a:bodyPr wrap="square" lIns="0" tIns="0" rIns="0" bIns="0" rtlCol="0"/>
            <a:lstStyle/>
            <a:p>
              <a:endParaRPr/>
            </a:p>
          </p:txBody>
        </p:sp>
        <p:sp>
          <p:nvSpPr>
            <p:cNvPr id="29" name="object 10">
              <a:extLst>
                <a:ext uri="{FF2B5EF4-FFF2-40B4-BE49-F238E27FC236}">
                  <a16:creationId xmlns:a16="http://schemas.microsoft.com/office/drawing/2014/main" id="{5A9F1AC0-2574-5B64-3E9A-45595C8DC74E}"/>
                </a:ext>
              </a:extLst>
            </p:cNvPr>
            <p:cNvSpPr/>
            <p:nvPr/>
          </p:nvSpPr>
          <p:spPr>
            <a:xfrm>
              <a:off x="1872678" y="2849803"/>
              <a:ext cx="274955" cy="267970"/>
            </a:xfrm>
            <a:custGeom>
              <a:avLst/>
              <a:gdLst/>
              <a:ahLst/>
              <a:cxnLst/>
              <a:rect l="l" t="t" r="r" b="b"/>
              <a:pathLst>
                <a:path w="274955" h="267969">
                  <a:moveTo>
                    <a:pt x="273316" y="120929"/>
                  </a:moveTo>
                  <a:lnTo>
                    <a:pt x="265328" y="118541"/>
                  </a:lnTo>
                  <a:lnTo>
                    <a:pt x="208407" y="101561"/>
                  </a:lnTo>
                  <a:lnTo>
                    <a:pt x="208407" y="155892"/>
                  </a:lnTo>
                  <a:lnTo>
                    <a:pt x="208407" y="168719"/>
                  </a:lnTo>
                  <a:lnTo>
                    <a:pt x="202857" y="173913"/>
                  </a:lnTo>
                  <a:lnTo>
                    <a:pt x="189217" y="173913"/>
                  </a:lnTo>
                  <a:lnTo>
                    <a:pt x="183680" y="168719"/>
                  </a:lnTo>
                  <a:lnTo>
                    <a:pt x="183680" y="155892"/>
                  </a:lnTo>
                  <a:lnTo>
                    <a:pt x="189217" y="150685"/>
                  </a:lnTo>
                  <a:lnTo>
                    <a:pt x="202857" y="150685"/>
                  </a:lnTo>
                  <a:lnTo>
                    <a:pt x="208407" y="155892"/>
                  </a:lnTo>
                  <a:lnTo>
                    <a:pt x="208407" y="101561"/>
                  </a:lnTo>
                  <a:lnTo>
                    <a:pt x="206908" y="101104"/>
                  </a:lnTo>
                  <a:lnTo>
                    <a:pt x="204558" y="107988"/>
                  </a:lnTo>
                  <a:lnTo>
                    <a:pt x="200088" y="113512"/>
                  </a:lnTo>
                  <a:lnTo>
                    <a:pt x="193967" y="117195"/>
                  </a:lnTo>
                  <a:lnTo>
                    <a:pt x="186677" y="118541"/>
                  </a:lnTo>
                  <a:lnTo>
                    <a:pt x="183718" y="117944"/>
                  </a:lnTo>
                  <a:lnTo>
                    <a:pt x="178676" y="116928"/>
                  </a:lnTo>
                  <a:lnTo>
                    <a:pt x="172135" y="112522"/>
                  </a:lnTo>
                  <a:lnTo>
                    <a:pt x="167728" y="105994"/>
                  </a:lnTo>
                  <a:lnTo>
                    <a:pt x="166408" y="99491"/>
                  </a:lnTo>
                  <a:lnTo>
                    <a:pt x="166103" y="98005"/>
                  </a:lnTo>
                  <a:lnTo>
                    <a:pt x="166103" y="94970"/>
                  </a:lnTo>
                  <a:lnTo>
                    <a:pt x="166827" y="92100"/>
                  </a:lnTo>
                  <a:lnTo>
                    <a:pt x="167805" y="89966"/>
                  </a:lnTo>
                  <a:lnTo>
                    <a:pt x="168021" y="89496"/>
                  </a:lnTo>
                  <a:lnTo>
                    <a:pt x="155117" y="85648"/>
                  </a:lnTo>
                  <a:lnTo>
                    <a:pt x="155117" y="179590"/>
                  </a:lnTo>
                  <a:lnTo>
                    <a:pt x="155117" y="188480"/>
                  </a:lnTo>
                  <a:lnTo>
                    <a:pt x="151523" y="192087"/>
                  </a:lnTo>
                  <a:lnTo>
                    <a:pt x="142659" y="192087"/>
                  </a:lnTo>
                  <a:lnTo>
                    <a:pt x="139039" y="188480"/>
                  </a:lnTo>
                  <a:lnTo>
                    <a:pt x="139039" y="187617"/>
                  </a:lnTo>
                  <a:lnTo>
                    <a:pt x="139039" y="179590"/>
                  </a:lnTo>
                  <a:lnTo>
                    <a:pt x="142659" y="175996"/>
                  </a:lnTo>
                  <a:lnTo>
                    <a:pt x="151523" y="175996"/>
                  </a:lnTo>
                  <a:lnTo>
                    <a:pt x="155117" y="179590"/>
                  </a:lnTo>
                  <a:lnTo>
                    <a:pt x="155117" y="85648"/>
                  </a:lnTo>
                  <a:lnTo>
                    <a:pt x="129222" y="77927"/>
                  </a:lnTo>
                  <a:lnTo>
                    <a:pt x="129222" y="103606"/>
                  </a:lnTo>
                  <a:lnTo>
                    <a:pt x="129222" y="113817"/>
                  </a:lnTo>
                  <a:lnTo>
                    <a:pt x="124815" y="117944"/>
                  </a:lnTo>
                  <a:lnTo>
                    <a:pt x="113969" y="117944"/>
                  </a:lnTo>
                  <a:lnTo>
                    <a:pt x="109588" y="113817"/>
                  </a:lnTo>
                  <a:lnTo>
                    <a:pt x="109588" y="103606"/>
                  </a:lnTo>
                  <a:lnTo>
                    <a:pt x="113969" y="99491"/>
                  </a:lnTo>
                  <a:lnTo>
                    <a:pt x="124815" y="99491"/>
                  </a:lnTo>
                  <a:lnTo>
                    <a:pt x="129222" y="103606"/>
                  </a:lnTo>
                  <a:lnTo>
                    <a:pt x="129222" y="77927"/>
                  </a:lnTo>
                  <a:lnTo>
                    <a:pt x="104444" y="70523"/>
                  </a:lnTo>
                  <a:lnTo>
                    <a:pt x="97053" y="68326"/>
                  </a:lnTo>
                  <a:lnTo>
                    <a:pt x="97053" y="166573"/>
                  </a:lnTo>
                  <a:lnTo>
                    <a:pt x="95491" y="174764"/>
                  </a:lnTo>
                  <a:lnTo>
                    <a:pt x="91224" y="181444"/>
                  </a:lnTo>
                  <a:lnTo>
                    <a:pt x="84874" y="185953"/>
                  </a:lnTo>
                  <a:lnTo>
                    <a:pt x="77089" y="187617"/>
                  </a:lnTo>
                  <a:lnTo>
                    <a:pt x="69329" y="185953"/>
                  </a:lnTo>
                  <a:lnTo>
                    <a:pt x="62992" y="181444"/>
                  </a:lnTo>
                  <a:lnTo>
                    <a:pt x="61417" y="178993"/>
                  </a:lnTo>
                  <a:lnTo>
                    <a:pt x="58712" y="174764"/>
                  </a:lnTo>
                  <a:lnTo>
                    <a:pt x="57137" y="166573"/>
                  </a:lnTo>
                  <a:lnTo>
                    <a:pt x="57848" y="162890"/>
                  </a:lnTo>
                  <a:lnTo>
                    <a:pt x="58712" y="158381"/>
                  </a:lnTo>
                  <a:lnTo>
                    <a:pt x="62992" y="151676"/>
                  </a:lnTo>
                  <a:lnTo>
                    <a:pt x="69329" y="147167"/>
                  </a:lnTo>
                  <a:lnTo>
                    <a:pt x="77089" y="145516"/>
                  </a:lnTo>
                  <a:lnTo>
                    <a:pt x="84874" y="147167"/>
                  </a:lnTo>
                  <a:lnTo>
                    <a:pt x="91224" y="151676"/>
                  </a:lnTo>
                  <a:lnTo>
                    <a:pt x="95491" y="158381"/>
                  </a:lnTo>
                  <a:lnTo>
                    <a:pt x="97053" y="166573"/>
                  </a:lnTo>
                  <a:lnTo>
                    <a:pt x="97053" y="68326"/>
                  </a:lnTo>
                  <a:lnTo>
                    <a:pt x="50025" y="54292"/>
                  </a:lnTo>
                  <a:lnTo>
                    <a:pt x="50025" y="109016"/>
                  </a:lnTo>
                  <a:lnTo>
                    <a:pt x="48526" y="116420"/>
                  </a:lnTo>
                  <a:lnTo>
                    <a:pt x="44450" y="122478"/>
                  </a:lnTo>
                  <a:lnTo>
                    <a:pt x="38392" y="126555"/>
                  </a:lnTo>
                  <a:lnTo>
                    <a:pt x="30962" y="128054"/>
                  </a:lnTo>
                  <a:lnTo>
                    <a:pt x="27114" y="127279"/>
                  </a:lnTo>
                  <a:lnTo>
                    <a:pt x="27114" y="166573"/>
                  </a:lnTo>
                  <a:lnTo>
                    <a:pt x="27114" y="175387"/>
                  </a:lnTo>
                  <a:lnTo>
                    <a:pt x="23507" y="178993"/>
                  </a:lnTo>
                  <a:lnTo>
                    <a:pt x="14630" y="178993"/>
                  </a:lnTo>
                  <a:lnTo>
                    <a:pt x="11023" y="175387"/>
                  </a:lnTo>
                  <a:lnTo>
                    <a:pt x="11023" y="166573"/>
                  </a:lnTo>
                  <a:lnTo>
                    <a:pt x="14630" y="162890"/>
                  </a:lnTo>
                  <a:lnTo>
                    <a:pt x="23507" y="162890"/>
                  </a:lnTo>
                  <a:lnTo>
                    <a:pt x="27114" y="166573"/>
                  </a:lnTo>
                  <a:lnTo>
                    <a:pt x="27114" y="127279"/>
                  </a:lnTo>
                  <a:lnTo>
                    <a:pt x="23558" y="126555"/>
                  </a:lnTo>
                  <a:lnTo>
                    <a:pt x="17500" y="122478"/>
                  </a:lnTo>
                  <a:lnTo>
                    <a:pt x="13411" y="116420"/>
                  </a:lnTo>
                  <a:lnTo>
                    <a:pt x="11912" y="109016"/>
                  </a:lnTo>
                  <a:lnTo>
                    <a:pt x="13411" y="101587"/>
                  </a:lnTo>
                  <a:lnTo>
                    <a:pt x="17500" y="95542"/>
                  </a:lnTo>
                  <a:lnTo>
                    <a:pt x="23558" y="91452"/>
                  </a:lnTo>
                  <a:lnTo>
                    <a:pt x="30962" y="89966"/>
                  </a:lnTo>
                  <a:lnTo>
                    <a:pt x="38392" y="91452"/>
                  </a:lnTo>
                  <a:lnTo>
                    <a:pt x="44450" y="95542"/>
                  </a:lnTo>
                  <a:lnTo>
                    <a:pt x="48526" y="101587"/>
                  </a:lnTo>
                  <a:lnTo>
                    <a:pt x="49961" y="108712"/>
                  </a:lnTo>
                  <a:lnTo>
                    <a:pt x="50025" y="109016"/>
                  </a:lnTo>
                  <a:lnTo>
                    <a:pt x="50025" y="54292"/>
                  </a:lnTo>
                  <a:lnTo>
                    <a:pt x="23241" y="46291"/>
                  </a:lnTo>
                  <a:lnTo>
                    <a:pt x="0" y="39357"/>
                  </a:lnTo>
                  <a:lnTo>
                    <a:pt x="0" y="48158"/>
                  </a:lnTo>
                  <a:lnTo>
                    <a:pt x="1778" y="47002"/>
                  </a:lnTo>
                  <a:lnTo>
                    <a:pt x="3860" y="46291"/>
                  </a:lnTo>
                  <a:lnTo>
                    <a:pt x="12471" y="46291"/>
                  </a:lnTo>
                  <a:lnTo>
                    <a:pt x="17589" y="51727"/>
                  </a:lnTo>
                  <a:lnTo>
                    <a:pt x="17589" y="65087"/>
                  </a:lnTo>
                  <a:lnTo>
                    <a:pt x="12471" y="70523"/>
                  </a:lnTo>
                  <a:lnTo>
                    <a:pt x="3860" y="70523"/>
                  </a:lnTo>
                  <a:lnTo>
                    <a:pt x="1778" y="69837"/>
                  </a:lnTo>
                  <a:lnTo>
                    <a:pt x="0" y="68656"/>
                  </a:lnTo>
                  <a:lnTo>
                    <a:pt x="0" y="185826"/>
                  </a:lnTo>
                  <a:lnTo>
                    <a:pt x="155181" y="232130"/>
                  </a:lnTo>
                  <a:lnTo>
                    <a:pt x="158229" y="224599"/>
                  </a:lnTo>
                  <a:lnTo>
                    <a:pt x="165315" y="219341"/>
                  </a:lnTo>
                  <a:lnTo>
                    <a:pt x="173545" y="219341"/>
                  </a:lnTo>
                  <a:lnTo>
                    <a:pt x="181330" y="220992"/>
                  </a:lnTo>
                  <a:lnTo>
                    <a:pt x="187680" y="225501"/>
                  </a:lnTo>
                  <a:lnTo>
                    <a:pt x="191973" y="232194"/>
                  </a:lnTo>
                  <a:lnTo>
                    <a:pt x="193535" y="240385"/>
                  </a:lnTo>
                  <a:lnTo>
                    <a:pt x="193522" y="241604"/>
                  </a:lnTo>
                  <a:lnTo>
                    <a:pt x="193230" y="243484"/>
                  </a:lnTo>
                  <a:lnTo>
                    <a:pt x="273316" y="267398"/>
                  </a:lnTo>
                  <a:lnTo>
                    <a:pt x="273316" y="154774"/>
                  </a:lnTo>
                  <a:lnTo>
                    <a:pt x="272338" y="155016"/>
                  </a:lnTo>
                  <a:lnTo>
                    <a:pt x="271373" y="155155"/>
                  </a:lnTo>
                  <a:lnTo>
                    <a:pt x="265569" y="155155"/>
                  </a:lnTo>
                  <a:lnTo>
                    <a:pt x="265569" y="223532"/>
                  </a:lnTo>
                  <a:lnTo>
                    <a:pt x="265569" y="241604"/>
                  </a:lnTo>
                  <a:lnTo>
                    <a:pt x="258216" y="248945"/>
                  </a:lnTo>
                  <a:lnTo>
                    <a:pt x="240144" y="248945"/>
                  </a:lnTo>
                  <a:lnTo>
                    <a:pt x="232803" y="241604"/>
                  </a:lnTo>
                  <a:lnTo>
                    <a:pt x="232803" y="223532"/>
                  </a:lnTo>
                  <a:lnTo>
                    <a:pt x="236994" y="219341"/>
                  </a:lnTo>
                  <a:lnTo>
                    <a:pt x="240144" y="216179"/>
                  </a:lnTo>
                  <a:lnTo>
                    <a:pt x="258216" y="216179"/>
                  </a:lnTo>
                  <a:lnTo>
                    <a:pt x="265569" y="223532"/>
                  </a:lnTo>
                  <a:lnTo>
                    <a:pt x="265569" y="155155"/>
                  </a:lnTo>
                  <a:lnTo>
                    <a:pt x="263512" y="155155"/>
                  </a:lnTo>
                  <a:lnTo>
                    <a:pt x="258749" y="150685"/>
                  </a:lnTo>
                  <a:lnTo>
                    <a:pt x="257962" y="149948"/>
                  </a:lnTo>
                  <a:lnTo>
                    <a:pt x="257962" y="145516"/>
                  </a:lnTo>
                  <a:lnTo>
                    <a:pt x="257962" y="137160"/>
                  </a:lnTo>
                  <a:lnTo>
                    <a:pt x="263512" y="131953"/>
                  </a:lnTo>
                  <a:lnTo>
                    <a:pt x="271373" y="131953"/>
                  </a:lnTo>
                  <a:lnTo>
                    <a:pt x="272338" y="132092"/>
                  </a:lnTo>
                  <a:lnTo>
                    <a:pt x="273316" y="132308"/>
                  </a:lnTo>
                  <a:lnTo>
                    <a:pt x="273316" y="131953"/>
                  </a:lnTo>
                  <a:lnTo>
                    <a:pt x="273316" y="128054"/>
                  </a:lnTo>
                  <a:lnTo>
                    <a:pt x="273316" y="120929"/>
                  </a:lnTo>
                  <a:close/>
                </a:path>
                <a:path w="274955" h="267969">
                  <a:moveTo>
                    <a:pt x="274497" y="114973"/>
                  </a:moveTo>
                  <a:lnTo>
                    <a:pt x="153035" y="4229"/>
                  </a:lnTo>
                  <a:lnTo>
                    <a:pt x="89738" y="0"/>
                  </a:lnTo>
                  <a:lnTo>
                    <a:pt x="52946" y="1689"/>
                  </a:lnTo>
                  <a:lnTo>
                    <a:pt x="28549" y="12090"/>
                  </a:lnTo>
                  <a:lnTo>
                    <a:pt x="2413" y="33997"/>
                  </a:lnTo>
                  <a:lnTo>
                    <a:pt x="274497" y="114973"/>
                  </a:lnTo>
                  <a:close/>
                </a:path>
              </a:pathLst>
            </a:custGeom>
            <a:solidFill>
              <a:srgbClr val="FFFFFF"/>
            </a:solidFill>
          </p:spPr>
          <p:txBody>
            <a:bodyPr wrap="square" lIns="0" tIns="0" rIns="0" bIns="0" rtlCol="0"/>
            <a:lstStyle/>
            <a:p>
              <a:endParaRPr/>
            </a:p>
          </p:txBody>
        </p:sp>
      </p:grpSp>
      <p:sp>
        <p:nvSpPr>
          <p:cNvPr id="3" name="Espace réservé de la date 3">
            <a:extLst>
              <a:ext uri="{FF2B5EF4-FFF2-40B4-BE49-F238E27FC236}">
                <a16:creationId xmlns:a16="http://schemas.microsoft.com/office/drawing/2014/main" id="{83A22210-AF77-4250-B6F6-F7BCCACCEE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4" name="Espace réservé du pied de page 4">
            <a:extLst>
              <a:ext uri="{FF2B5EF4-FFF2-40B4-BE49-F238E27FC236}">
                <a16:creationId xmlns:a16="http://schemas.microsoft.com/office/drawing/2014/main" id="{1E2705FD-EA0B-4260-AAE3-6A417EC841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5" name="Espace réservé du numéro de diapositive 5">
            <a:extLst>
              <a:ext uri="{FF2B5EF4-FFF2-40B4-BE49-F238E27FC236}">
                <a16:creationId xmlns:a16="http://schemas.microsoft.com/office/drawing/2014/main" id="{39765161-79F8-4752-87C1-A5F2DAE73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grpSp>
        <p:nvGrpSpPr>
          <p:cNvPr id="15" name="object 11">
            <a:extLst>
              <a:ext uri="{FF2B5EF4-FFF2-40B4-BE49-F238E27FC236}">
                <a16:creationId xmlns:a16="http://schemas.microsoft.com/office/drawing/2014/main" id="{E33791CE-BD2E-4F9D-A9FC-4884BAEB0469}"/>
              </a:ext>
            </a:extLst>
          </p:cNvPr>
          <p:cNvGrpSpPr/>
          <p:nvPr userDrawn="1"/>
        </p:nvGrpSpPr>
        <p:grpSpPr>
          <a:xfrm>
            <a:off x="0" y="583349"/>
            <a:ext cx="995680" cy="971550"/>
            <a:chOff x="0" y="583349"/>
            <a:chExt cx="995680" cy="971550"/>
          </a:xfrm>
        </p:grpSpPr>
        <p:sp>
          <p:nvSpPr>
            <p:cNvPr id="16" name="object 12">
              <a:extLst>
                <a:ext uri="{FF2B5EF4-FFF2-40B4-BE49-F238E27FC236}">
                  <a16:creationId xmlns:a16="http://schemas.microsoft.com/office/drawing/2014/main" id="{90116B32-E7E2-4192-8457-CF1F36DE4AE0}"/>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7" name="object 13">
              <a:extLst>
                <a:ext uri="{FF2B5EF4-FFF2-40B4-BE49-F238E27FC236}">
                  <a16:creationId xmlns:a16="http://schemas.microsoft.com/office/drawing/2014/main" id="{8728AA3D-C832-4B93-8E5C-751AEA493923}"/>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8" name="object 14">
            <a:extLst>
              <a:ext uri="{FF2B5EF4-FFF2-40B4-BE49-F238E27FC236}">
                <a16:creationId xmlns:a16="http://schemas.microsoft.com/office/drawing/2014/main" id="{839DABE5-EE9F-42F0-A848-4F20F361B5FD}"/>
              </a:ext>
            </a:extLst>
          </p:cNvPr>
          <p:cNvSpPr txBox="1">
            <a:spLocks noGrp="1"/>
          </p:cNvSpPr>
          <p:nvPr>
            <p:ph type="title" hasCustomPrompt="1"/>
          </p:nvPr>
        </p:nvSpPr>
        <p:spPr>
          <a:xfrm>
            <a:off x="1351864" y="754693"/>
            <a:ext cx="10781087"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10" dirty="0"/>
              <a:t>BOVINS</a:t>
            </a:r>
            <a:r>
              <a:rPr sz="3800" spc="75" dirty="0"/>
              <a:t> </a:t>
            </a:r>
            <a:r>
              <a:rPr sz="3800" spc="120" dirty="0"/>
              <a:t>LAITIERS</a:t>
            </a:r>
            <a:endParaRPr sz="3800" dirty="0"/>
          </a:p>
        </p:txBody>
      </p:sp>
      <p:sp>
        <p:nvSpPr>
          <p:cNvPr id="19" name="object 15">
            <a:extLst>
              <a:ext uri="{FF2B5EF4-FFF2-40B4-BE49-F238E27FC236}">
                <a16:creationId xmlns:a16="http://schemas.microsoft.com/office/drawing/2014/main" id="{8FE8A161-4C48-404C-8EA1-84F95A333B04}"/>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20" name="Sous-titre 2">
            <a:extLst>
              <a:ext uri="{FF2B5EF4-FFF2-40B4-BE49-F238E27FC236}">
                <a16:creationId xmlns:a16="http://schemas.microsoft.com/office/drawing/2014/main" id="{F085B09E-13DD-497F-B276-2224814F346F}"/>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21" name="Image 20">
            <a:extLst>
              <a:ext uri="{FF2B5EF4-FFF2-40B4-BE49-F238E27FC236}">
                <a16:creationId xmlns:a16="http://schemas.microsoft.com/office/drawing/2014/main" id="{145E9B3D-0F74-459A-BD29-E9BAE6F9EE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Tree>
    <p:extLst>
      <p:ext uri="{BB962C8B-B14F-4D97-AF65-F5344CB8AC3E}">
        <p14:creationId xmlns:p14="http://schemas.microsoft.com/office/powerpoint/2010/main" val="286573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sposition BOVINS LAIT 2">
    <p:spTree>
      <p:nvGrpSpPr>
        <p:cNvPr id="1" name=""/>
        <p:cNvGrpSpPr/>
        <p:nvPr/>
      </p:nvGrpSpPr>
      <p:grpSpPr>
        <a:xfrm>
          <a:off x="0" y="0"/>
          <a:ext cx="0" cy="0"/>
          <a:chOff x="0" y="0"/>
          <a:chExt cx="0" cy="0"/>
        </a:xfrm>
      </p:grpSpPr>
      <p:sp>
        <p:nvSpPr>
          <p:cNvPr id="3" name="Espace réservé de la date 3">
            <a:extLst>
              <a:ext uri="{FF2B5EF4-FFF2-40B4-BE49-F238E27FC236}">
                <a16:creationId xmlns:a16="http://schemas.microsoft.com/office/drawing/2014/main" id="{83A22210-AF77-4250-B6F6-F7BCCACCEE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4" name="Espace réservé du pied de page 4">
            <a:extLst>
              <a:ext uri="{FF2B5EF4-FFF2-40B4-BE49-F238E27FC236}">
                <a16:creationId xmlns:a16="http://schemas.microsoft.com/office/drawing/2014/main" id="{1E2705FD-EA0B-4260-AAE3-6A417EC841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5" name="Espace réservé du numéro de diapositive 5">
            <a:extLst>
              <a:ext uri="{FF2B5EF4-FFF2-40B4-BE49-F238E27FC236}">
                <a16:creationId xmlns:a16="http://schemas.microsoft.com/office/drawing/2014/main" id="{39765161-79F8-4752-87C1-A5F2DAE73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F8EF4B4C-2CB6-43A1-8505-BD444D76CF7B}"/>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A1195F8F-213E-4DCC-A254-F501787F92D4}"/>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D640D1DE-CFDF-4ED8-8444-9183C7118D88}"/>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C0A30"/>
            </a:solidFill>
          </p:spPr>
          <p:txBody>
            <a:bodyPr wrap="square" lIns="0" tIns="0" rIns="0" bIns="0" rtlCol="0"/>
            <a:lstStyle/>
            <a:p>
              <a:endParaRPr/>
            </a:p>
          </p:txBody>
        </p:sp>
        <p:pic>
          <p:nvPicPr>
            <p:cNvPr id="9" name="object 5">
              <a:extLst>
                <a:ext uri="{FF2B5EF4-FFF2-40B4-BE49-F238E27FC236}">
                  <a16:creationId xmlns:a16="http://schemas.microsoft.com/office/drawing/2014/main" id="{397D2E29-C3B5-4832-8111-16C04CFA27E2}"/>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48" cy="3920553"/>
            </a:xfrm>
            <a:prstGeom prst="rect">
              <a:avLst/>
            </a:prstGeom>
          </p:spPr>
        </p:pic>
        <p:sp>
          <p:nvSpPr>
            <p:cNvPr id="10" name="object 6">
              <a:extLst>
                <a:ext uri="{FF2B5EF4-FFF2-40B4-BE49-F238E27FC236}">
                  <a16:creationId xmlns:a16="http://schemas.microsoft.com/office/drawing/2014/main" id="{4A88DDA5-EC21-48FF-8525-BDE7F0155380}"/>
                </a:ext>
              </a:extLst>
            </p:cNvPr>
            <p:cNvSpPr/>
            <p:nvPr/>
          </p:nvSpPr>
          <p:spPr>
            <a:xfrm>
              <a:off x="2179565" y="2724428"/>
              <a:ext cx="132715" cy="311785"/>
            </a:xfrm>
            <a:custGeom>
              <a:avLst/>
              <a:gdLst/>
              <a:ahLst/>
              <a:cxnLst/>
              <a:rect l="l" t="t" r="r" b="b"/>
              <a:pathLst>
                <a:path w="132714" h="311785">
                  <a:moveTo>
                    <a:pt x="0" y="0"/>
                  </a:moveTo>
                  <a:lnTo>
                    <a:pt x="0" y="253771"/>
                  </a:lnTo>
                  <a:lnTo>
                    <a:pt x="132333" y="311251"/>
                  </a:lnTo>
                  <a:lnTo>
                    <a:pt x="132333" y="57480"/>
                  </a:lnTo>
                  <a:lnTo>
                    <a:pt x="0" y="0"/>
                  </a:lnTo>
                  <a:close/>
                </a:path>
              </a:pathLst>
            </a:custGeom>
            <a:solidFill>
              <a:srgbClr val="FFFFFF"/>
            </a:solidFill>
          </p:spPr>
          <p:txBody>
            <a:bodyPr wrap="square" lIns="0" tIns="0" rIns="0" bIns="0" rtlCol="0"/>
            <a:lstStyle/>
            <a:p>
              <a:endParaRPr/>
            </a:p>
          </p:txBody>
        </p:sp>
        <p:pic>
          <p:nvPicPr>
            <p:cNvPr id="11" name="object 7">
              <a:extLst>
                <a:ext uri="{FF2B5EF4-FFF2-40B4-BE49-F238E27FC236}">
                  <a16:creationId xmlns:a16="http://schemas.microsoft.com/office/drawing/2014/main" id="{312C2B2B-E821-4051-83A2-301C743BEAA2}"/>
                </a:ext>
              </a:extLst>
            </p:cNvPr>
            <p:cNvPicPr/>
            <p:nvPr/>
          </p:nvPicPr>
          <p:blipFill>
            <a:blip r:embed="rId3" cstate="email">
              <a:extLst>
                <a:ext uri="{28A0092B-C50C-407E-A947-70E740481C1C}">
                  <a14:useLocalDpi xmlns:a14="http://schemas.microsoft.com/office/drawing/2010/main"/>
                </a:ext>
              </a:extLst>
            </a:blip>
            <a:stretch>
              <a:fillRect/>
            </a:stretch>
          </p:blipFill>
          <p:spPr>
            <a:xfrm>
              <a:off x="2179565" y="2597536"/>
              <a:ext cx="192534" cy="175690"/>
            </a:xfrm>
            <a:prstGeom prst="rect">
              <a:avLst/>
            </a:prstGeom>
          </p:spPr>
        </p:pic>
        <p:sp>
          <p:nvSpPr>
            <p:cNvPr id="12" name="object 8">
              <a:extLst>
                <a:ext uri="{FF2B5EF4-FFF2-40B4-BE49-F238E27FC236}">
                  <a16:creationId xmlns:a16="http://schemas.microsoft.com/office/drawing/2014/main" id="{BFB359C0-7AE4-4D0D-B96F-6CE8BE663644}"/>
                </a:ext>
              </a:extLst>
            </p:cNvPr>
            <p:cNvSpPr/>
            <p:nvPr/>
          </p:nvSpPr>
          <p:spPr>
            <a:xfrm>
              <a:off x="2319759" y="2695147"/>
              <a:ext cx="104139" cy="342265"/>
            </a:xfrm>
            <a:custGeom>
              <a:avLst/>
              <a:gdLst/>
              <a:ahLst/>
              <a:cxnLst/>
              <a:rect l="l" t="t" r="r" b="b"/>
              <a:pathLst>
                <a:path w="104139" h="342264">
                  <a:moveTo>
                    <a:pt x="51777" y="0"/>
                  </a:moveTo>
                  <a:lnTo>
                    <a:pt x="0" y="83235"/>
                  </a:lnTo>
                  <a:lnTo>
                    <a:pt x="0" y="341896"/>
                  </a:lnTo>
                  <a:lnTo>
                    <a:pt x="103568" y="295249"/>
                  </a:lnTo>
                  <a:lnTo>
                    <a:pt x="103568" y="41478"/>
                  </a:lnTo>
                  <a:lnTo>
                    <a:pt x="51777" y="0"/>
                  </a:lnTo>
                  <a:close/>
                </a:path>
              </a:pathLst>
            </a:custGeom>
            <a:solidFill>
              <a:srgbClr val="FFFFFF"/>
            </a:solidFill>
          </p:spPr>
          <p:txBody>
            <a:bodyPr wrap="square" lIns="0" tIns="0" rIns="0" bIns="0" rtlCol="0"/>
            <a:lstStyle/>
            <a:p>
              <a:endParaRPr/>
            </a:p>
          </p:txBody>
        </p:sp>
        <p:sp>
          <p:nvSpPr>
            <p:cNvPr id="13" name="object 9">
              <a:extLst>
                <a:ext uri="{FF2B5EF4-FFF2-40B4-BE49-F238E27FC236}">
                  <a16:creationId xmlns:a16="http://schemas.microsoft.com/office/drawing/2014/main" id="{D4ACB3EF-1A85-4D45-A542-A66727C78705}"/>
                </a:ext>
              </a:extLst>
            </p:cNvPr>
            <p:cNvSpPr/>
            <p:nvPr/>
          </p:nvSpPr>
          <p:spPr>
            <a:xfrm>
              <a:off x="2191029" y="2831324"/>
              <a:ext cx="99060" cy="125095"/>
            </a:xfrm>
            <a:custGeom>
              <a:avLst/>
              <a:gdLst/>
              <a:ahLst/>
              <a:cxnLst/>
              <a:rect l="l" t="t" r="r" b="b"/>
              <a:pathLst>
                <a:path w="99060" h="125094">
                  <a:moveTo>
                    <a:pt x="0" y="0"/>
                  </a:moveTo>
                  <a:lnTo>
                    <a:pt x="98577" y="33553"/>
                  </a:lnTo>
                </a:path>
                <a:path w="99060" h="125094">
                  <a:moveTo>
                    <a:pt x="0" y="43129"/>
                  </a:moveTo>
                  <a:lnTo>
                    <a:pt x="98577" y="76669"/>
                  </a:lnTo>
                </a:path>
                <a:path w="99060" h="125094">
                  <a:moveTo>
                    <a:pt x="0" y="91033"/>
                  </a:moveTo>
                  <a:lnTo>
                    <a:pt x="98577" y="124587"/>
                  </a:lnTo>
                </a:path>
              </a:pathLst>
            </a:custGeom>
            <a:ln w="3175">
              <a:solidFill>
                <a:srgbClr val="AC0A30"/>
              </a:solidFill>
            </a:ln>
          </p:spPr>
          <p:txBody>
            <a:bodyPr wrap="square" lIns="0" tIns="0" rIns="0" bIns="0" rtlCol="0"/>
            <a:lstStyle/>
            <a:p>
              <a:endParaRPr/>
            </a:p>
          </p:txBody>
        </p:sp>
        <p:sp>
          <p:nvSpPr>
            <p:cNvPr id="14" name="object 10">
              <a:extLst>
                <a:ext uri="{FF2B5EF4-FFF2-40B4-BE49-F238E27FC236}">
                  <a16:creationId xmlns:a16="http://schemas.microsoft.com/office/drawing/2014/main" id="{E0B18F7D-D36B-464C-80C2-06E648473F14}"/>
                </a:ext>
              </a:extLst>
            </p:cNvPr>
            <p:cNvSpPr/>
            <p:nvPr/>
          </p:nvSpPr>
          <p:spPr>
            <a:xfrm>
              <a:off x="1872678" y="2849803"/>
              <a:ext cx="274955" cy="267970"/>
            </a:xfrm>
            <a:custGeom>
              <a:avLst/>
              <a:gdLst/>
              <a:ahLst/>
              <a:cxnLst/>
              <a:rect l="l" t="t" r="r" b="b"/>
              <a:pathLst>
                <a:path w="274955" h="267969">
                  <a:moveTo>
                    <a:pt x="273316" y="120929"/>
                  </a:moveTo>
                  <a:lnTo>
                    <a:pt x="265328" y="118541"/>
                  </a:lnTo>
                  <a:lnTo>
                    <a:pt x="208407" y="101561"/>
                  </a:lnTo>
                  <a:lnTo>
                    <a:pt x="208407" y="155892"/>
                  </a:lnTo>
                  <a:lnTo>
                    <a:pt x="208407" y="168719"/>
                  </a:lnTo>
                  <a:lnTo>
                    <a:pt x="202857" y="173913"/>
                  </a:lnTo>
                  <a:lnTo>
                    <a:pt x="189217" y="173913"/>
                  </a:lnTo>
                  <a:lnTo>
                    <a:pt x="183680" y="168719"/>
                  </a:lnTo>
                  <a:lnTo>
                    <a:pt x="183680" y="155892"/>
                  </a:lnTo>
                  <a:lnTo>
                    <a:pt x="189217" y="150685"/>
                  </a:lnTo>
                  <a:lnTo>
                    <a:pt x="202857" y="150685"/>
                  </a:lnTo>
                  <a:lnTo>
                    <a:pt x="208407" y="155892"/>
                  </a:lnTo>
                  <a:lnTo>
                    <a:pt x="208407" y="101561"/>
                  </a:lnTo>
                  <a:lnTo>
                    <a:pt x="206908" y="101104"/>
                  </a:lnTo>
                  <a:lnTo>
                    <a:pt x="204558" y="107988"/>
                  </a:lnTo>
                  <a:lnTo>
                    <a:pt x="200088" y="113512"/>
                  </a:lnTo>
                  <a:lnTo>
                    <a:pt x="193967" y="117195"/>
                  </a:lnTo>
                  <a:lnTo>
                    <a:pt x="186677" y="118541"/>
                  </a:lnTo>
                  <a:lnTo>
                    <a:pt x="183718" y="117944"/>
                  </a:lnTo>
                  <a:lnTo>
                    <a:pt x="178689" y="116928"/>
                  </a:lnTo>
                  <a:lnTo>
                    <a:pt x="172148" y="112522"/>
                  </a:lnTo>
                  <a:lnTo>
                    <a:pt x="167728" y="105994"/>
                  </a:lnTo>
                  <a:lnTo>
                    <a:pt x="166408" y="99491"/>
                  </a:lnTo>
                  <a:lnTo>
                    <a:pt x="166103" y="98005"/>
                  </a:lnTo>
                  <a:lnTo>
                    <a:pt x="166103" y="94970"/>
                  </a:lnTo>
                  <a:lnTo>
                    <a:pt x="166827" y="92100"/>
                  </a:lnTo>
                  <a:lnTo>
                    <a:pt x="167805" y="89966"/>
                  </a:lnTo>
                  <a:lnTo>
                    <a:pt x="168021" y="89496"/>
                  </a:lnTo>
                  <a:lnTo>
                    <a:pt x="155117" y="85648"/>
                  </a:lnTo>
                  <a:lnTo>
                    <a:pt x="155117" y="179590"/>
                  </a:lnTo>
                  <a:lnTo>
                    <a:pt x="155117" y="188480"/>
                  </a:lnTo>
                  <a:lnTo>
                    <a:pt x="151523" y="192087"/>
                  </a:lnTo>
                  <a:lnTo>
                    <a:pt x="142659" y="192087"/>
                  </a:lnTo>
                  <a:lnTo>
                    <a:pt x="139039" y="188480"/>
                  </a:lnTo>
                  <a:lnTo>
                    <a:pt x="139039" y="187617"/>
                  </a:lnTo>
                  <a:lnTo>
                    <a:pt x="139039" y="179590"/>
                  </a:lnTo>
                  <a:lnTo>
                    <a:pt x="142659" y="175996"/>
                  </a:lnTo>
                  <a:lnTo>
                    <a:pt x="151523" y="175996"/>
                  </a:lnTo>
                  <a:lnTo>
                    <a:pt x="155117" y="179590"/>
                  </a:lnTo>
                  <a:lnTo>
                    <a:pt x="155117" y="85648"/>
                  </a:lnTo>
                  <a:lnTo>
                    <a:pt x="129222" y="77927"/>
                  </a:lnTo>
                  <a:lnTo>
                    <a:pt x="129222" y="103606"/>
                  </a:lnTo>
                  <a:lnTo>
                    <a:pt x="129222" y="113817"/>
                  </a:lnTo>
                  <a:lnTo>
                    <a:pt x="124815" y="117944"/>
                  </a:lnTo>
                  <a:lnTo>
                    <a:pt x="113969" y="117944"/>
                  </a:lnTo>
                  <a:lnTo>
                    <a:pt x="109588" y="113817"/>
                  </a:lnTo>
                  <a:lnTo>
                    <a:pt x="109588" y="103606"/>
                  </a:lnTo>
                  <a:lnTo>
                    <a:pt x="113969" y="99491"/>
                  </a:lnTo>
                  <a:lnTo>
                    <a:pt x="124815" y="99491"/>
                  </a:lnTo>
                  <a:lnTo>
                    <a:pt x="129222" y="103606"/>
                  </a:lnTo>
                  <a:lnTo>
                    <a:pt x="129222" y="77927"/>
                  </a:lnTo>
                  <a:lnTo>
                    <a:pt x="104444" y="70523"/>
                  </a:lnTo>
                  <a:lnTo>
                    <a:pt x="97053" y="68326"/>
                  </a:lnTo>
                  <a:lnTo>
                    <a:pt x="97053" y="166573"/>
                  </a:lnTo>
                  <a:lnTo>
                    <a:pt x="95491" y="174764"/>
                  </a:lnTo>
                  <a:lnTo>
                    <a:pt x="91224" y="181444"/>
                  </a:lnTo>
                  <a:lnTo>
                    <a:pt x="84874" y="185953"/>
                  </a:lnTo>
                  <a:lnTo>
                    <a:pt x="77089" y="187617"/>
                  </a:lnTo>
                  <a:lnTo>
                    <a:pt x="69329" y="185953"/>
                  </a:lnTo>
                  <a:lnTo>
                    <a:pt x="62992" y="181444"/>
                  </a:lnTo>
                  <a:lnTo>
                    <a:pt x="61417" y="178993"/>
                  </a:lnTo>
                  <a:lnTo>
                    <a:pt x="58712" y="174764"/>
                  </a:lnTo>
                  <a:lnTo>
                    <a:pt x="57137" y="166573"/>
                  </a:lnTo>
                  <a:lnTo>
                    <a:pt x="57848" y="162890"/>
                  </a:lnTo>
                  <a:lnTo>
                    <a:pt x="58712" y="158381"/>
                  </a:lnTo>
                  <a:lnTo>
                    <a:pt x="62992" y="151676"/>
                  </a:lnTo>
                  <a:lnTo>
                    <a:pt x="69329" y="147167"/>
                  </a:lnTo>
                  <a:lnTo>
                    <a:pt x="77089" y="145516"/>
                  </a:lnTo>
                  <a:lnTo>
                    <a:pt x="84874" y="147167"/>
                  </a:lnTo>
                  <a:lnTo>
                    <a:pt x="91224" y="151676"/>
                  </a:lnTo>
                  <a:lnTo>
                    <a:pt x="95491" y="158381"/>
                  </a:lnTo>
                  <a:lnTo>
                    <a:pt x="97053" y="166573"/>
                  </a:lnTo>
                  <a:lnTo>
                    <a:pt x="97053" y="68326"/>
                  </a:lnTo>
                  <a:lnTo>
                    <a:pt x="50025" y="54292"/>
                  </a:lnTo>
                  <a:lnTo>
                    <a:pt x="50025" y="109016"/>
                  </a:lnTo>
                  <a:lnTo>
                    <a:pt x="48539" y="116420"/>
                  </a:lnTo>
                  <a:lnTo>
                    <a:pt x="44450" y="122478"/>
                  </a:lnTo>
                  <a:lnTo>
                    <a:pt x="38392" y="126555"/>
                  </a:lnTo>
                  <a:lnTo>
                    <a:pt x="30962" y="128054"/>
                  </a:lnTo>
                  <a:lnTo>
                    <a:pt x="27114" y="127279"/>
                  </a:lnTo>
                  <a:lnTo>
                    <a:pt x="27114" y="166497"/>
                  </a:lnTo>
                  <a:lnTo>
                    <a:pt x="27114" y="175387"/>
                  </a:lnTo>
                  <a:lnTo>
                    <a:pt x="23507" y="178993"/>
                  </a:lnTo>
                  <a:lnTo>
                    <a:pt x="14630" y="178993"/>
                  </a:lnTo>
                  <a:lnTo>
                    <a:pt x="11023" y="175387"/>
                  </a:lnTo>
                  <a:lnTo>
                    <a:pt x="11023" y="166497"/>
                  </a:lnTo>
                  <a:lnTo>
                    <a:pt x="14630" y="162890"/>
                  </a:lnTo>
                  <a:lnTo>
                    <a:pt x="23507" y="162890"/>
                  </a:lnTo>
                  <a:lnTo>
                    <a:pt x="27114" y="166497"/>
                  </a:lnTo>
                  <a:lnTo>
                    <a:pt x="27114" y="127279"/>
                  </a:lnTo>
                  <a:lnTo>
                    <a:pt x="23558" y="126555"/>
                  </a:lnTo>
                  <a:lnTo>
                    <a:pt x="17500" y="122478"/>
                  </a:lnTo>
                  <a:lnTo>
                    <a:pt x="13411" y="116420"/>
                  </a:lnTo>
                  <a:lnTo>
                    <a:pt x="11912" y="109016"/>
                  </a:lnTo>
                  <a:lnTo>
                    <a:pt x="13411" y="101587"/>
                  </a:lnTo>
                  <a:lnTo>
                    <a:pt x="17500" y="95542"/>
                  </a:lnTo>
                  <a:lnTo>
                    <a:pt x="23558" y="91452"/>
                  </a:lnTo>
                  <a:lnTo>
                    <a:pt x="30962" y="89966"/>
                  </a:lnTo>
                  <a:lnTo>
                    <a:pt x="38392" y="91452"/>
                  </a:lnTo>
                  <a:lnTo>
                    <a:pt x="44450" y="95542"/>
                  </a:lnTo>
                  <a:lnTo>
                    <a:pt x="48539" y="101587"/>
                  </a:lnTo>
                  <a:lnTo>
                    <a:pt x="50025" y="109016"/>
                  </a:lnTo>
                  <a:lnTo>
                    <a:pt x="50025" y="54292"/>
                  </a:lnTo>
                  <a:lnTo>
                    <a:pt x="23241" y="46291"/>
                  </a:lnTo>
                  <a:lnTo>
                    <a:pt x="0" y="39357"/>
                  </a:lnTo>
                  <a:lnTo>
                    <a:pt x="0" y="48158"/>
                  </a:lnTo>
                  <a:lnTo>
                    <a:pt x="1778" y="47002"/>
                  </a:lnTo>
                  <a:lnTo>
                    <a:pt x="3860" y="46291"/>
                  </a:lnTo>
                  <a:lnTo>
                    <a:pt x="12471" y="46291"/>
                  </a:lnTo>
                  <a:lnTo>
                    <a:pt x="17589" y="51727"/>
                  </a:lnTo>
                  <a:lnTo>
                    <a:pt x="17589" y="65087"/>
                  </a:lnTo>
                  <a:lnTo>
                    <a:pt x="12471" y="70523"/>
                  </a:lnTo>
                  <a:lnTo>
                    <a:pt x="3860" y="70523"/>
                  </a:lnTo>
                  <a:lnTo>
                    <a:pt x="1778" y="69837"/>
                  </a:lnTo>
                  <a:lnTo>
                    <a:pt x="0" y="68656"/>
                  </a:lnTo>
                  <a:lnTo>
                    <a:pt x="0" y="185826"/>
                  </a:lnTo>
                  <a:lnTo>
                    <a:pt x="155181" y="232130"/>
                  </a:lnTo>
                  <a:lnTo>
                    <a:pt x="158229" y="224599"/>
                  </a:lnTo>
                  <a:lnTo>
                    <a:pt x="165315" y="219341"/>
                  </a:lnTo>
                  <a:lnTo>
                    <a:pt x="173545" y="219341"/>
                  </a:lnTo>
                  <a:lnTo>
                    <a:pt x="181330" y="220992"/>
                  </a:lnTo>
                  <a:lnTo>
                    <a:pt x="187680" y="225501"/>
                  </a:lnTo>
                  <a:lnTo>
                    <a:pt x="191922" y="232130"/>
                  </a:lnTo>
                  <a:lnTo>
                    <a:pt x="192036" y="232575"/>
                  </a:lnTo>
                  <a:lnTo>
                    <a:pt x="193535" y="240385"/>
                  </a:lnTo>
                  <a:lnTo>
                    <a:pt x="193522" y="241604"/>
                  </a:lnTo>
                  <a:lnTo>
                    <a:pt x="193230" y="243484"/>
                  </a:lnTo>
                  <a:lnTo>
                    <a:pt x="273316" y="267398"/>
                  </a:lnTo>
                  <a:lnTo>
                    <a:pt x="273316" y="154774"/>
                  </a:lnTo>
                  <a:lnTo>
                    <a:pt x="272338" y="155016"/>
                  </a:lnTo>
                  <a:lnTo>
                    <a:pt x="271373" y="155155"/>
                  </a:lnTo>
                  <a:lnTo>
                    <a:pt x="265569" y="155155"/>
                  </a:lnTo>
                  <a:lnTo>
                    <a:pt x="265569" y="223532"/>
                  </a:lnTo>
                  <a:lnTo>
                    <a:pt x="265569" y="241604"/>
                  </a:lnTo>
                  <a:lnTo>
                    <a:pt x="258216" y="248945"/>
                  </a:lnTo>
                  <a:lnTo>
                    <a:pt x="240144" y="248945"/>
                  </a:lnTo>
                  <a:lnTo>
                    <a:pt x="232803" y="241604"/>
                  </a:lnTo>
                  <a:lnTo>
                    <a:pt x="232803" y="223532"/>
                  </a:lnTo>
                  <a:lnTo>
                    <a:pt x="236994" y="219341"/>
                  </a:lnTo>
                  <a:lnTo>
                    <a:pt x="240144" y="216179"/>
                  </a:lnTo>
                  <a:lnTo>
                    <a:pt x="258216" y="216179"/>
                  </a:lnTo>
                  <a:lnTo>
                    <a:pt x="265569" y="223532"/>
                  </a:lnTo>
                  <a:lnTo>
                    <a:pt x="265569" y="155155"/>
                  </a:lnTo>
                  <a:lnTo>
                    <a:pt x="263512" y="155155"/>
                  </a:lnTo>
                  <a:lnTo>
                    <a:pt x="258749" y="150685"/>
                  </a:lnTo>
                  <a:lnTo>
                    <a:pt x="257962" y="149948"/>
                  </a:lnTo>
                  <a:lnTo>
                    <a:pt x="257962" y="145516"/>
                  </a:lnTo>
                  <a:lnTo>
                    <a:pt x="257962" y="137160"/>
                  </a:lnTo>
                  <a:lnTo>
                    <a:pt x="263512" y="131953"/>
                  </a:lnTo>
                  <a:lnTo>
                    <a:pt x="271373" y="131953"/>
                  </a:lnTo>
                  <a:lnTo>
                    <a:pt x="272338" y="132092"/>
                  </a:lnTo>
                  <a:lnTo>
                    <a:pt x="273316" y="132308"/>
                  </a:lnTo>
                  <a:lnTo>
                    <a:pt x="273316" y="131953"/>
                  </a:lnTo>
                  <a:lnTo>
                    <a:pt x="273316" y="128054"/>
                  </a:lnTo>
                  <a:lnTo>
                    <a:pt x="273316" y="120929"/>
                  </a:lnTo>
                  <a:close/>
                </a:path>
                <a:path w="274955" h="267969">
                  <a:moveTo>
                    <a:pt x="274497" y="114973"/>
                  </a:moveTo>
                  <a:lnTo>
                    <a:pt x="153035" y="4229"/>
                  </a:lnTo>
                  <a:lnTo>
                    <a:pt x="89738" y="0"/>
                  </a:lnTo>
                  <a:lnTo>
                    <a:pt x="52946" y="1689"/>
                  </a:lnTo>
                  <a:lnTo>
                    <a:pt x="28549" y="12090"/>
                  </a:lnTo>
                  <a:lnTo>
                    <a:pt x="2413" y="33997"/>
                  </a:lnTo>
                  <a:lnTo>
                    <a:pt x="274497" y="114973"/>
                  </a:lnTo>
                  <a:close/>
                </a:path>
              </a:pathLst>
            </a:custGeom>
            <a:solidFill>
              <a:srgbClr val="FFFFFF"/>
            </a:solidFill>
          </p:spPr>
          <p:txBody>
            <a:bodyPr wrap="square" lIns="0" tIns="0" rIns="0" bIns="0" rtlCol="0"/>
            <a:lstStyle/>
            <a:p>
              <a:endParaRPr/>
            </a:p>
          </p:txBody>
        </p:sp>
      </p:grpSp>
      <p:grpSp>
        <p:nvGrpSpPr>
          <p:cNvPr id="15" name="object 11">
            <a:extLst>
              <a:ext uri="{FF2B5EF4-FFF2-40B4-BE49-F238E27FC236}">
                <a16:creationId xmlns:a16="http://schemas.microsoft.com/office/drawing/2014/main" id="{E33791CE-BD2E-4F9D-A9FC-4884BAEB0469}"/>
              </a:ext>
            </a:extLst>
          </p:cNvPr>
          <p:cNvGrpSpPr/>
          <p:nvPr userDrawn="1"/>
        </p:nvGrpSpPr>
        <p:grpSpPr>
          <a:xfrm>
            <a:off x="0" y="583349"/>
            <a:ext cx="995680" cy="971550"/>
            <a:chOff x="0" y="583349"/>
            <a:chExt cx="995680" cy="971550"/>
          </a:xfrm>
        </p:grpSpPr>
        <p:sp>
          <p:nvSpPr>
            <p:cNvPr id="16" name="object 12">
              <a:extLst>
                <a:ext uri="{FF2B5EF4-FFF2-40B4-BE49-F238E27FC236}">
                  <a16:creationId xmlns:a16="http://schemas.microsoft.com/office/drawing/2014/main" id="{90116B32-E7E2-4192-8457-CF1F36DE4AE0}"/>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7" name="object 13">
              <a:extLst>
                <a:ext uri="{FF2B5EF4-FFF2-40B4-BE49-F238E27FC236}">
                  <a16:creationId xmlns:a16="http://schemas.microsoft.com/office/drawing/2014/main" id="{8728AA3D-C832-4B93-8E5C-751AEA493923}"/>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8" name="object 14">
            <a:extLst>
              <a:ext uri="{FF2B5EF4-FFF2-40B4-BE49-F238E27FC236}">
                <a16:creationId xmlns:a16="http://schemas.microsoft.com/office/drawing/2014/main" id="{839DABE5-EE9F-42F0-A848-4F20F361B5FD}"/>
              </a:ext>
            </a:extLst>
          </p:cNvPr>
          <p:cNvSpPr txBox="1">
            <a:spLocks noGrp="1"/>
          </p:cNvSpPr>
          <p:nvPr>
            <p:ph type="title" hasCustomPrompt="1"/>
          </p:nvPr>
        </p:nvSpPr>
        <p:spPr>
          <a:xfrm>
            <a:off x="1351864" y="754693"/>
            <a:ext cx="10781087"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10" dirty="0"/>
              <a:t>BOVINS</a:t>
            </a:r>
            <a:r>
              <a:rPr sz="3800" spc="75" dirty="0"/>
              <a:t> </a:t>
            </a:r>
            <a:r>
              <a:rPr sz="3800" spc="120" dirty="0"/>
              <a:t>LAITIERS</a:t>
            </a:r>
            <a:endParaRPr sz="3800" dirty="0"/>
          </a:p>
        </p:txBody>
      </p:sp>
      <p:sp>
        <p:nvSpPr>
          <p:cNvPr id="19" name="object 15">
            <a:extLst>
              <a:ext uri="{FF2B5EF4-FFF2-40B4-BE49-F238E27FC236}">
                <a16:creationId xmlns:a16="http://schemas.microsoft.com/office/drawing/2014/main" id="{8FE8A161-4C48-404C-8EA1-84F95A333B04}"/>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20" name="Sous-titre 2">
            <a:extLst>
              <a:ext uri="{FF2B5EF4-FFF2-40B4-BE49-F238E27FC236}">
                <a16:creationId xmlns:a16="http://schemas.microsoft.com/office/drawing/2014/main" id="{F085B09E-13DD-497F-B276-2224814F346F}"/>
              </a:ext>
            </a:extLst>
          </p:cNvPr>
          <p:cNvSpPr>
            <a:spLocks noGrp="1"/>
          </p:cNvSpPr>
          <p:nvPr>
            <p:ph type="subTitle" idx="1"/>
          </p:nvPr>
        </p:nvSpPr>
        <p:spPr>
          <a:xfrm>
            <a:off x="523702" y="3602037"/>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21" name="Image 20">
            <a:extLst>
              <a:ext uri="{FF2B5EF4-FFF2-40B4-BE49-F238E27FC236}">
                <a16:creationId xmlns:a16="http://schemas.microsoft.com/office/drawing/2014/main" id="{145E9B3D-0F74-459A-BD29-E9BAE6F9EE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96550" y="6182113"/>
            <a:ext cx="1506175" cy="494049"/>
          </a:xfrm>
          <a:prstGeom prst="rect">
            <a:avLst/>
          </a:prstGeom>
        </p:spPr>
      </p:pic>
    </p:spTree>
    <p:extLst>
      <p:ext uri="{BB962C8B-B14F-4D97-AF65-F5344CB8AC3E}">
        <p14:creationId xmlns:p14="http://schemas.microsoft.com/office/powerpoint/2010/main" val="36039924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sposition BOVINS LAIT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569DCCC1-1E74-479B-BE07-4D31ADF56D6A}"/>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A54AC244-3612-4249-B7D8-7DD9163957C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E3959024-2185-4FFB-A637-C78A5740EFC4}"/>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3ECEAC0D-4126-4E6E-900F-CDC4A8630EF2}"/>
              </a:ext>
            </a:extLst>
          </p:cNvPr>
          <p:cNvGrpSpPr/>
          <p:nvPr userDrawn="1"/>
        </p:nvGrpSpPr>
        <p:grpSpPr>
          <a:xfrm>
            <a:off x="457201" y="457200"/>
            <a:ext cx="11278800" cy="5943612"/>
            <a:chOff x="457201" y="457200"/>
            <a:chExt cx="11278800" cy="5943612"/>
          </a:xfrm>
        </p:grpSpPr>
        <p:pic>
          <p:nvPicPr>
            <p:cNvPr id="7" name="object 3">
              <a:extLst>
                <a:ext uri="{FF2B5EF4-FFF2-40B4-BE49-F238E27FC236}">
                  <a16:creationId xmlns:a16="http://schemas.microsoft.com/office/drawing/2014/main" id="{D89123E1-DE70-4E41-AF48-96E1D561A278}"/>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1" y="457200"/>
              <a:ext cx="11278800" cy="5943600"/>
            </a:xfrm>
            <a:prstGeom prst="rect">
              <a:avLst/>
            </a:prstGeom>
          </p:spPr>
        </p:pic>
        <p:sp>
          <p:nvSpPr>
            <p:cNvPr id="8" name="object 4">
              <a:extLst>
                <a:ext uri="{FF2B5EF4-FFF2-40B4-BE49-F238E27FC236}">
                  <a16:creationId xmlns:a16="http://schemas.microsoft.com/office/drawing/2014/main" id="{34BF2856-717A-437D-BFA3-F0BDCB727382}"/>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dirty="0"/>
            </a:p>
          </p:txBody>
        </p:sp>
        <p:pic>
          <p:nvPicPr>
            <p:cNvPr id="10" name="object 6">
              <a:extLst>
                <a:ext uri="{FF2B5EF4-FFF2-40B4-BE49-F238E27FC236}">
                  <a16:creationId xmlns:a16="http://schemas.microsoft.com/office/drawing/2014/main" id="{8833AEE0-99F9-4DE5-9526-300C11069A39}"/>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51D19D0E-5EA4-43A3-9A5D-032DC3857BF1}"/>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A92209D5-C6FB-4948-BFFF-5BD6071EEFEF}"/>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23EB84DE-0B8E-456B-9686-5F711EC0FC4B}"/>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D62CF5E7-8480-4585-986F-1BA3EE051E63}"/>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AF67E691-4940-4551-8A79-8C352E32E505}"/>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45CE2729-CB37-4A32-BD70-95D66A0FABEB}"/>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9E52E69D-E921-478D-933D-324D821F097B}"/>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0E81C3C8-C359-45B2-A0D0-5ADB42D5EA35}"/>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67279AEB-103F-44FC-B082-D55BA82765C5}"/>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E86D4FE5-A6B6-4D2E-90B4-F46C1B2C5BC7}"/>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BFE52FD5-B4D9-4584-B602-DB41C49D9A68}"/>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99957F1C-6577-419A-B50E-BC19815C761D}"/>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4A547CAC-D249-42F9-AAD6-326E038421A6}"/>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F5D8D274-33AB-4DA0-9572-A3891FB415EB}"/>
                </a:ext>
              </a:extLst>
            </p:cNvPr>
            <p:cNvSpPr/>
            <p:nvPr/>
          </p:nvSpPr>
          <p:spPr>
            <a:xfrm>
              <a:off x="10416593" y="728998"/>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C0A30"/>
            </a:solidFill>
          </p:spPr>
          <p:txBody>
            <a:bodyPr wrap="square" lIns="0" tIns="0" rIns="0" bIns="0" rtlCol="0"/>
            <a:lstStyle/>
            <a:p>
              <a:endParaRPr/>
            </a:p>
          </p:txBody>
        </p:sp>
        <p:sp>
          <p:nvSpPr>
            <p:cNvPr id="25" name="object 21">
              <a:extLst>
                <a:ext uri="{FF2B5EF4-FFF2-40B4-BE49-F238E27FC236}">
                  <a16:creationId xmlns:a16="http://schemas.microsoft.com/office/drawing/2014/main" id="{CBB4CF5B-5506-4B03-850D-9D7DF827DAF8}"/>
                </a:ext>
              </a:extLst>
            </p:cNvPr>
            <p:cNvSpPr/>
            <p:nvPr/>
          </p:nvSpPr>
          <p:spPr>
            <a:xfrm>
              <a:off x="10885004" y="1075148"/>
              <a:ext cx="132715" cy="311785"/>
            </a:xfrm>
            <a:custGeom>
              <a:avLst/>
              <a:gdLst/>
              <a:ahLst/>
              <a:cxnLst/>
              <a:rect l="l" t="t" r="r" b="b"/>
              <a:pathLst>
                <a:path w="132715" h="311784">
                  <a:moveTo>
                    <a:pt x="0" y="0"/>
                  </a:moveTo>
                  <a:lnTo>
                    <a:pt x="0" y="253771"/>
                  </a:lnTo>
                  <a:lnTo>
                    <a:pt x="132333" y="311251"/>
                  </a:lnTo>
                  <a:lnTo>
                    <a:pt x="132333" y="57480"/>
                  </a:lnTo>
                  <a:lnTo>
                    <a:pt x="0" y="0"/>
                  </a:lnTo>
                  <a:close/>
                </a:path>
              </a:pathLst>
            </a:custGeom>
            <a:solidFill>
              <a:srgbClr val="FFFFFF"/>
            </a:solidFill>
          </p:spPr>
          <p:txBody>
            <a:bodyPr wrap="square" lIns="0" tIns="0" rIns="0" bIns="0" rtlCol="0"/>
            <a:lstStyle/>
            <a:p>
              <a:endParaRPr/>
            </a:p>
          </p:txBody>
        </p:sp>
        <p:pic>
          <p:nvPicPr>
            <p:cNvPr id="26" name="object 22">
              <a:extLst>
                <a:ext uri="{FF2B5EF4-FFF2-40B4-BE49-F238E27FC236}">
                  <a16:creationId xmlns:a16="http://schemas.microsoft.com/office/drawing/2014/main" id="{69210BBF-F879-49D7-867B-AB028BAA9500}"/>
                </a:ext>
              </a:extLst>
            </p:cNvPr>
            <p:cNvPicPr/>
            <p:nvPr/>
          </p:nvPicPr>
          <p:blipFill>
            <a:blip r:embed="rId15" cstate="email">
              <a:extLst>
                <a:ext uri="{28A0092B-C50C-407E-A947-70E740481C1C}">
                  <a14:useLocalDpi xmlns:a14="http://schemas.microsoft.com/office/drawing/2010/main"/>
                </a:ext>
              </a:extLst>
            </a:blip>
            <a:stretch>
              <a:fillRect/>
            </a:stretch>
          </p:blipFill>
          <p:spPr>
            <a:xfrm>
              <a:off x="10885004" y="948256"/>
              <a:ext cx="192534" cy="175689"/>
            </a:xfrm>
            <a:prstGeom prst="rect">
              <a:avLst/>
            </a:prstGeom>
          </p:spPr>
        </p:pic>
        <p:sp>
          <p:nvSpPr>
            <p:cNvPr id="27" name="object 23">
              <a:extLst>
                <a:ext uri="{FF2B5EF4-FFF2-40B4-BE49-F238E27FC236}">
                  <a16:creationId xmlns:a16="http://schemas.microsoft.com/office/drawing/2014/main" id="{569334EA-C85A-4E04-BB75-9FD6B9A097AA}"/>
                </a:ext>
              </a:extLst>
            </p:cNvPr>
            <p:cNvSpPr/>
            <p:nvPr/>
          </p:nvSpPr>
          <p:spPr>
            <a:xfrm>
              <a:off x="11025199" y="1045867"/>
              <a:ext cx="104139" cy="342265"/>
            </a:xfrm>
            <a:custGeom>
              <a:avLst/>
              <a:gdLst/>
              <a:ahLst/>
              <a:cxnLst/>
              <a:rect l="l" t="t" r="r" b="b"/>
              <a:pathLst>
                <a:path w="104140" h="342265">
                  <a:moveTo>
                    <a:pt x="51777" y="0"/>
                  </a:moveTo>
                  <a:lnTo>
                    <a:pt x="0" y="83235"/>
                  </a:lnTo>
                  <a:lnTo>
                    <a:pt x="0" y="341896"/>
                  </a:lnTo>
                  <a:lnTo>
                    <a:pt x="103568" y="295249"/>
                  </a:lnTo>
                  <a:lnTo>
                    <a:pt x="103568" y="41478"/>
                  </a:lnTo>
                  <a:lnTo>
                    <a:pt x="51777" y="0"/>
                  </a:lnTo>
                  <a:close/>
                </a:path>
              </a:pathLst>
            </a:custGeom>
            <a:solidFill>
              <a:srgbClr val="FFFFFF"/>
            </a:solidFill>
          </p:spPr>
          <p:txBody>
            <a:bodyPr wrap="square" lIns="0" tIns="0" rIns="0" bIns="0" rtlCol="0"/>
            <a:lstStyle/>
            <a:p>
              <a:endParaRPr/>
            </a:p>
          </p:txBody>
        </p:sp>
        <p:sp>
          <p:nvSpPr>
            <p:cNvPr id="28" name="object 24">
              <a:extLst>
                <a:ext uri="{FF2B5EF4-FFF2-40B4-BE49-F238E27FC236}">
                  <a16:creationId xmlns:a16="http://schemas.microsoft.com/office/drawing/2014/main" id="{84918092-920E-4AF7-87C3-7A88DF84BBD3}"/>
                </a:ext>
              </a:extLst>
            </p:cNvPr>
            <p:cNvSpPr/>
            <p:nvPr/>
          </p:nvSpPr>
          <p:spPr>
            <a:xfrm>
              <a:off x="10896469" y="1182044"/>
              <a:ext cx="99060" cy="125095"/>
            </a:xfrm>
            <a:custGeom>
              <a:avLst/>
              <a:gdLst/>
              <a:ahLst/>
              <a:cxnLst/>
              <a:rect l="l" t="t" r="r" b="b"/>
              <a:pathLst>
                <a:path w="99059" h="125094">
                  <a:moveTo>
                    <a:pt x="0" y="0"/>
                  </a:moveTo>
                  <a:lnTo>
                    <a:pt x="98577" y="33553"/>
                  </a:lnTo>
                </a:path>
                <a:path w="99059" h="125094">
                  <a:moveTo>
                    <a:pt x="0" y="43129"/>
                  </a:moveTo>
                  <a:lnTo>
                    <a:pt x="98577" y="76669"/>
                  </a:lnTo>
                </a:path>
                <a:path w="99059" h="125094">
                  <a:moveTo>
                    <a:pt x="0" y="91033"/>
                  </a:moveTo>
                  <a:lnTo>
                    <a:pt x="98577" y="124587"/>
                  </a:lnTo>
                </a:path>
              </a:pathLst>
            </a:custGeom>
            <a:ln w="3175">
              <a:solidFill>
                <a:srgbClr val="AC0A30"/>
              </a:solidFill>
            </a:ln>
          </p:spPr>
          <p:txBody>
            <a:bodyPr wrap="square" lIns="0" tIns="0" rIns="0" bIns="0" rtlCol="0"/>
            <a:lstStyle/>
            <a:p>
              <a:endParaRPr/>
            </a:p>
          </p:txBody>
        </p:sp>
        <p:sp>
          <p:nvSpPr>
            <p:cNvPr id="29" name="object 25">
              <a:extLst>
                <a:ext uri="{FF2B5EF4-FFF2-40B4-BE49-F238E27FC236}">
                  <a16:creationId xmlns:a16="http://schemas.microsoft.com/office/drawing/2014/main" id="{6307DD32-C2A7-4B4A-9B14-0E1DE62752E2}"/>
                </a:ext>
              </a:extLst>
            </p:cNvPr>
            <p:cNvSpPr/>
            <p:nvPr/>
          </p:nvSpPr>
          <p:spPr>
            <a:xfrm>
              <a:off x="10578122" y="1200518"/>
              <a:ext cx="274955" cy="267970"/>
            </a:xfrm>
            <a:custGeom>
              <a:avLst/>
              <a:gdLst/>
              <a:ahLst/>
              <a:cxnLst/>
              <a:rect l="l" t="t" r="r" b="b"/>
              <a:pathLst>
                <a:path w="274954" h="267969">
                  <a:moveTo>
                    <a:pt x="273316" y="120929"/>
                  </a:moveTo>
                  <a:lnTo>
                    <a:pt x="265315" y="118541"/>
                  </a:lnTo>
                  <a:lnTo>
                    <a:pt x="208407" y="101561"/>
                  </a:lnTo>
                  <a:lnTo>
                    <a:pt x="208407" y="155892"/>
                  </a:lnTo>
                  <a:lnTo>
                    <a:pt x="208407" y="168719"/>
                  </a:lnTo>
                  <a:lnTo>
                    <a:pt x="202857" y="173913"/>
                  </a:lnTo>
                  <a:lnTo>
                    <a:pt x="189217" y="173913"/>
                  </a:lnTo>
                  <a:lnTo>
                    <a:pt x="183680" y="168719"/>
                  </a:lnTo>
                  <a:lnTo>
                    <a:pt x="183680" y="155892"/>
                  </a:lnTo>
                  <a:lnTo>
                    <a:pt x="189217" y="150685"/>
                  </a:lnTo>
                  <a:lnTo>
                    <a:pt x="202857" y="150685"/>
                  </a:lnTo>
                  <a:lnTo>
                    <a:pt x="208407" y="155892"/>
                  </a:lnTo>
                  <a:lnTo>
                    <a:pt x="208407" y="101561"/>
                  </a:lnTo>
                  <a:lnTo>
                    <a:pt x="206908" y="101104"/>
                  </a:lnTo>
                  <a:lnTo>
                    <a:pt x="204558" y="107988"/>
                  </a:lnTo>
                  <a:lnTo>
                    <a:pt x="200088" y="113525"/>
                  </a:lnTo>
                  <a:lnTo>
                    <a:pt x="193967" y="117208"/>
                  </a:lnTo>
                  <a:lnTo>
                    <a:pt x="186677" y="118541"/>
                  </a:lnTo>
                  <a:lnTo>
                    <a:pt x="183718" y="117944"/>
                  </a:lnTo>
                  <a:lnTo>
                    <a:pt x="178676" y="116928"/>
                  </a:lnTo>
                  <a:lnTo>
                    <a:pt x="172135" y="112534"/>
                  </a:lnTo>
                  <a:lnTo>
                    <a:pt x="167728" y="106006"/>
                  </a:lnTo>
                  <a:lnTo>
                    <a:pt x="166408" y="99491"/>
                  </a:lnTo>
                  <a:lnTo>
                    <a:pt x="166103" y="98005"/>
                  </a:lnTo>
                  <a:lnTo>
                    <a:pt x="166103" y="94970"/>
                  </a:lnTo>
                  <a:lnTo>
                    <a:pt x="166827" y="92100"/>
                  </a:lnTo>
                  <a:lnTo>
                    <a:pt x="167805" y="89966"/>
                  </a:lnTo>
                  <a:lnTo>
                    <a:pt x="168021" y="89496"/>
                  </a:lnTo>
                  <a:lnTo>
                    <a:pt x="155117" y="85648"/>
                  </a:lnTo>
                  <a:lnTo>
                    <a:pt x="155117" y="179590"/>
                  </a:lnTo>
                  <a:lnTo>
                    <a:pt x="155117" y="188480"/>
                  </a:lnTo>
                  <a:lnTo>
                    <a:pt x="151523" y="192087"/>
                  </a:lnTo>
                  <a:lnTo>
                    <a:pt x="142659" y="192087"/>
                  </a:lnTo>
                  <a:lnTo>
                    <a:pt x="139039" y="188480"/>
                  </a:lnTo>
                  <a:lnTo>
                    <a:pt x="139039" y="187617"/>
                  </a:lnTo>
                  <a:lnTo>
                    <a:pt x="139039" y="179590"/>
                  </a:lnTo>
                  <a:lnTo>
                    <a:pt x="142659" y="175996"/>
                  </a:lnTo>
                  <a:lnTo>
                    <a:pt x="151523" y="175996"/>
                  </a:lnTo>
                  <a:lnTo>
                    <a:pt x="155117" y="179590"/>
                  </a:lnTo>
                  <a:lnTo>
                    <a:pt x="155117" y="85648"/>
                  </a:lnTo>
                  <a:lnTo>
                    <a:pt x="129222" y="77927"/>
                  </a:lnTo>
                  <a:lnTo>
                    <a:pt x="129222" y="103606"/>
                  </a:lnTo>
                  <a:lnTo>
                    <a:pt x="129222" y="113817"/>
                  </a:lnTo>
                  <a:lnTo>
                    <a:pt x="124815" y="117944"/>
                  </a:lnTo>
                  <a:lnTo>
                    <a:pt x="113969" y="117944"/>
                  </a:lnTo>
                  <a:lnTo>
                    <a:pt x="109588" y="113817"/>
                  </a:lnTo>
                  <a:lnTo>
                    <a:pt x="109588" y="103606"/>
                  </a:lnTo>
                  <a:lnTo>
                    <a:pt x="113969" y="99491"/>
                  </a:lnTo>
                  <a:lnTo>
                    <a:pt x="124815" y="99491"/>
                  </a:lnTo>
                  <a:lnTo>
                    <a:pt x="129222" y="103606"/>
                  </a:lnTo>
                  <a:lnTo>
                    <a:pt x="129222" y="77927"/>
                  </a:lnTo>
                  <a:lnTo>
                    <a:pt x="104444" y="70523"/>
                  </a:lnTo>
                  <a:lnTo>
                    <a:pt x="97053" y="68326"/>
                  </a:lnTo>
                  <a:lnTo>
                    <a:pt x="97053" y="166573"/>
                  </a:lnTo>
                  <a:lnTo>
                    <a:pt x="95491" y="174764"/>
                  </a:lnTo>
                  <a:lnTo>
                    <a:pt x="91211" y="181457"/>
                  </a:lnTo>
                  <a:lnTo>
                    <a:pt x="84874" y="185966"/>
                  </a:lnTo>
                  <a:lnTo>
                    <a:pt x="77089" y="187617"/>
                  </a:lnTo>
                  <a:lnTo>
                    <a:pt x="69329" y="185966"/>
                  </a:lnTo>
                  <a:lnTo>
                    <a:pt x="62992" y="181457"/>
                  </a:lnTo>
                  <a:lnTo>
                    <a:pt x="61417" y="178993"/>
                  </a:lnTo>
                  <a:lnTo>
                    <a:pt x="58712" y="174764"/>
                  </a:lnTo>
                  <a:lnTo>
                    <a:pt x="57137" y="166573"/>
                  </a:lnTo>
                  <a:lnTo>
                    <a:pt x="57848" y="162890"/>
                  </a:lnTo>
                  <a:lnTo>
                    <a:pt x="58712" y="158381"/>
                  </a:lnTo>
                  <a:lnTo>
                    <a:pt x="62992" y="151688"/>
                  </a:lnTo>
                  <a:lnTo>
                    <a:pt x="69329" y="147167"/>
                  </a:lnTo>
                  <a:lnTo>
                    <a:pt x="77089" y="145516"/>
                  </a:lnTo>
                  <a:lnTo>
                    <a:pt x="84874" y="147167"/>
                  </a:lnTo>
                  <a:lnTo>
                    <a:pt x="91211" y="151688"/>
                  </a:lnTo>
                  <a:lnTo>
                    <a:pt x="95491" y="158381"/>
                  </a:lnTo>
                  <a:lnTo>
                    <a:pt x="97053" y="166573"/>
                  </a:lnTo>
                  <a:lnTo>
                    <a:pt x="97053" y="68326"/>
                  </a:lnTo>
                  <a:lnTo>
                    <a:pt x="50025" y="54292"/>
                  </a:lnTo>
                  <a:lnTo>
                    <a:pt x="50025" y="109016"/>
                  </a:lnTo>
                  <a:lnTo>
                    <a:pt x="48526" y="116433"/>
                  </a:lnTo>
                  <a:lnTo>
                    <a:pt x="44450" y="122478"/>
                  </a:lnTo>
                  <a:lnTo>
                    <a:pt x="38392" y="126555"/>
                  </a:lnTo>
                  <a:lnTo>
                    <a:pt x="30962" y="128054"/>
                  </a:lnTo>
                  <a:lnTo>
                    <a:pt x="27114" y="127279"/>
                  </a:lnTo>
                  <a:lnTo>
                    <a:pt x="27114" y="166497"/>
                  </a:lnTo>
                  <a:lnTo>
                    <a:pt x="27114" y="175387"/>
                  </a:lnTo>
                  <a:lnTo>
                    <a:pt x="23507" y="178993"/>
                  </a:lnTo>
                  <a:lnTo>
                    <a:pt x="14630" y="178993"/>
                  </a:lnTo>
                  <a:lnTo>
                    <a:pt x="11023" y="175387"/>
                  </a:lnTo>
                  <a:lnTo>
                    <a:pt x="11023" y="166497"/>
                  </a:lnTo>
                  <a:lnTo>
                    <a:pt x="14630" y="162890"/>
                  </a:lnTo>
                  <a:lnTo>
                    <a:pt x="23507" y="162890"/>
                  </a:lnTo>
                  <a:lnTo>
                    <a:pt x="27114" y="166497"/>
                  </a:lnTo>
                  <a:lnTo>
                    <a:pt x="27114" y="127279"/>
                  </a:lnTo>
                  <a:lnTo>
                    <a:pt x="23558" y="126555"/>
                  </a:lnTo>
                  <a:lnTo>
                    <a:pt x="17500" y="122478"/>
                  </a:lnTo>
                  <a:lnTo>
                    <a:pt x="13411" y="116433"/>
                  </a:lnTo>
                  <a:lnTo>
                    <a:pt x="11912" y="109016"/>
                  </a:lnTo>
                  <a:lnTo>
                    <a:pt x="13411" y="101600"/>
                  </a:lnTo>
                  <a:lnTo>
                    <a:pt x="17500" y="95542"/>
                  </a:lnTo>
                  <a:lnTo>
                    <a:pt x="23558" y="91465"/>
                  </a:lnTo>
                  <a:lnTo>
                    <a:pt x="30962" y="89966"/>
                  </a:lnTo>
                  <a:lnTo>
                    <a:pt x="38392" y="91465"/>
                  </a:lnTo>
                  <a:lnTo>
                    <a:pt x="44450" y="95542"/>
                  </a:lnTo>
                  <a:lnTo>
                    <a:pt x="48526" y="101600"/>
                  </a:lnTo>
                  <a:lnTo>
                    <a:pt x="50025" y="109016"/>
                  </a:lnTo>
                  <a:lnTo>
                    <a:pt x="50025" y="54292"/>
                  </a:lnTo>
                  <a:lnTo>
                    <a:pt x="23241" y="46291"/>
                  </a:lnTo>
                  <a:lnTo>
                    <a:pt x="0" y="39357"/>
                  </a:lnTo>
                  <a:lnTo>
                    <a:pt x="0" y="48158"/>
                  </a:lnTo>
                  <a:lnTo>
                    <a:pt x="1778" y="47002"/>
                  </a:lnTo>
                  <a:lnTo>
                    <a:pt x="3860" y="46291"/>
                  </a:lnTo>
                  <a:lnTo>
                    <a:pt x="12471" y="46291"/>
                  </a:lnTo>
                  <a:lnTo>
                    <a:pt x="17589" y="51727"/>
                  </a:lnTo>
                  <a:lnTo>
                    <a:pt x="17589" y="65087"/>
                  </a:lnTo>
                  <a:lnTo>
                    <a:pt x="12471" y="70523"/>
                  </a:lnTo>
                  <a:lnTo>
                    <a:pt x="3860" y="70523"/>
                  </a:lnTo>
                  <a:lnTo>
                    <a:pt x="1778" y="69837"/>
                  </a:lnTo>
                  <a:lnTo>
                    <a:pt x="0" y="68656"/>
                  </a:lnTo>
                  <a:lnTo>
                    <a:pt x="0" y="185826"/>
                  </a:lnTo>
                  <a:lnTo>
                    <a:pt x="155181" y="232130"/>
                  </a:lnTo>
                  <a:lnTo>
                    <a:pt x="158229" y="224599"/>
                  </a:lnTo>
                  <a:lnTo>
                    <a:pt x="165315" y="219341"/>
                  </a:lnTo>
                  <a:lnTo>
                    <a:pt x="173545" y="219341"/>
                  </a:lnTo>
                  <a:lnTo>
                    <a:pt x="181330" y="220992"/>
                  </a:lnTo>
                  <a:lnTo>
                    <a:pt x="187680" y="225501"/>
                  </a:lnTo>
                  <a:lnTo>
                    <a:pt x="191922" y="232130"/>
                  </a:lnTo>
                  <a:lnTo>
                    <a:pt x="192036" y="232575"/>
                  </a:lnTo>
                  <a:lnTo>
                    <a:pt x="193535" y="240385"/>
                  </a:lnTo>
                  <a:lnTo>
                    <a:pt x="193509" y="241604"/>
                  </a:lnTo>
                  <a:lnTo>
                    <a:pt x="193230" y="243484"/>
                  </a:lnTo>
                  <a:lnTo>
                    <a:pt x="273316" y="267398"/>
                  </a:lnTo>
                  <a:lnTo>
                    <a:pt x="273316" y="154774"/>
                  </a:lnTo>
                  <a:lnTo>
                    <a:pt x="272338" y="155016"/>
                  </a:lnTo>
                  <a:lnTo>
                    <a:pt x="271373" y="155155"/>
                  </a:lnTo>
                  <a:lnTo>
                    <a:pt x="265569" y="155155"/>
                  </a:lnTo>
                  <a:lnTo>
                    <a:pt x="265569" y="223532"/>
                  </a:lnTo>
                  <a:lnTo>
                    <a:pt x="265569" y="241604"/>
                  </a:lnTo>
                  <a:lnTo>
                    <a:pt x="258216" y="248945"/>
                  </a:lnTo>
                  <a:lnTo>
                    <a:pt x="240144" y="248945"/>
                  </a:lnTo>
                  <a:lnTo>
                    <a:pt x="232803" y="241604"/>
                  </a:lnTo>
                  <a:lnTo>
                    <a:pt x="232803" y="223532"/>
                  </a:lnTo>
                  <a:lnTo>
                    <a:pt x="236994" y="219341"/>
                  </a:lnTo>
                  <a:lnTo>
                    <a:pt x="240144" y="216179"/>
                  </a:lnTo>
                  <a:lnTo>
                    <a:pt x="258216" y="216179"/>
                  </a:lnTo>
                  <a:lnTo>
                    <a:pt x="265569" y="223532"/>
                  </a:lnTo>
                  <a:lnTo>
                    <a:pt x="265569" y="155155"/>
                  </a:lnTo>
                  <a:lnTo>
                    <a:pt x="263512" y="155155"/>
                  </a:lnTo>
                  <a:lnTo>
                    <a:pt x="258749" y="150685"/>
                  </a:lnTo>
                  <a:lnTo>
                    <a:pt x="257962" y="149948"/>
                  </a:lnTo>
                  <a:lnTo>
                    <a:pt x="257962" y="145516"/>
                  </a:lnTo>
                  <a:lnTo>
                    <a:pt x="257962" y="137160"/>
                  </a:lnTo>
                  <a:lnTo>
                    <a:pt x="263512" y="131953"/>
                  </a:lnTo>
                  <a:lnTo>
                    <a:pt x="271373" y="131953"/>
                  </a:lnTo>
                  <a:lnTo>
                    <a:pt x="272338" y="132092"/>
                  </a:lnTo>
                  <a:lnTo>
                    <a:pt x="273316" y="132308"/>
                  </a:lnTo>
                  <a:lnTo>
                    <a:pt x="273316" y="131953"/>
                  </a:lnTo>
                  <a:lnTo>
                    <a:pt x="273316" y="128054"/>
                  </a:lnTo>
                  <a:lnTo>
                    <a:pt x="273316" y="120929"/>
                  </a:lnTo>
                  <a:close/>
                </a:path>
                <a:path w="274954" h="267969">
                  <a:moveTo>
                    <a:pt x="274497" y="114973"/>
                  </a:moveTo>
                  <a:lnTo>
                    <a:pt x="153035" y="4229"/>
                  </a:lnTo>
                  <a:lnTo>
                    <a:pt x="89738" y="0"/>
                  </a:lnTo>
                  <a:lnTo>
                    <a:pt x="52946" y="1701"/>
                  </a:lnTo>
                  <a:lnTo>
                    <a:pt x="28549" y="12103"/>
                  </a:lnTo>
                  <a:lnTo>
                    <a:pt x="2413" y="33997"/>
                  </a:lnTo>
                  <a:lnTo>
                    <a:pt x="274497" y="114973"/>
                  </a:lnTo>
                  <a:close/>
                </a:path>
              </a:pathLst>
            </a:custGeom>
            <a:solidFill>
              <a:srgbClr val="FFFFFF"/>
            </a:solidFill>
          </p:spPr>
          <p:txBody>
            <a:bodyPr wrap="square" lIns="0" tIns="0" rIns="0" bIns="0" rtlCol="0"/>
            <a:lstStyle/>
            <a:p>
              <a:endParaRPr/>
            </a:p>
          </p:txBody>
        </p:sp>
      </p:grpSp>
      <p:sp>
        <p:nvSpPr>
          <p:cNvPr id="31" name="object 27">
            <a:extLst>
              <a:ext uri="{FF2B5EF4-FFF2-40B4-BE49-F238E27FC236}">
                <a16:creationId xmlns:a16="http://schemas.microsoft.com/office/drawing/2014/main" id="{D9DCA6F6-2C6B-4078-B70D-87C141E39B01}"/>
              </a:ext>
            </a:extLst>
          </p:cNvPr>
          <p:cNvSpPr txBox="1">
            <a:spLocks noGrp="1"/>
          </p:cNvSpPr>
          <p:nvPr>
            <p:ph type="title" hasCustomPrompt="1"/>
          </p:nvPr>
        </p:nvSpPr>
        <p:spPr>
          <a:xfrm>
            <a:off x="1769606" y="1856675"/>
            <a:ext cx="3800614"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65" dirty="0">
                <a:solidFill>
                  <a:srgbClr val="FFFFFF"/>
                </a:solidFill>
              </a:rPr>
              <a:t>BOVINS</a:t>
            </a:r>
            <a:r>
              <a:rPr sz="2300" spc="10" dirty="0">
                <a:solidFill>
                  <a:srgbClr val="FFFFFF"/>
                </a:solidFill>
              </a:rPr>
              <a:t> </a:t>
            </a:r>
            <a:br>
              <a:rPr lang="fr-BE" sz="2300" spc="10" dirty="0">
                <a:solidFill>
                  <a:srgbClr val="FFFFFF"/>
                </a:solidFill>
              </a:rPr>
            </a:br>
            <a:r>
              <a:rPr sz="2300" spc="75" dirty="0">
                <a:solidFill>
                  <a:srgbClr val="FFFFFF"/>
                </a:solidFill>
              </a:rPr>
              <a:t>LAITIERS</a:t>
            </a:r>
            <a:endParaRPr sz="2300" dirty="0"/>
          </a:p>
        </p:txBody>
      </p:sp>
      <p:sp>
        <p:nvSpPr>
          <p:cNvPr id="32" name="Espace réservé du texte 31">
            <a:extLst>
              <a:ext uri="{FF2B5EF4-FFF2-40B4-BE49-F238E27FC236}">
                <a16:creationId xmlns:a16="http://schemas.microsoft.com/office/drawing/2014/main" id="{E7C7C370-406D-4D0C-A725-F386190EE644}"/>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657244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Disposition BOVINS LAIT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6A8F526E-7208-33ED-BCD7-3721C8FD4AC3}"/>
              </a:ext>
            </a:extLst>
          </p:cNvPr>
          <p:cNvGrpSpPr/>
          <p:nvPr userDrawn="1"/>
        </p:nvGrpSpPr>
        <p:grpSpPr>
          <a:xfrm>
            <a:off x="457200" y="457200"/>
            <a:ext cx="11278806" cy="5943612"/>
            <a:chOff x="457200" y="457200"/>
            <a:chExt cx="11278806" cy="5943612"/>
          </a:xfrm>
        </p:grpSpPr>
        <p:pic>
          <p:nvPicPr>
            <p:cNvPr id="30" name="object 3">
              <a:extLst>
                <a:ext uri="{FF2B5EF4-FFF2-40B4-BE49-F238E27FC236}">
                  <a16:creationId xmlns:a16="http://schemas.microsoft.com/office/drawing/2014/main" id="{270DCC72-03FA-6DD2-4F26-0536A019818F}"/>
                </a:ext>
              </a:extLst>
            </p:cNvPr>
            <p:cNvPicPr/>
            <p:nvPr/>
          </p:nvPicPr>
          <p:blipFill>
            <a:blip r:embed="rId2" cstate="print"/>
            <a:stretch>
              <a:fillRect/>
            </a:stretch>
          </p:blipFill>
          <p:spPr>
            <a:xfrm>
              <a:off x="457200" y="457200"/>
              <a:ext cx="11278806" cy="5943600"/>
            </a:xfrm>
            <a:prstGeom prst="rect">
              <a:avLst/>
            </a:prstGeom>
          </p:spPr>
        </p:pic>
        <p:sp>
          <p:nvSpPr>
            <p:cNvPr id="33" name="object 4">
              <a:extLst>
                <a:ext uri="{FF2B5EF4-FFF2-40B4-BE49-F238E27FC236}">
                  <a16:creationId xmlns:a16="http://schemas.microsoft.com/office/drawing/2014/main" id="{FBE62715-BC8E-0962-D110-53325B92D25F}"/>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5" name="object 6">
              <a:extLst>
                <a:ext uri="{FF2B5EF4-FFF2-40B4-BE49-F238E27FC236}">
                  <a16:creationId xmlns:a16="http://schemas.microsoft.com/office/drawing/2014/main" id="{64EC073C-2FAC-DB88-6DE6-2FA87768F030}"/>
                </a:ext>
              </a:extLst>
            </p:cNvPr>
            <p:cNvPicPr/>
            <p:nvPr/>
          </p:nvPicPr>
          <p:blipFill>
            <a:blip r:embed="rId3" cstate="print"/>
            <a:stretch>
              <a:fillRect/>
            </a:stretch>
          </p:blipFill>
          <p:spPr>
            <a:xfrm>
              <a:off x="2262896" y="845892"/>
              <a:ext cx="191192" cy="116827"/>
            </a:xfrm>
            <a:prstGeom prst="rect">
              <a:avLst/>
            </a:prstGeom>
          </p:spPr>
        </p:pic>
        <p:pic>
          <p:nvPicPr>
            <p:cNvPr id="36" name="object 7">
              <a:extLst>
                <a:ext uri="{FF2B5EF4-FFF2-40B4-BE49-F238E27FC236}">
                  <a16:creationId xmlns:a16="http://schemas.microsoft.com/office/drawing/2014/main" id="{37612218-C4A8-DBE2-A474-ABB922D9FF67}"/>
                </a:ext>
              </a:extLst>
            </p:cNvPr>
            <p:cNvPicPr/>
            <p:nvPr/>
          </p:nvPicPr>
          <p:blipFill>
            <a:blip r:embed="rId4" cstate="print"/>
            <a:stretch>
              <a:fillRect/>
            </a:stretch>
          </p:blipFill>
          <p:spPr>
            <a:xfrm>
              <a:off x="2476723" y="807203"/>
              <a:ext cx="314252" cy="155332"/>
            </a:xfrm>
            <a:prstGeom prst="rect">
              <a:avLst/>
            </a:prstGeom>
          </p:spPr>
        </p:pic>
        <p:pic>
          <p:nvPicPr>
            <p:cNvPr id="37" name="object 8">
              <a:extLst>
                <a:ext uri="{FF2B5EF4-FFF2-40B4-BE49-F238E27FC236}">
                  <a16:creationId xmlns:a16="http://schemas.microsoft.com/office/drawing/2014/main" id="{0CEF4CE9-67CA-BD4C-375A-DF1A1D328239}"/>
                </a:ext>
              </a:extLst>
            </p:cNvPr>
            <p:cNvPicPr/>
            <p:nvPr/>
          </p:nvPicPr>
          <p:blipFill>
            <a:blip r:embed="rId5" cstate="print"/>
            <a:stretch>
              <a:fillRect/>
            </a:stretch>
          </p:blipFill>
          <p:spPr>
            <a:xfrm>
              <a:off x="2818596" y="846974"/>
              <a:ext cx="65265" cy="114312"/>
            </a:xfrm>
            <a:prstGeom prst="rect">
              <a:avLst/>
            </a:prstGeom>
          </p:spPr>
        </p:pic>
        <p:pic>
          <p:nvPicPr>
            <p:cNvPr id="38" name="object 9">
              <a:extLst>
                <a:ext uri="{FF2B5EF4-FFF2-40B4-BE49-F238E27FC236}">
                  <a16:creationId xmlns:a16="http://schemas.microsoft.com/office/drawing/2014/main" id="{06CB7D0E-DA68-95AA-D3FD-7D298E483B25}"/>
                </a:ext>
              </a:extLst>
            </p:cNvPr>
            <p:cNvPicPr/>
            <p:nvPr/>
          </p:nvPicPr>
          <p:blipFill>
            <a:blip r:embed="rId6" cstate="print"/>
            <a:stretch>
              <a:fillRect/>
            </a:stretch>
          </p:blipFill>
          <p:spPr>
            <a:xfrm>
              <a:off x="2924695" y="836085"/>
              <a:ext cx="223837" cy="126636"/>
            </a:xfrm>
            <a:prstGeom prst="rect">
              <a:avLst/>
            </a:prstGeom>
          </p:spPr>
        </p:pic>
        <p:pic>
          <p:nvPicPr>
            <p:cNvPr id="39" name="object 10">
              <a:extLst>
                <a:ext uri="{FF2B5EF4-FFF2-40B4-BE49-F238E27FC236}">
                  <a16:creationId xmlns:a16="http://schemas.microsoft.com/office/drawing/2014/main" id="{0EF79812-B56E-CED7-825C-96E170D2133D}"/>
                </a:ext>
              </a:extLst>
            </p:cNvPr>
            <p:cNvPicPr/>
            <p:nvPr/>
          </p:nvPicPr>
          <p:blipFill>
            <a:blip r:embed="rId7" cstate="print"/>
            <a:stretch>
              <a:fillRect/>
            </a:stretch>
          </p:blipFill>
          <p:spPr>
            <a:xfrm>
              <a:off x="2262896" y="1030259"/>
              <a:ext cx="71958" cy="117830"/>
            </a:xfrm>
            <a:prstGeom prst="rect">
              <a:avLst/>
            </a:prstGeom>
          </p:spPr>
        </p:pic>
        <p:pic>
          <p:nvPicPr>
            <p:cNvPr id="40" name="object 11">
              <a:extLst>
                <a:ext uri="{FF2B5EF4-FFF2-40B4-BE49-F238E27FC236}">
                  <a16:creationId xmlns:a16="http://schemas.microsoft.com/office/drawing/2014/main" id="{AAD4D5D9-8AB2-DC22-2F87-905DBC1A9C2E}"/>
                </a:ext>
              </a:extLst>
            </p:cNvPr>
            <p:cNvPicPr/>
            <p:nvPr/>
          </p:nvPicPr>
          <p:blipFill>
            <a:blip r:embed="rId8" cstate="print"/>
            <a:stretch>
              <a:fillRect/>
            </a:stretch>
          </p:blipFill>
          <p:spPr>
            <a:xfrm>
              <a:off x="2358334" y="1029333"/>
              <a:ext cx="192708" cy="120397"/>
            </a:xfrm>
            <a:prstGeom prst="rect">
              <a:avLst/>
            </a:prstGeom>
          </p:spPr>
        </p:pic>
        <p:pic>
          <p:nvPicPr>
            <p:cNvPr id="41" name="object 12">
              <a:extLst>
                <a:ext uri="{FF2B5EF4-FFF2-40B4-BE49-F238E27FC236}">
                  <a16:creationId xmlns:a16="http://schemas.microsoft.com/office/drawing/2014/main" id="{FA724B1F-E59B-33CD-2FB5-5C36F299972D}"/>
                </a:ext>
              </a:extLst>
            </p:cNvPr>
            <p:cNvPicPr/>
            <p:nvPr/>
          </p:nvPicPr>
          <p:blipFill>
            <a:blip r:embed="rId9" cstate="print"/>
            <a:stretch>
              <a:fillRect/>
            </a:stretch>
          </p:blipFill>
          <p:spPr>
            <a:xfrm>
              <a:off x="2574899" y="1029707"/>
              <a:ext cx="94526" cy="119481"/>
            </a:xfrm>
            <a:prstGeom prst="rect">
              <a:avLst/>
            </a:prstGeom>
          </p:spPr>
        </p:pic>
        <p:pic>
          <p:nvPicPr>
            <p:cNvPr id="42" name="object 13">
              <a:extLst>
                <a:ext uri="{FF2B5EF4-FFF2-40B4-BE49-F238E27FC236}">
                  <a16:creationId xmlns:a16="http://schemas.microsoft.com/office/drawing/2014/main" id="{305E0B53-1113-BA97-E001-C0813ED20BDB}"/>
                </a:ext>
              </a:extLst>
            </p:cNvPr>
            <p:cNvPicPr/>
            <p:nvPr/>
          </p:nvPicPr>
          <p:blipFill>
            <a:blip r:embed="rId10" cstate="print"/>
            <a:stretch>
              <a:fillRect/>
            </a:stretch>
          </p:blipFill>
          <p:spPr>
            <a:xfrm>
              <a:off x="2689974" y="1030433"/>
              <a:ext cx="87718" cy="118935"/>
            </a:xfrm>
            <a:prstGeom prst="rect">
              <a:avLst/>
            </a:prstGeom>
          </p:spPr>
        </p:pic>
        <p:pic>
          <p:nvPicPr>
            <p:cNvPr id="43" name="object 14">
              <a:extLst>
                <a:ext uri="{FF2B5EF4-FFF2-40B4-BE49-F238E27FC236}">
                  <a16:creationId xmlns:a16="http://schemas.microsoft.com/office/drawing/2014/main" id="{5168B580-C24A-B0DF-5C39-3559E81F0BED}"/>
                </a:ext>
              </a:extLst>
            </p:cNvPr>
            <p:cNvPicPr/>
            <p:nvPr/>
          </p:nvPicPr>
          <p:blipFill>
            <a:blip r:embed="rId11" cstate="print"/>
            <a:stretch>
              <a:fillRect/>
            </a:stretch>
          </p:blipFill>
          <p:spPr>
            <a:xfrm>
              <a:off x="2798245" y="1029522"/>
              <a:ext cx="174539" cy="119837"/>
            </a:xfrm>
            <a:prstGeom prst="rect">
              <a:avLst/>
            </a:prstGeom>
          </p:spPr>
        </p:pic>
        <p:pic>
          <p:nvPicPr>
            <p:cNvPr id="44" name="object 15">
              <a:extLst>
                <a:ext uri="{FF2B5EF4-FFF2-40B4-BE49-F238E27FC236}">
                  <a16:creationId xmlns:a16="http://schemas.microsoft.com/office/drawing/2014/main" id="{8C159FE4-454D-A32C-A40F-BE47C21F3D02}"/>
                </a:ext>
              </a:extLst>
            </p:cNvPr>
            <p:cNvPicPr/>
            <p:nvPr/>
          </p:nvPicPr>
          <p:blipFill>
            <a:blip r:embed="rId12" cstate="print"/>
            <a:stretch>
              <a:fillRect/>
            </a:stretch>
          </p:blipFill>
          <p:spPr>
            <a:xfrm>
              <a:off x="2993710" y="1030433"/>
              <a:ext cx="172717" cy="118935"/>
            </a:xfrm>
            <a:prstGeom prst="rect">
              <a:avLst/>
            </a:prstGeom>
          </p:spPr>
        </p:pic>
        <p:pic>
          <p:nvPicPr>
            <p:cNvPr id="45" name="object 16">
              <a:extLst>
                <a:ext uri="{FF2B5EF4-FFF2-40B4-BE49-F238E27FC236}">
                  <a16:creationId xmlns:a16="http://schemas.microsoft.com/office/drawing/2014/main" id="{56FB563D-2D1F-4F8C-B6D1-2AEC44272BF8}"/>
                </a:ext>
              </a:extLst>
            </p:cNvPr>
            <p:cNvPicPr/>
            <p:nvPr/>
          </p:nvPicPr>
          <p:blipFill>
            <a:blip r:embed="rId13" cstate="print"/>
            <a:stretch>
              <a:fillRect/>
            </a:stretch>
          </p:blipFill>
          <p:spPr>
            <a:xfrm>
              <a:off x="3197050" y="1029512"/>
              <a:ext cx="163521" cy="120218"/>
            </a:xfrm>
            <a:prstGeom prst="rect">
              <a:avLst/>
            </a:prstGeom>
          </p:spPr>
        </p:pic>
        <p:sp>
          <p:nvSpPr>
            <p:cNvPr id="46" name="object 17">
              <a:extLst>
                <a:ext uri="{FF2B5EF4-FFF2-40B4-BE49-F238E27FC236}">
                  <a16:creationId xmlns:a16="http://schemas.microsoft.com/office/drawing/2014/main" id="{4B6F3F98-2B8B-2B07-3D82-0B095358FA5C}"/>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7" name="object 18">
              <a:extLst>
                <a:ext uri="{FF2B5EF4-FFF2-40B4-BE49-F238E27FC236}">
                  <a16:creationId xmlns:a16="http://schemas.microsoft.com/office/drawing/2014/main" id="{27146403-864D-C45D-1DA2-4F73896856DD}"/>
                </a:ext>
              </a:extLst>
            </p:cNvPr>
            <p:cNvPicPr/>
            <p:nvPr/>
          </p:nvPicPr>
          <p:blipFill>
            <a:blip r:embed="rId14" cstate="print"/>
            <a:stretch>
              <a:fillRect/>
            </a:stretch>
          </p:blipFill>
          <p:spPr>
            <a:xfrm>
              <a:off x="1932696" y="1082268"/>
              <a:ext cx="238683" cy="180339"/>
            </a:xfrm>
            <a:prstGeom prst="rect">
              <a:avLst/>
            </a:prstGeom>
          </p:spPr>
        </p:pic>
        <p:sp>
          <p:nvSpPr>
            <p:cNvPr id="48" name="object 19">
              <a:extLst>
                <a:ext uri="{FF2B5EF4-FFF2-40B4-BE49-F238E27FC236}">
                  <a16:creationId xmlns:a16="http://schemas.microsoft.com/office/drawing/2014/main" id="{8D3CE97D-742E-42BC-0634-B87EE345FFA9}"/>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9" name="object 20">
              <a:extLst>
                <a:ext uri="{FF2B5EF4-FFF2-40B4-BE49-F238E27FC236}">
                  <a16:creationId xmlns:a16="http://schemas.microsoft.com/office/drawing/2014/main" id="{79DC7083-00DC-9598-B46F-28D73EA30F21}"/>
                </a:ext>
              </a:extLst>
            </p:cNvPr>
            <p:cNvSpPr/>
            <p:nvPr/>
          </p:nvSpPr>
          <p:spPr>
            <a:xfrm>
              <a:off x="10416593" y="728998"/>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AC0A30"/>
            </a:solidFill>
          </p:spPr>
          <p:txBody>
            <a:bodyPr wrap="square" lIns="0" tIns="0" rIns="0" bIns="0" rtlCol="0"/>
            <a:lstStyle/>
            <a:p>
              <a:endParaRPr/>
            </a:p>
          </p:txBody>
        </p:sp>
        <p:sp>
          <p:nvSpPr>
            <p:cNvPr id="50" name="object 21">
              <a:extLst>
                <a:ext uri="{FF2B5EF4-FFF2-40B4-BE49-F238E27FC236}">
                  <a16:creationId xmlns:a16="http://schemas.microsoft.com/office/drawing/2014/main" id="{7A554754-815B-06C3-D5E1-31B083E41F7B}"/>
                </a:ext>
              </a:extLst>
            </p:cNvPr>
            <p:cNvSpPr/>
            <p:nvPr/>
          </p:nvSpPr>
          <p:spPr>
            <a:xfrm>
              <a:off x="10885003" y="1075148"/>
              <a:ext cx="132715" cy="311785"/>
            </a:xfrm>
            <a:custGeom>
              <a:avLst/>
              <a:gdLst/>
              <a:ahLst/>
              <a:cxnLst/>
              <a:rect l="l" t="t" r="r" b="b"/>
              <a:pathLst>
                <a:path w="132715" h="311784">
                  <a:moveTo>
                    <a:pt x="0" y="0"/>
                  </a:moveTo>
                  <a:lnTo>
                    <a:pt x="0" y="253771"/>
                  </a:lnTo>
                  <a:lnTo>
                    <a:pt x="132333" y="311251"/>
                  </a:lnTo>
                  <a:lnTo>
                    <a:pt x="132333" y="57480"/>
                  </a:lnTo>
                  <a:lnTo>
                    <a:pt x="0" y="0"/>
                  </a:lnTo>
                  <a:close/>
                </a:path>
              </a:pathLst>
            </a:custGeom>
            <a:solidFill>
              <a:srgbClr val="FFFFFF"/>
            </a:solidFill>
          </p:spPr>
          <p:txBody>
            <a:bodyPr wrap="square" lIns="0" tIns="0" rIns="0" bIns="0" rtlCol="0"/>
            <a:lstStyle/>
            <a:p>
              <a:endParaRPr/>
            </a:p>
          </p:txBody>
        </p:sp>
        <p:pic>
          <p:nvPicPr>
            <p:cNvPr id="51" name="object 22">
              <a:extLst>
                <a:ext uri="{FF2B5EF4-FFF2-40B4-BE49-F238E27FC236}">
                  <a16:creationId xmlns:a16="http://schemas.microsoft.com/office/drawing/2014/main" id="{826B4B1D-2708-8807-089F-F63E4BD236C3}"/>
                </a:ext>
              </a:extLst>
            </p:cNvPr>
            <p:cNvPicPr/>
            <p:nvPr/>
          </p:nvPicPr>
          <p:blipFill>
            <a:blip r:embed="rId15" cstate="print"/>
            <a:stretch>
              <a:fillRect/>
            </a:stretch>
          </p:blipFill>
          <p:spPr>
            <a:xfrm>
              <a:off x="10885003" y="948256"/>
              <a:ext cx="192534" cy="175689"/>
            </a:xfrm>
            <a:prstGeom prst="rect">
              <a:avLst/>
            </a:prstGeom>
          </p:spPr>
        </p:pic>
        <p:sp>
          <p:nvSpPr>
            <p:cNvPr id="52" name="object 23">
              <a:extLst>
                <a:ext uri="{FF2B5EF4-FFF2-40B4-BE49-F238E27FC236}">
                  <a16:creationId xmlns:a16="http://schemas.microsoft.com/office/drawing/2014/main" id="{0020E6DF-07C5-45AD-74BF-C7A46F78BE23}"/>
                </a:ext>
              </a:extLst>
            </p:cNvPr>
            <p:cNvSpPr/>
            <p:nvPr/>
          </p:nvSpPr>
          <p:spPr>
            <a:xfrm>
              <a:off x="11025197" y="1045867"/>
              <a:ext cx="104139" cy="342265"/>
            </a:xfrm>
            <a:custGeom>
              <a:avLst/>
              <a:gdLst/>
              <a:ahLst/>
              <a:cxnLst/>
              <a:rect l="l" t="t" r="r" b="b"/>
              <a:pathLst>
                <a:path w="104140" h="342265">
                  <a:moveTo>
                    <a:pt x="51777" y="0"/>
                  </a:moveTo>
                  <a:lnTo>
                    <a:pt x="0" y="83235"/>
                  </a:lnTo>
                  <a:lnTo>
                    <a:pt x="0" y="341896"/>
                  </a:lnTo>
                  <a:lnTo>
                    <a:pt x="103568" y="295249"/>
                  </a:lnTo>
                  <a:lnTo>
                    <a:pt x="103568" y="41478"/>
                  </a:lnTo>
                  <a:lnTo>
                    <a:pt x="51777" y="0"/>
                  </a:lnTo>
                  <a:close/>
                </a:path>
              </a:pathLst>
            </a:custGeom>
            <a:solidFill>
              <a:srgbClr val="FFFFFF"/>
            </a:solidFill>
          </p:spPr>
          <p:txBody>
            <a:bodyPr wrap="square" lIns="0" tIns="0" rIns="0" bIns="0" rtlCol="0"/>
            <a:lstStyle/>
            <a:p>
              <a:endParaRPr/>
            </a:p>
          </p:txBody>
        </p:sp>
        <p:sp>
          <p:nvSpPr>
            <p:cNvPr id="53" name="object 24">
              <a:extLst>
                <a:ext uri="{FF2B5EF4-FFF2-40B4-BE49-F238E27FC236}">
                  <a16:creationId xmlns:a16="http://schemas.microsoft.com/office/drawing/2014/main" id="{6EFA9030-45DC-C565-BCF4-790ED0B53B23}"/>
                </a:ext>
              </a:extLst>
            </p:cNvPr>
            <p:cNvSpPr/>
            <p:nvPr/>
          </p:nvSpPr>
          <p:spPr>
            <a:xfrm>
              <a:off x="10896468" y="1182044"/>
              <a:ext cx="99060" cy="125095"/>
            </a:xfrm>
            <a:custGeom>
              <a:avLst/>
              <a:gdLst/>
              <a:ahLst/>
              <a:cxnLst/>
              <a:rect l="l" t="t" r="r" b="b"/>
              <a:pathLst>
                <a:path w="99059" h="125094">
                  <a:moveTo>
                    <a:pt x="0" y="0"/>
                  </a:moveTo>
                  <a:lnTo>
                    <a:pt x="98577" y="33553"/>
                  </a:lnTo>
                </a:path>
                <a:path w="99059" h="125094">
                  <a:moveTo>
                    <a:pt x="0" y="43129"/>
                  </a:moveTo>
                  <a:lnTo>
                    <a:pt x="98577" y="76669"/>
                  </a:lnTo>
                </a:path>
                <a:path w="99059" h="125094">
                  <a:moveTo>
                    <a:pt x="0" y="91033"/>
                  </a:moveTo>
                  <a:lnTo>
                    <a:pt x="98577" y="124587"/>
                  </a:lnTo>
                </a:path>
              </a:pathLst>
            </a:custGeom>
            <a:ln w="3175">
              <a:solidFill>
                <a:srgbClr val="AC0A30"/>
              </a:solidFill>
            </a:ln>
          </p:spPr>
          <p:txBody>
            <a:bodyPr wrap="square" lIns="0" tIns="0" rIns="0" bIns="0" rtlCol="0"/>
            <a:lstStyle/>
            <a:p>
              <a:endParaRPr/>
            </a:p>
          </p:txBody>
        </p:sp>
        <p:sp>
          <p:nvSpPr>
            <p:cNvPr id="54" name="object 25">
              <a:extLst>
                <a:ext uri="{FF2B5EF4-FFF2-40B4-BE49-F238E27FC236}">
                  <a16:creationId xmlns:a16="http://schemas.microsoft.com/office/drawing/2014/main" id="{C31BA067-095C-01A5-1B03-4734D8DCB103}"/>
                </a:ext>
              </a:extLst>
            </p:cNvPr>
            <p:cNvSpPr/>
            <p:nvPr/>
          </p:nvSpPr>
          <p:spPr>
            <a:xfrm>
              <a:off x="10578122" y="1200518"/>
              <a:ext cx="274955" cy="267970"/>
            </a:xfrm>
            <a:custGeom>
              <a:avLst/>
              <a:gdLst/>
              <a:ahLst/>
              <a:cxnLst/>
              <a:rect l="l" t="t" r="r" b="b"/>
              <a:pathLst>
                <a:path w="274954" h="267969">
                  <a:moveTo>
                    <a:pt x="273316" y="120929"/>
                  </a:moveTo>
                  <a:lnTo>
                    <a:pt x="265315" y="118541"/>
                  </a:lnTo>
                  <a:lnTo>
                    <a:pt x="208407" y="101561"/>
                  </a:lnTo>
                  <a:lnTo>
                    <a:pt x="208407" y="155892"/>
                  </a:lnTo>
                  <a:lnTo>
                    <a:pt x="208407" y="168719"/>
                  </a:lnTo>
                  <a:lnTo>
                    <a:pt x="202857" y="173913"/>
                  </a:lnTo>
                  <a:lnTo>
                    <a:pt x="189217" y="173913"/>
                  </a:lnTo>
                  <a:lnTo>
                    <a:pt x="183680" y="168719"/>
                  </a:lnTo>
                  <a:lnTo>
                    <a:pt x="183680" y="155892"/>
                  </a:lnTo>
                  <a:lnTo>
                    <a:pt x="189217" y="150685"/>
                  </a:lnTo>
                  <a:lnTo>
                    <a:pt x="202857" y="150685"/>
                  </a:lnTo>
                  <a:lnTo>
                    <a:pt x="208407" y="155892"/>
                  </a:lnTo>
                  <a:lnTo>
                    <a:pt x="208407" y="101561"/>
                  </a:lnTo>
                  <a:lnTo>
                    <a:pt x="206908" y="101104"/>
                  </a:lnTo>
                  <a:lnTo>
                    <a:pt x="204558" y="107988"/>
                  </a:lnTo>
                  <a:lnTo>
                    <a:pt x="200088" y="113525"/>
                  </a:lnTo>
                  <a:lnTo>
                    <a:pt x="193967" y="117208"/>
                  </a:lnTo>
                  <a:lnTo>
                    <a:pt x="186677" y="118541"/>
                  </a:lnTo>
                  <a:lnTo>
                    <a:pt x="183718" y="117944"/>
                  </a:lnTo>
                  <a:lnTo>
                    <a:pt x="178676" y="116928"/>
                  </a:lnTo>
                  <a:lnTo>
                    <a:pt x="172135" y="112534"/>
                  </a:lnTo>
                  <a:lnTo>
                    <a:pt x="167728" y="106006"/>
                  </a:lnTo>
                  <a:lnTo>
                    <a:pt x="166408" y="99491"/>
                  </a:lnTo>
                  <a:lnTo>
                    <a:pt x="166103" y="98005"/>
                  </a:lnTo>
                  <a:lnTo>
                    <a:pt x="166103" y="94970"/>
                  </a:lnTo>
                  <a:lnTo>
                    <a:pt x="166827" y="92100"/>
                  </a:lnTo>
                  <a:lnTo>
                    <a:pt x="167805" y="89966"/>
                  </a:lnTo>
                  <a:lnTo>
                    <a:pt x="168021" y="89496"/>
                  </a:lnTo>
                  <a:lnTo>
                    <a:pt x="155117" y="85648"/>
                  </a:lnTo>
                  <a:lnTo>
                    <a:pt x="155117" y="179590"/>
                  </a:lnTo>
                  <a:lnTo>
                    <a:pt x="155117" y="188480"/>
                  </a:lnTo>
                  <a:lnTo>
                    <a:pt x="151523" y="192087"/>
                  </a:lnTo>
                  <a:lnTo>
                    <a:pt x="142659" y="192087"/>
                  </a:lnTo>
                  <a:lnTo>
                    <a:pt x="139039" y="188480"/>
                  </a:lnTo>
                  <a:lnTo>
                    <a:pt x="139039" y="187617"/>
                  </a:lnTo>
                  <a:lnTo>
                    <a:pt x="139039" y="179590"/>
                  </a:lnTo>
                  <a:lnTo>
                    <a:pt x="142659" y="175996"/>
                  </a:lnTo>
                  <a:lnTo>
                    <a:pt x="151523" y="175996"/>
                  </a:lnTo>
                  <a:lnTo>
                    <a:pt x="155117" y="179590"/>
                  </a:lnTo>
                  <a:lnTo>
                    <a:pt x="155117" y="85648"/>
                  </a:lnTo>
                  <a:lnTo>
                    <a:pt x="129222" y="77927"/>
                  </a:lnTo>
                  <a:lnTo>
                    <a:pt x="129222" y="103606"/>
                  </a:lnTo>
                  <a:lnTo>
                    <a:pt x="129222" y="113817"/>
                  </a:lnTo>
                  <a:lnTo>
                    <a:pt x="124815" y="117944"/>
                  </a:lnTo>
                  <a:lnTo>
                    <a:pt x="113969" y="117944"/>
                  </a:lnTo>
                  <a:lnTo>
                    <a:pt x="109588" y="113817"/>
                  </a:lnTo>
                  <a:lnTo>
                    <a:pt x="109588" y="103606"/>
                  </a:lnTo>
                  <a:lnTo>
                    <a:pt x="113969" y="99491"/>
                  </a:lnTo>
                  <a:lnTo>
                    <a:pt x="124815" y="99491"/>
                  </a:lnTo>
                  <a:lnTo>
                    <a:pt x="129222" y="103606"/>
                  </a:lnTo>
                  <a:lnTo>
                    <a:pt x="129222" y="77927"/>
                  </a:lnTo>
                  <a:lnTo>
                    <a:pt x="104444" y="70523"/>
                  </a:lnTo>
                  <a:lnTo>
                    <a:pt x="97053" y="68326"/>
                  </a:lnTo>
                  <a:lnTo>
                    <a:pt x="97053" y="166573"/>
                  </a:lnTo>
                  <a:lnTo>
                    <a:pt x="95491" y="174764"/>
                  </a:lnTo>
                  <a:lnTo>
                    <a:pt x="91211" y="181457"/>
                  </a:lnTo>
                  <a:lnTo>
                    <a:pt x="84874" y="185966"/>
                  </a:lnTo>
                  <a:lnTo>
                    <a:pt x="77089" y="187617"/>
                  </a:lnTo>
                  <a:lnTo>
                    <a:pt x="69329" y="185966"/>
                  </a:lnTo>
                  <a:lnTo>
                    <a:pt x="62979" y="181457"/>
                  </a:lnTo>
                  <a:lnTo>
                    <a:pt x="61417" y="178993"/>
                  </a:lnTo>
                  <a:lnTo>
                    <a:pt x="58712" y="174764"/>
                  </a:lnTo>
                  <a:lnTo>
                    <a:pt x="57137" y="166573"/>
                  </a:lnTo>
                  <a:lnTo>
                    <a:pt x="57848" y="162890"/>
                  </a:lnTo>
                  <a:lnTo>
                    <a:pt x="58712" y="158381"/>
                  </a:lnTo>
                  <a:lnTo>
                    <a:pt x="62979" y="151688"/>
                  </a:lnTo>
                  <a:lnTo>
                    <a:pt x="69329" y="147167"/>
                  </a:lnTo>
                  <a:lnTo>
                    <a:pt x="77089" y="145516"/>
                  </a:lnTo>
                  <a:lnTo>
                    <a:pt x="84874" y="147167"/>
                  </a:lnTo>
                  <a:lnTo>
                    <a:pt x="91211" y="151688"/>
                  </a:lnTo>
                  <a:lnTo>
                    <a:pt x="95491" y="158381"/>
                  </a:lnTo>
                  <a:lnTo>
                    <a:pt x="97053" y="166573"/>
                  </a:lnTo>
                  <a:lnTo>
                    <a:pt x="97053" y="68326"/>
                  </a:lnTo>
                  <a:lnTo>
                    <a:pt x="50025" y="54292"/>
                  </a:lnTo>
                  <a:lnTo>
                    <a:pt x="50025" y="109016"/>
                  </a:lnTo>
                  <a:lnTo>
                    <a:pt x="48526" y="116433"/>
                  </a:lnTo>
                  <a:lnTo>
                    <a:pt x="44450" y="122478"/>
                  </a:lnTo>
                  <a:lnTo>
                    <a:pt x="38392" y="126555"/>
                  </a:lnTo>
                  <a:lnTo>
                    <a:pt x="30962" y="128054"/>
                  </a:lnTo>
                  <a:lnTo>
                    <a:pt x="27114" y="127279"/>
                  </a:lnTo>
                  <a:lnTo>
                    <a:pt x="27114" y="166573"/>
                  </a:lnTo>
                  <a:lnTo>
                    <a:pt x="27114" y="175387"/>
                  </a:lnTo>
                  <a:lnTo>
                    <a:pt x="23507" y="178993"/>
                  </a:lnTo>
                  <a:lnTo>
                    <a:pt x="14630" y="178993"/>
                  </a:lnTo>
                  <a:lnTo>
                    <a:pt x="11023" y="175387"/>
                  </a:lnTo>
                  <a:lnTo>
                    <a:pt x="11023" y="166573"/>
                  </a:lnTo>
                  <a:lnTo>
                    <a:pt x="14630" y="162890"/>
                  </a:lnTo>
                  <a:lnTo>
                    <a:pt x="23507" y="162890"/>
                  </a:lnTo>
                  <a:lnTo>
                    <a:pt x="27114" y="166573"/>
                  </a:lnTo>
                  <a:lnTo>
                    <a:pt x="27114" y="127279"/>
                  </a:lnTo>
                  <a:lnTo>
                    <a:pt x="23545" y="126555"/>
                  </a:lnTo>
                  <a:lnTo>
                    <a:pt x="17500" y="122478"/>
                  </a:lnTo>
                  <a:lnTo>
                    <a:pt x="13411" y="116433"/>
                  </a:lnTo>
                  <a:lnTo>
                    <a:pt x="11912" y="109016"/>
                  </a:lnTo>
                  <a:lnTo>
                    <a:pt x="13411" y="101600"/>
                  </a:lnTo>
                  <a:lnTo>
                    <a:pt x="17500" y="95542"/>
                  </a:lnTo>
                  <a:lnTo>
                    <a:pt x="23545" y="91465"/>
                  </a:lnTo>
                  <a:lnTo>
                    <a:pt x="30962" y="89966"/>
                  </a:lnTo>
                  <a:lnTo>
                    <a:pt x="38392" y="91465"/>
                  </a:lnTo>
                  <a:lnTo>
                    <a:pt x="44450" y="95542"/>
                  </a:lnTo>
                  <a:lnTo>
                    <a:pt x="48526" y="101600"/>
                  </a:lnTo>
                  <a:lnTo>
                    <a:pt x="49961" y="108712"/>
                  </a:lnTo>
                  <a:lnTo>
                    <a:pt x="50025" y="109016"/>
                  </a:lnTo>
                  <a:lnTo>
                    <a:pt x="50025" y="54292"/>
                  </a:lnTo>
                  <a:lnTo>
                    <a:pt x="23241" y="46291"/>
                  </a:lnTo>
                  <a:lnTo>
                    <a:pt x="0" y="39357"/>
                  </a:lnTo>
                  <a:lnTo>
                    <a:pt x="0" y="48158"/>
                  </a:lnTo>
                  <a:lnTo>
                    <a:pt x="1778" y="47002"/>
                  </a:lnTo>
                  <a:lnTo>
                    <a:pt x="3860" y="46291"/>
                  </a:lnTo>
                  <a:lnTo>
                    <a:pt x="12471" y="46291"/>
                  </a:lnTo>
                  <a:lnTo>
                    <a:pt x="17589" y="51727"/>
                  </a:lnTo>
                  <a:lnTo>
                    <a:pt x="17589" y="65087"/>
                  </a:lnTo>
                  <a:lnTo>
                    <a:pt x="12471" y="70523"/>
                  </a:lnTo>
                  <a:lnTo>
                    <a:pt x="3860" y="70523"/>
                  </a:lnTo>
                  <a:lnTo>
                    <a:pt x="1778" y="69837"/>
                  </a:lnTo>
                  <a:lnTo>
                    <a:pt x="0" y="68656"/>
                  </a:lnTo>
                  <a:lnTo>
                    <a:pt x="0" y="185826"/>
                  </a:lnTo>
                  <a:lnTo>
                    <a:pt x="155181" y="232130"/>
                  </a:lnTo>
                  <a:lnTo>
                    <a:pt x="158229" y="224599"/>
                  </a:lnTo>
                  <a:lnTo>
                    <a:pt x="165315" y="219341"/>
                  </a:lnTo>
                  <a:lnTo>
                    <a:pt x="173545" y="219341"/>
                  </a:lnTo>
                  <a:lnTo>
                    <a:pt x="181330" y="220992"/>
                  </a:lnTo>
                  <a:lnTo>
                    <a:pt x="187680" y="225501"/>
                  </a:lnTo>
                  <a:lnTo>
                    <a:pt x="191960" y="232194"/>
                  </a:lnTo>
                  <a:lnTo>
                    <a:pt x="193535" y="240385"/>
                  </a:lnTo>
                  <a:lnTo>
                    <a:pt x="193509" y="241604"/>
                  </a:lnTo>
                  <a:lnTo>
                    <a:pt x="193230" y="243484"/>
                  </a:lnTo>
                  <a:lnTo>
                    <a:pt x="273316" y="267398"/>
                  </a:lnTo>
                  <a:lnTo>
                    <a:pt x="273316" y="154774"/>
                  </a:lnTo>
                  <a:lnTo>
                    <a:pt x="272338" y="155016"/>
                  </a:lnTo>
                  <a:lnTo>
                    <a:pt x="271373" y="155155"/>
                  </a:lnTo>
                  <a:lnTo>
                    <a:pt x="265569" y="155155"/>
                  </a:lnTo>
                  <a:lnTo>
                    <a:pt x="265569" y="223532"/>
                  </a:lnTo>
                  <a:lnTo>
                    <a:pt x="265569" y="241604"/>
                  </a:lnTo>
                  <a:lnTo>
                    <a:pt x="258216" y="248945"/>
                  </a:lnTo>
                  <a:lnTo>
                    <a:pt x="240144" y="248945"/>
                  </a:lnTo>
                  <a:lnTo>
                    <a:pt x="232803" y="241604"/>
                  </a:lnTo>
                  <a:lnTo>
                    <a:pt x="232803" y="223532"/>
                  </a:lnTo>
                  <a:lnTo>
                    <a:pt x="236982" y="219341"/>
                  </a:lnTo>
                  <a:lnTo>
                    <a:pt x="240144" y="216179"/>
                  </a:lnTo>
                  <a:lnTo>
                    <a:pt x="258216" y="216179"/>
                  </a:lnTo>
                  <a:lnTo>
                    <a:pt x="265569" y="223532"/>
                  </a:lnTo>
                  <a:lnTo>
                    <a:pt x="265569" y="155155"/>
                  </a:lnTo>
                  <a:lnTo>
                    <a:pt x="263512" y="155155"/>
                  </a:lnTo>
                  <a:lnTo>
                    <a:pt x="258749" y="150685"/>
                  </a:lnTo>
                  <a:lnTo>
                    <a:pt x="257962" y="149948"/>
                  </a:lnTo>
                  <a:lnTo>
                    <a:pt x="257962" y="145516"/>
                  </a:lnTo>
                  <a:lnTo>
                    <a:pt x="257962" y="137160"/>
                  </a:lnTo>
                  <a:lnTo>
                    <a:pt x="263512" y="131953"/>
                  </a:lnTo>
                  <a:lnTo>
                    <a:pt x="271373" y="131953"/>
                  </a:lnTo>
                  <a:lnTo>
                    <a:pt x="272338" y="132092"/>
                  </a:lnTo>
                  <a:lnTo>
                    <a:pt x="273316" y="132308"/>
                  </a:lnTo>
                  <a:lnTo>
                    <a:pt x="273316" y="131953"/>
                  </a:lnTo>
                  <a:lnTo>
                    <a:pt x="273316" y="128054"/>
                  </a:lnTo>
                  <a:lnTo>
                    <a:pt x="273316" y="120929"/>
                  </a:lnTo>
                  <a:close/>
                </a:path>
                <a:path w="274954" h="267969">
                  <a:moveTo>
                    <a:pt x="274497" y="114973"/>
                  </a:moveTo>
                  <a:lnTo>
                    <a:pt x="153035" y="4229"/>
                  </a:lnTo>
                  <a:lnTo>
                    <a:pt x="89738" y="0"/>
                  </a:lnTo>
                  <a:lnTo>
                    <a:pt x="52946" y="1701"/>
                  </a:lnTo>
                  <a:lnTo>
                    <a:pt x="28549" y="12103"/>
                  </a:lnTo>
                  <a:lnTo>
                    <a:pt x="2413" y="33997"/>
                  </a:lnTo>
                  <a:lnTo>
                    <a:pt x="274497" y="114973"/>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569DCCC1-1E74-479B-BE07-4D31ADF56D6A}"/>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A54AC244-3612-4249-B7D8-7DD9163957C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E3959024-2185-4FFB-A637-C78A5740EFC4}"/>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31" name="object 27">
            <a:extLst>
              <a:ext uri="{FF2B5EF4-FFF2-40B4-BE49-F238E27FC236}">
                <a16:creationId xmlns:a16="http://schemas.microsoft.com/office/drawing/2014/main" id="{D9DCA6F6-2C6B-4078-B70D-87C141E39B01}"/>
              </a:ext>
            </a:extLst>
          </p:cNvPr>
          <p:cNvSpPr txBox="1">
            <a:spLocks noGrp="1"/>
          </p:cNvSpPr>
          <p:nvPr>
            <p:ph type="title" hasCustomPrompt="1"/>
          </p:nvPr>
        </p:nvSpPr>
        <p:spPr>
          <a:xfrm>
            <a:off x="1769606" y="1856675"/>
            <a:ext cx="3800614"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65" dirty="0">
                <a:solidFill>
                  <a:srgbClr val="FFFFFF"/>
                </a:solidFill>
              </a:rPr>
              <a:t>BOVINS</a:t>
            </a:r>
            <a:r>
              <a:rPr sz="2300" spc="10" dirty="0">
                <a:solidFill>
                  <a:srgbClr val="FFFFFF"/>
                </a:solidFill>
              </a:rPr>
              <a:t> </a:t>
            </a:r>
            <a:br>
              <a:rPr lang="fr-BE" sz="2300" spc="10" dirty="0">
                <a:solidFill>
                  <a:srgbClr val="FFFFFF"/>
                </a:solidFill>
              </a:rPr>
            </a:br>
            <a:r>
              <a:rPr sz="2300" spc="75" dirty="0">
                <a:solidFill>
                  <a:srgbClr val="FFFFFF"/>
                </a:solidFill>
              </a:rPr>
              <a:t>LAITIERS</a:t>
            </a:r>
            <a:endParaRPr sz="2300" dirty="0"/>
          </a:p>
        </p:txBody>
      </p:sp>
      <p:sp>
        <p:nvSpPr>
          <p:cNvPr id="32" name="Espace réservé du texte 31">
            <a:extLst>
              <a:ext uri="{FF2B5EF4-FFF2-40B4-BE49-F238E27FC236}">
                <a16:creationId xmlns:a16="http://schemas.microsoft.com/office/drawing/2014/main" id="{E7C7C370-406D-4D0C-A725-F386190EE644}"/>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6152840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présentants Bovins Lait">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DFAB55A-D603-43B1-A5D7-D7F8FE6B3642}"/>
              </a:ext>
            </a:extLst>
          </p:cNvPr>
          <p:cNvSpPr>
            <a:spLocks noGrp="1"/>
          </p:cNvSpPr>
          <p:nvPr>
            <p:ph type="dt" sz="half" idx="10"/>
          </p:nvPr>
        </p:nvSpPr>
        <p:spPr/>
        <p:txBody>
          <a:bodyPr/>
          <a:lstStyle/>
          <a:p>
            <a:fld id="{9D25C72A-E75F-49D7-A847-093685E77C1D}" type="datetimeFigureOut">
              <a:rPr lang="fr-BE" smtClean="0"/>
              <a:t>01-06-26</a:t>
            </a:fld>
            <a:endParaRPr lang="fr-BE"/>
          </a:p>
        </p:txBody>
      </p:sp>
      <p:sp>
        <p:nvSpPr>
          <p:cNvPr id="4" name="Espace réservé du pied de page 3">
            <a:extLst>
              <a:ext uri="{FF2B5EF4-FFF2-40B4-BE49-F238E27FC236}">
                <a16:creationId xmlns:a16="http://schemas.microsoft.com/office/drawing/2014/main" id="{554A8CE7-DAF5-44BA-84A4-CAB3E501041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A4162E4-566E-4A64-83D9-152FE1DA4570}"/>
              </a:ext>
            </a:extLst>
          </p:cNvPr>
          <p:cNvSpPr>
            <a:spLocks noGrp="1"/>
          </p:cNvSpPr>
          <p:nvPr>
            <p:ph type="sldNum" sz="quarter" idx="12"/>
          </p:nvPr>
        </p:nvSpPr>
        <p:spPr/>
        <p:txBody>
          <a:bodyPr/>
          <a:lstStyle/>
          <a:p>
            <a:fld id="{F3C1756F-8401-4669-98EF-8113205C6091}" type="slidenum">
              <a:rPr lang="fr-BE" smtClean="0"/>
              <a:t>‹N°›</a:t>
            </a:fld>
            <a:endParaRPr lang="fr-BE"/>
          </a:p>
        </p:txBody>
      </p:sp>
      <p:sp>
        <p:nvSpPr>
          <p:cNvPr id="2" name="object 2">
            <a:extLst>
              <a:ext uri="{FF2B5EF4-FFF2-40B4-BE49-F238E27FC236}">
                <a16:creationId xmlns:a16="http://schemas.microsoft.com/office/drawing/2014/main" id="{075B0D33-8199-89B3-7149-C39E66472AA4}"/>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8" name="object 3">
            <a:extLst>
              <a:ext uri="{FF2B5EF4-FFF2-40B4-BE49-F238E27FC236}">
                <a16:creationId xmlns:a16="http://schemas.microsoft.com/office/drawing/2014/main" id="{E3FE3D9B-AC13-251C-5F62-E6A28973B20E}"/>
              </a:ext>
            </a:extLst>
          </p:cNvPr>
          <p:cNvSpPr/>
          <p:nvPr userDrawn="1"/>
        </p:nvSpPr>
        <p:spPr>
          <a:xfrm>
            <a:off x="6130385"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AC0A30"/>
          </a:solidFill>
        </p:spPr>
        <p:txBody>
          <a:bodyPr wrap="square" lIns="0" tIns="0" rIns="0" bIns="0" rtlCol="0"/>
          <a:lstStyle/>
          <a:p>
            <a:endParaRPr/>
          </a:p>
        </p:txBody>
      </p:sp>
      <p:sp>
        <p:nvSpPr>
          <p:cNvPr id="9" name="object 4" descr="$PPTXTitle">
            <a:extLst>
              <a:ext uri="{FF2B5EF4-FFF2-40B4-BE49-F238E27FC236}">
                <a16:creationId xmlns:a16="http://schemas.microsoft.com/office/drawing/2014/main" id="{F57E6C2C-67B5-2F40-BA36-0B712C1AF680}"/>
              </a:ext>
            </a:extLst>
          </p:cNvPr>
          <p:cNvSpPr txBox="1">
            <a:spLocks noGrp="1"/>
          </p:cNvSpPr>
          <p:nvPr>
            <p:ph type="title"/>
          </p:nvPr>
        </p:nvSpPr>
        <p:spPr>
          <a:xfrm>
            <a:off x="1283153" y="704741"/>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latin typeface="Calibri"/>
                <a:cs typeface="Calibri"/>
              </a:rPr>
              <a:t>REPRÉSENTANTS</a:t>
            </a:r>
            <a:r>
              <a:rPr sz="3800" b="1" spc="145" dirty="0">
                <a:latin typeface="Calibri"/>
                <a:cs typeface="Calibri"/>
              </a:rPr>
              <a:t> </a:t>
            </a:r>
            <a:r>
              <a:rPr sz="3800" b="1" spc="90" dirty="0">
                <a:latin typeface="Calibri"/>
                <a:cs typeface="Calibri"/>
              </a:rPr>
              <a:t>ÉLUS</a:t>
            </a:r>
            <a:endParaRPr sz="3800">
              <a:latin typeface="Calibri"/>
              <a:cs typeface="Calibri"/>
            </a:endParaRPr>
          </a:p>
        </p:txBody>
      </p:sp>
      <p:sp>
        <p:nvSpPr>
          <p:cNvPr id="10" name="object 5">
            <a:extLst>
              <a:ext uri="{FF2B5EF4-FFF2-40B4-BE49-F238E27FC236}">
                <a16:creationId xmlns:a16="http://schemas.microsoft.com/office/drawing/2014/main" id="{7699AB58-250A-A2DD-75E6-E45A65AE3045}"/>
              </a:ext>
            </a:extLst>
          </p:cNvPr>
          <p:cNvSpPr txBox="1"/>
          <p:nvPr userDrawn="1"/>
        </p:nvSpPr>
        <p:spPr>
          <a:xfrm>
            <a:off x="6727066" y="768241"/>
            <a:ext cx="4109720" cy="482600"/>
          </a:xfrm>
          <a:prstGeom prst="rect">
            <a:avLst/>
          </a:prstGeom>
        </p:spPr>
        <p:txBody>
          <a:bodyPr vert="horz" wrap="square" lIns="0" tIns="12700" rIns="0" bIns="0" rtlCol="0">
            <a:spAutoFit/>
          </a:bodyPr>
          <a:lstStyle/>
          <a:p>
            <a:pPr marL="12700">
              <a:lnSpc>
                <a:spcPct val="100000"/>
              </a:lnSpc>
              <a:spcBef>
                <a:spcPts val="100"/>
              </a:spcBef>
            </a:pPr>
            <a:r>
              <a:rPr sz="3000" spc="95" dirty="0">
                <a:solidFill>
                  <a:srgbClr val="2E2E33"/>
                </a:solidFill>
                <a:latin typeface="Calibri"/>
                <a:cs typeface="Calibri"/>
              </a:rPr>
              <a:t>FILIÈRE</a:t>
            </a:r>
            <a:r>
              <a:rPr sz="3000" spc="135" dirty="0">
                <a:solidFill>
                  <a:srgbClr val="2E2E33"/>
                </a:solidFill>
                <a:latin typeface="Calibri"/>
                <a:cs typeface="Calibri"/>
              </a:rPr>
              <a:t> </a:t>
            </a:r>
            <a:r>
              <a:rPr sz="3000" spc="80" dirty="0">
                <a:solidFill>
                  <a:srgbClr val="2E2E33"/>
                </a:solidFill>
                <a:latin typeface="Calibri"/>
                <a:cs typeface="Calibri"/>
              </a:rPr>
              <a:t>BOVINS</a:t>
            </a:r>
            <a:r>
              <a:rPr sz="3000" spc="140" dirty="0">
                <a:solidFill>
                  <a:srgbClr val="2E2E33"/>
                </a:solidFill>
                <a:latin typeface="Calibri"/>
                <a:cs typeface="Calibri"/>
              </a:rPr>
              <a:t> </a:t>
            </a:r>
            <a:r>
              <a:rPr sz="3000" spc="85" dirty="0">
                <a:solidFill>
                  <a:srgbClr val="2E2E33"/>
                </a:solidFill>
                <a:latin typeface="Calibri"/>
                <a:cs typeface="Calibri"/>
              </a:rPr>
              <a:t>LAITIERS</a:t>
            </a:r>
            <a:endParaRPr sz="3000">
              <a:latin typeface="Calibri"/>
              <a:cs typeface="Calibri"/>
            </a:endParaRPr>
          </a:p>
        </p:txBody>
      </p:sp>
      <p:grpSp>
        <p:nvGrpSpPr>
          <p:cNvPr id="11" name="object 6">
            <a:extLst>
              <a:ext uri="{FF2B5EF4-FFF2-40B4-BE49-F238E27FC236}">
                <a16:creationId xmlns:a16="http://schemas.microsoft.com/office/drawing/2014/main" id="{A5D84AF9-7482-20CE-2980-1D622EDF126A}"/>
              </a:ext>
            </a:extLst>
          </p:cNvPr>
          <p:cNvGrpSpPr/>
          <p:nvPr userDrawn="1"/>
        </p:nvGrpSpPr>
        <p:grpSpPr>
          <a:xfrm>
            <a:off x="10518874" y="5816844"/>
            <a:ext cx="875665" cy="153035"/>
            <a:chOff x="10518874" y="5816844"/>
            <a:chExt cx="875665" cy="153035"/>
          </a:xfrm>
        </p:grpSpPr>
        <p:pic>
          <p:nvPicPr>
            <p:cNvPr id="12" name="object 7">
              <a:extLst>
                <a:ext uri="{FF2B5EF4-FFF2-40B4-BE49-F238E27FC236}">
                  <a16:creationId xmlns:a16="http://schemas.microsoft.com/office/drawing/2014/main" id="{5F25E419-E6E8-B6D7-B6A8-E047F546DADD}"/>
                </a:ext>
              </a:extLst>
            </p:cNvPr>
            <p:cNvPicPr/>
            <p:nvPr/>
          </p:nvPicPr>
          <p:blipFill>
            <a:blip r:embed="rId2" cstate="print"/>
            <a:stretch>
              <a:fillRect/>
            </a:stretch>
          </p:blipFill>
          <p:spPr>
            <a:xfrm>
              <a:off x="10518874" y="5854847"/>
              <a:ext cx="189007" cy="114731"/>
            </a:xfrm>
            <a:prstGeom prst="rect">
              <a:avLst/>
            </a:prstGeom>
          </p:spPr>
        </p:pic>
        <p:pic>
          <p:nvPicPr>
            <p:cNvPr id="13" name="object 8">
              <a:extLst>
                <a:ext uri="{FF2B5EF4-FFF2-40B4-BE49-F238E27FC236}">
                  <a16:creationId xmlns:a16="http://schemas.microsoft.com/office/drawing/2014/main" id="{3A0F401D-F12F-A55A-2878-B46554577347}"/>
                </a:ext>
              </a:extLst>
            </p:cNvPr>
            <p:cNvPicPr/>
            <p:nvPr/>
          </p:nvPicPr>
          <p:blipFill>
            <a:blip r:embed="rId3" cstate="print"/>
            <a:stretch>
              <a:fillRect/>
            </a:stretch>
          </p:blipFill>
          <p:spPr>
            <a:xfrm>
              <a:off x="10730267" y="5816844"/>
              <a:ext cx="310642" cy="152642"/>
            </a:xfrm>
            <a:prstGeom prst="rect">
              <a:avLst/>
            </a:prstGeom>
          </p:spPr>
        </p:pic>
        <p:pic>
          <p:nvPicPr>
            <p:cNvPr id="14" name="object 9">
              <a:extLst>
                <a:ext uri="{FF2B5EF4-FFF2-40B4-BE49-F238E27FC236}">
                  <a16:creationId xmlns:a16="http://schemas.microsoft.com/office/drawing/2014/main" id="{0DF300F1-E8EB-5681-AE70-8FAA97C80AC0}"/>
                </a:ext>
              </a:extLst>
            </p:cNvPr>
            <p:cNvPicPr/>
            <p:nvPr/>
          </p:nvPicPr>
          <p:blipFill>
            <a:blip r:embed="rId4" cstate="print"/>
            <a:stretch>
              <a:fillRect/>
            </a:stretch>
          </p:blipFill>
          <p:spPr>
            <a:xfrm>
              <a:off x="11068231" y="5855889"/>
              <a:ext cx="64706" cy="112280"/>
            </a:xfrm>
            <a:prstGeom prst="rect">
              <a:avLst/>
            </a:prstGeom>
          </p:spPr>
        </p:pic>
        <p:pic>
          <p:nvPicPr>
            <p:cNvPr id="15" name="object 10">
              <a:extLst>
                <a:ext uri="{FF2B5EF4-FFF2-40B4-BE49-F238E27FC236}">
                  <a16:creationId xmlns:a16="http://schemas.microsoft.com/office/drawing/2014/main" id="{815390C0-FD21-EDB2-EF31-457D9BD7B609}"/>
                </a:ext>
              </a:extLst>
            </p:cNvPr>
            <p:cNvPicPr/>
            <p:nvPr/>
          </p:nvPicPr>
          <p:blipFill>
            <a:blip r:embed="rId5" cstate="print"/>
            <a:stretch>
              <a:fillRect/>
            </a:stretch>
          </p:blipFill>
          <p:spPr>
            <a:xfrm>
              <a:off x="11173120" y="5845112"/>
              <a:ext cx="221231" cy="124470"/>
            </a:xfrm>
            <a:prstGeom prst="rect">
              <a:avLst/>
            </a:prstGeom>
          </p:spPr>
        </p:pic>
      </p:grpSp>
      <p:grpSp>
        <p:nvGrpSpPr>
          <p:cNvPr id="16" name="object 11">
            <a:extLst>
              <a:ext uri="{FF2B5EF4-FFF2-40B4-BE49-F238E27FC236}">
                <a16:creationId xmlns:a16="http://schemas.microsoft.com/office/drawing/2014/main" id="{A27A2489-3623-E56B-DACA-D44609EE4FEF}"/>
              </a:ext>
            </a:extLst>
          </p:cNvPr>
          <p:cNvGrpSpPr/>
          <p:nvPr userDrawn="1"/>
        </p:nvGrpSpPr>
        <p:grpSpPr>
          <a:xfrm>
            <a:off x="10518965" y="6034806"/>
            <a:ext cx="1085215" cy="118745"/>
            <a:chOff x="10518965" y="6034806"/>
            <a:chExt cx="1085215" cy="118745"/>
          </a:xfrm>
        </p:grpSpPr>
        <p:pic>
          <p:nvPicPr>
            <p:cNvPr id="17" name="object 12">
              <a:extLst>
                <a:ext uri="{FF2B5EF4-FFF2-40B4-BE49-F238E27FC236}">
                  <a16:creationId xmlns:a16="http://schemas.microsoft.com/office/drawing/2014/main" id="{978F79AC-0E35-D305-2CB0-52AD15C2EDA3}"/>
                </a:ext>
              </a:extLst>
            </p:cNvPr>
            <p:cNvPicPr/>
            <p:nvPr/>
          </p:nvPicPr>
          <p:blipFill>
            <a:blip r:embed="rId6" cstate="print"/>
            <a:stretch>
              <a:fillRect/>
            </a:stretch>
          </p:blipFill>
          <p:spPr>
            <a:xfrm>
              <a:off x="10518965" y="6035902"/>
              <a:ext cx="71031" cy="115735"/>
            </a:xfrm>
            <a:prstGeom prst="rect">
              <a:avLst/>
            </a:prstGeom>
          </p:spPr>
        </p:pic>
        <p:pic>
          <p:nvPicPr>
            <p:cNvPr id="18" name="object 13">
              <a:extLst>
                <a:ext uri="{FF2B5EF4-FFF2-40B4-BE49-F238E27FC236}">
                  <a16:creationId xmlns:a16="http://schemas.microsoft.com/office/drawing/2014/main" id="{6406D614-9DF6-4EDA-2636-AC360B1F042E}"/>
                </a:ext>
              </a:extLst>
            </p:cNvPr>
            <p:cNvPicPr/>
            <p:nvPr/>
          </p:nvPicPr>
          <p:blipFill>
            <a:blip r:embed="rId7" cstate="print"/>
            <a:stretch>
              <a:fillRect/>
            </a:stretch>
          </p:blipFill>
          <p:spPr>
            <a:xfrm>
              <a:off x="10613057" y="6034991"/>
              <a:ext cx="190657" cy="118228"/>
            </a:xfrm>
            <a:prstGeom prst="rect">
              <a:avLst/>
            </a:prstGeom>
          </p:spPr>
        </p:pic>
        <p:pic>
          <p:nvPicPr>
            <p:cNvPr id="19" name="object 14">
              <a:extLst>
                <a:ext uri="{FF2B5EF4-FFF2-40B4-BE49-F238E27FC236}">
                  <a16:creationId xmlns:a16="http://schemas.microsoft.com/office/drawing/2014/main" id="{1FB3E44F-0C35-4F62-4A5E-97E7606F33A9}"/>
                </a:ext>
              </a:extLst>
            </p:cNvPr>
            <p:cNvPicPr/>
            <p:nvPr/>
          </p:nvPicPr>
          <p:blipFill>
            <a:blip r:embed="rId8" cstate="print"/>
            <a:stretch>
              <a:fillRect/>
            </a:stretch>
          </p:blipFill>
          <p:spPr>
            <a:xfrm>
              <a:off x="10827508" y="6035352"/>
              <a:ext cx="93268" cy="117462"/>
            </a:xfrm>
            <a:prstGeom prst="rect">
              <a:avLst/>
            </a:prstGeom>
          </p:spPr>
        </p:pic>
        <p:pic>
          <p:nvPicPr>
            <p:cNvPr id="20" name="object 15">
              <a:extLst>
                <a:ext uri="{FF2B5EF4-FFF2-40B4-BE49-F238E27FC236}">
                  <a16:creationId xmlns:a16="http://schemas.microsoft.com/office/drawing/2014/main" id="{3E809B2B-6D6A-386B-8045-915D6763DBD9}"/>
                </a:ext>
              </a:extLst>
            </p:cNvPr>
            <p:cNvPicPr/>
            <p:nvPr/>
          </p:nvPicPr>
          <p:blipFill>
            <a:blip r:embed="rId9" cstate="print"/>
            <a:stretch>
              <a:fillRect/>
            </a:stretch>
          </p:blipFill>
          <p:spPr>
            <a:xfrm>
              <a:off x="10941095" y="6036038"/>
              <a:ext cx="86728" cy="116776"/>
            </a:xfrm>
            <a:prstGeom prst="rect">
              <a:avLst/>
            </a:prstGeom>
          </p:spPr>
        </p:pic>
        <p:pic>
          <p:nvPicPr>
            <p:cNvPr id="21" name="object 16">
              <a:extLst>
                <a:ext uri="{FF2B5EF4-FFF2-40B4-BE49-F238E27FC236}">
                  <a16:creationId xmlns:a16="http://schemas.microsoft.com/office/drawing/2014/main" id="{5586A896-FA13-7246-6D37-D917EE5E22D9}"/>
                </a:ext>
              </a:extLst>
            </p:cNvPr>
            <p:cNvPicPr/>
            <p:nvPr/>
          </p:nvPicPr>
          <p:blipFill>
            <a:blip r:embed="rId10" cstate="print"/>
            <a:stretch>
              <a:fillRect/>
            </a:stretch>
          </p:blipFill>
          <p:spPr>
            <a:xfrm>
              <a:off x="11048188" y="6035123"/>
              <a:ext cx="172477" cy="117690"/>
            </a:xfrm>
            <a:prstGeom prst="rect">
              <a:avLst/>
            </a:prstGeom>
          </p:spPr>
        </p:pic>
        <p:pic>
          <p:nvPicPr>
            <p:cNvPr id="22" name="object 17">
              <a:extLst>
                <a:ext uri="{FF2B5EF4-FFF2-40B4-BE49-F238E27FC236}">
                  <a16:creationId xmlns:a16="http://schemas.microsoft.com/office/drawing/2014/main" id="{220BCB27-C02D-C1CB-DAFE-9078F47DB2D9}"/>
                </a:ext>
              </a:extLst>
            </p:cNvPr>
            <p:cNvPicPr/>
            <p:nvPr/>
          </p:nvPicPr>
          <p:blipFill>
            <a:blip r:embed="rId11" cstate="print"/>
            <a:stretch>
              <a:fillRect/>
            </a:stretch>
          </p:blipFill>
          <p:spPr>
            <a:xfrm>
              <a:off x="11241360" y="6036038"/>
              <a:ext cx="170746" cy="116776"/>
            </a:xfrm>
            <a:prstGeom prst="rect">
              <a:avLst/>
            </a:prstGeom>
          </p:spPr>
        </p:pic>
        <p:pic>
          <p:nvPicPr>
            <p:cNvPr id="23" name="object 18">
              <a:extLst>
                <a:ext uri="{FF2B5EF4-FFF2-40B4-BE49-F238E27FC236}">
                  <a16:creationId xmlns:a16="http://schemas.microsoft.com/office/drawing/2014/main" id="{147CC12E-3CB3-B85E-EDC2-EC6989AA24C8}"/>
                </a:ext>
              </a:extLst>
            </p:cNvPr>
            <p:cNvPicPr/>
            <p:nvPr/>
          </p:nvPicPr>
          <p:blipFill>
            <a:blip r:embed="rId12" cstate="print"/>
            <a:stretch>
              <a:fillRect/>
            </a:stretch>
          </p:blipFill>
          <p:spPr>
            <a:xfrm>
              <a:off x="11442586" y="6034806"/>
              <a:ext cx="161450" cy="118413"/>
            </a:xfrm>
            <a:prstGeom prst="rect">
              <a:avLst/>
            </a:prstGeom>
          </p:spPr>
        </p:pic>
      </p:grpSp>
      <p:grpSp>
        <p:nvGrpSpPr>
          <p:cNvPr id="24" name="object 19">
            <a:extLst>
              <a:ext uri="{FF2B5EF4-FFF2-40B4-BE49-F238E27FC236}">
                <a16:creationId xmlns:a16="http://schemas.microsoft.com/office/drawing/2014/main" id="{807F9B7F-41C9-19A4-41CC-3696CE33D304}"/>
              </a:ext>
            </a:extLst>
          </p:cNvPr>
          <p:cNvGrpSpPr/>
          <p:nvPr userDrawn="1"/>
        </p:nvGrpSpPr>
        <p:grpSpPr>
          <a:xfrm>
            <a:off x="9883303" y="5704701"/>
            <a:ext cx="564515" cy="559435"/>
            <a:chOff x="9883303" y="5704701"/>
            <a:chExt cx="564515" cy="559435"/>
          </a:xfrm>
        </p:grpSpPr>
        <p:sp>
          <p:nvSpPr>
            <p:cNvPr id="25" name="object 20">
              <a:extLst>
                <a:ext uri="{FF2B5EF4-FFF2-40B4-BE49-F238E27FC236}">
                  <a16:creationId xmlns:a16="http://schemas.microsoft.com/office/drawing/2014/main" id="{74F6D0F6-4DB9-7AEF-CA86-4CA3EAECE9F3}"/>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6" name="object 21">
              <a:extLst>
                <a:ext uri="{FF2B5EF4-FFF2-40B4-BE49-F238E27FC236}">
                  <a16:creationId xmlns:a16="http://schemas.microsoft.com/office/drawing/2014/main" id="{F3D87700-C487-02AB-B967-4F49856B7607}"/>
                </a:ext>
              </a:extLst>
            </p:cNvPr>
            <p:cNvPicPr/>
            <p:nvPr/>
          </p:nvPicPr>
          <p:blipFill>
            <a:blip r:embed="rId13" cstate="print"/>
            <a:stretch>
              <a:fillRect/>
            </a:stretch>
          </p:blipFill>
          <p:spPr>
            <a:xfrm>
              <a:off x="10192574" y="6086944"/>
              <a:ext cx="235826" cy="177101"/>
            </a:xfrm>
            <a:prstGeom prst="rect">
              <a:avLst/>
            </a:prstGeom>
          </p:spPr>
        </p:pic>
        <p:sp>
          <p:nvSpPr>
            <p:cNvPr id="27" name="object 22">
              <a:extLst>
                <a:ext uri="{FF2B5EF4-FFF2-40B4-BE49-F238E27FC236}">
                  <a16:creationId xmlns:a16="http://schemas.microsoft.com/office/drawing/2014/main" id="{A04F20CE-E2A4-2E98-CB56-61ECA8881705}"/>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8" name="object 23">
            <a:extLst>
              <a:ext uri="{FF2B5EF4-FFF2-40B4-BE49-F238E27FC236}">
                <a16:creationId xmlns:a16="http://schemas.microsoft.com/office/drawing/2014/main" id="{0DB3B5C4-DF62-695F-5C0F-5D3ACBC259E4}"/>
              </a:ext>
            </a:extLst>
          </p:cNvPr>
          <p:cNvGrpSpPr/>
          <p:nvPr userDrawn="1"/>
        </p:nvGrpSpPr>
        <p:grpSpPr>
          <a:xfrm>
            <a:off x="11100592" y="242997"/>
            <a:ext cx="711835" cy="776605"/>
            <a:chOff x="11100592" y="242997"/>
            <a:chExt cx="711835" cy="776605"/>
          </a:xfrm>
        </p:grpSpPr>
        <p:sp>
          <p:nvSpPr>
            <p:cNvPr id="29" name="object 24">
              <a:extLst>
                <a:ext uri="{FF2B5EF4-FFF2-40B4-BE49-F238E27FC236}">
                  <a16:creationId xmlns:a16="http://schemas.microsoft.com/office/drawing/2014/main" id="{8A8A736C-0EB8-8EC8-B0EC-0860A0767105}"/>
                </a:ext>
              </a:extLst>
            </p:cNvPr>
            <p:cNvSpPr/>
            <p:nvPr/>
          </p:nvSpPr>
          <p:spPr>
            <a:xfrm>
              <a:off x="11100592" y="242997"/>
              <a:ext cx="711835" cy="776605"/>
            </a:xfrm>
            <a:custGeom>
              <a:avLst/>
              <a:gdLst/>
              <a:ahLst/>
              <a:cxnLst/>
              <a:rect l="l" t="t" r="r" b="b"/>
              <a:pathLst>
                <a:path w="711834" h="776605">
                  <a:moveTo>
                    <a:pt x="355707" y="0"/>
                  </a:moveTo>
                  <a:lnTo>
                    <a:pt x="282371" y="19650"/>
                  </a:lnTo>
                  <a:lnTo>
                    <a:pt x="73355" y="140325"/>
                  </a:lnTo>
                  <a:lnTo>
                    <a:pt x="42744" y="163863"/>
                  </a:lnTo>
                  <a:lnTo>
                    <a:pt x="5078" y="229088"/>
                  </a:lnTo>
                  <a:lnTo>
                    <a:pt x="0" y="267363"/>
                  </a:lnTo>
                  <a:lnTo>
                    <a:pt x="0" y="508714"/>
                  </a:lnTo>
                  <a:lnTo>
                    <a:pt x="5078" y="546984"/>
                  </a:lnTo>
                  <a:lnTo>
                    <a:pt x="42744" y="612207"/>
                  </a:lnTo>
                  <a:lnTo>
                    <a:pt x="73355" y="635739"/>
                  </a:lnTo>
                  <a:lnTo>
                    <a:pt x="282371" y="756415"/>
                  </a:lnTo>
                  <a:lnTo>
                    <a:pt x="318051" y="771152"/>
                  </a:lnTo>
                  <a:lnTo>
                    <a:pt x="355707" y="776065"/>
                  </a:lnTo>
                  <a:lnTo>
                    <a:pt x="393364" y="771152"/>
                  </a:lnTo>
                  <a:lnTo>
                    <a:pt x="429044" y="756415"/>
                  </a:lnTo>
                  <a:lnTo>
                    <a:pt x="638060" y="635739"/>
                  </a:lnTo>
                  <a:lnTo>
                    <a:pt x="668667" y="612207"/>
                  </a:lnTo>
                  <a:lnTo>
                    <a:pt x="706315" y="546984"/>
                  </a:lnTo>
                  <a:lnTo>
                    <a:pt x="711390" y="508714"/>
                  </a:lnTo>
                  <a:lnTo>
                    <a:pt x="711390" y="267363"/>
                  </a:lnTo>
                  <a:lnTo>
                    <a:pt x="706315" y="229088"/>
                  </a:lnTo>
                  <a:lnTo>
                    <a:pt x="668667" y="163863"/>
                  </a:lnTo>
                  <a:lnTo>
                    <a:pt x="638060" y="140325"/>
                  </a:lnTo>
                  <a:lnTo>
                    <a:pt x="429044" y="19650"/>
                  </a:lnTo>
                  <a:lnTo>
                    <a:pt x="393364" y="4912"/>
                  </a:lnTo>
                  <a:lnTo>
                    <a:pt x="355707" y="0"/>
                  </a:lnTo>
                  <a:close/>
                </a:path>
              </a:pathLst>
            </a:custGeom>
            <a:solidFill>
              <a:srgbClr val="AC0A30"/>
            </a:solidFill>
          </p:spPr>
          <p:txBody>
            <a:bodyPr wrap="square" lIns="0" tIns="0" rIns="0" bIns="0" rtlCol="0"/>
            <a:lstStyle/>
            <a:p>
              <a:endParaRPr/>
            </a:p>
          </p:txBody>
        </p:sp>
        <p:pic>
          <p:nvPicPr>
            <p:cNvPr id="30" name="object 25">
              <a:extLst>
                <a:ext uri="{FF2B5EF4-FFF2-40B4-BE49-F238E27FC236}">
                  <a16:creationId xmlns:a16="http://schemas.microsoft.com/office/drawing/2014/main" id="{5D282ABE-0302-2FCC-58B8-A52A91090E09}"/>
                </a:ext>
              </a:extLst>
            </p:cNvPr>
            <p:cNvPicPr/>
            <p:nvPr/>
          </p:nvPicPr>
          <p:blipFill>
            <a:blip r:embed="rId14" cstate="print"/>
            <a:stretch>
              <a:fillRect/>
            </a:stretch>
          </p:blipFill>
          <p:spPr>
            <a:xfrm>
              <a:off x="11456547" y="409623"/>
              <a:ext cx="146305" cy="332941"/>
            </a:xfrm>
            <a:prstGeom prst="rect">
              <a:avLst/>
            </a:prstGeom>
          </p:spPr>
        </p:pic>
        <p:sp>
          <p:nvSpPr>
            <p:cNvPr id="31" name="object 26">
              <a:extLst>
                <a:ext uri="{FF2B5EF4-FFF2-40B4-BE49-F238E27FC236}">
                  <a16:creationId xmlns:a16="http://schemas.microsoft.com/office/drawing/2014/main" id="{708770BC-2FEB-A045-01B6-AE7AF8B7B6EA}"/>
                </a:ext>
              </a:extLst>
            </p:cNvPr>
            <p:cNvSpPr/>
            <p:nvPr/>
          </p:nvSpPr>
          <p:spPr>
            <a:xfrm>
              <a:off x="11563080" y="483784"/>
              <a:ext cx="78740" cy="260350"/>
            </a:xfrm>
            <a:custGeom>
              <a:avLst/>
              <a:gdLst/>
              <a:ahLst/>
              <a:cxnLst/>
              <a:rect l="l" t="t" r="r" b="b"/>
              <a:pathLst>
                <a:path w="78740" h="260350">
                  <a:moveTo>
                    <a:pt x="39344" y="0"/>
                  </a:moveTo>
                  <a:lnTo>
                    <a:pt x="0" y="63258"/>
                  </a:lnTo>
                  <a:lnTo>
                    <a:pt x="0" y="259816"/>
                  </a:lnTo>
                  <a:lnTo>
                    <a:pt x="78701" y="224358"/>
                  </a:lnTo>
                  <a:lnTo>
                    <a:pt x="78701" y="31521"/>
                  </a:lnTo>
                  <a:lnTo>
                    <a:pt x="39344" y="0"/>
                  </a:lnTo>
                  <a:close/>
                </a:path>
              </a:pathLst>
            </a:custGeom>
            <a:solidFill>
              <a:srgbClr val="FFFFFF"/>
            </a:solidFill>
          </p:spPr>
          <p:txBody>
            <a:bodyPr wrap="square" lIns="0" tIns="0" rIns="0" bIns="0" rtlCol="0"/>
            <a:lstStyle/>
            <a:p>
              <a:endParaRPr/>
            </a:p>
          </p:txBody>
        </p:sp>
        <p:sp>
          <p:nvSpPr>
            <p:cNvPr id="32" name="object 27">
              <a:extLst>
                <a:ext uri="{FF2B5EF4-FFF2-40B4-BE49-F238E27FC236}">
                  <a16:creationId xmlns:a16="http://schemas.microsoft.com/office/drawing/2014/main" id="{399C63F8-368F-C21F-16F9-DA75768FC4F2}"/>
                </a:ext>
              </a:extLst>
            </p:cNvPr>
            <p:cNvSpPr/>
            <p:nvPr/>
          </p:nvSpPr>
          <p:spPr>
            <a:xfrm>
              <a:off x="11465257" y="587273"/>
              <a:ext cx="74930" cy="95250"/>
            </a:xfrm>
            <a:custGeom>
              <a:avLst/>
              <a:gdLst/>
              <a:ahLst/>
              <a:cxnLst/>
              <a:rect l="l" t="t" r="r" b="b"/>
              <a:pathLst>
                <a:path w="74929" h="95250">
                  <a:moveTo>
                    <a:pt x="0" y="0"/>
                  </a:moveTo>
                  <a:lnTo>
                    <a:pt x="74904" y="25501"/>
                  </a:lnTo>
                </a:path>
                <a:path w="74929" h="95250">
                  <a:moveTo>
                    <a:pt x="0" y="32778"/>
                  </a:moveTo>
                  <a:lnTo>
                    <a:pt x="74904" y="58267"/>
                  </a:lnTo>
                </a:path>
                <a:path w="74929" h="95250">
                  <a:moveTo>
                    <a:pt x="0" y="69176"/>
                  </a:moveTo>
                  <a:lnTo>
                    <a:pt x="74904" y="94678"/>
                  </a:lnTo>
                </a:path>
              </a:pathLst>
            </a:custGeom>
            <a:ln w="3175">
              <a:solidFill>
                <a:srgbClr val="AC0A30"/>
              </a:solidFill>
            </a:ln>
          </p:spPr>
          <p:txBody>
            <a:bodyPr wrap="square" lIns="0" tIns="0" rIns="0" bIns="0" rtlCol="0"/>
            <a:lstStyle/>
            <a:p>
              <a:endParaRPr/>
            </a:p>
          </p:txBody>
        </p:sp>
        <p:pic>
          <p:nvPicPr>
            <p:cNvPr id="33" name="object 28">
              <a:extLst>
                <a:ext uri="{FF2B5EF4-FFF2-40B4-BE49-F238E27FC236}">
                  <a16:creationId xmlns:a16="http://schemas.microsoft.com/office/drawing/2014/main" id="{7761B1F1-4BED-E47D-3EFA-717D069C6A79}"/>
                </a:ext>
              </a:extLst>
            </p:cNvPr>
            <p:cNvPicPr/>
            <p:nvPr/>
          </p:nvPicPr>
          <p:blipFill>
            <a:blip r:embed="rId15" cstate="print"/>
            <a:stretch>
              <a:fillRect/>
            </a:stretch>
          </p:blipFill>
          <p:spPr>
            <a:xfrm>
              <a:off x="11223352" y="601312"/>
              <a:ext cx="208588" cy="203189"/>
            </a:xfrm>
            <a:prstGeom prst="rect">
              <a:avLst/>
            </a:prstGeom>
          </p:spPr>
        </p:pic>
      </p:grpSp>
      <p:grpSp>
        <p:nvGrpSpPr>
          <p:cNvPr id="34" name="object 29">
            <a:extLst>
              <a:ext uri="{FF2B5EF4-FFF2-40B4-BE49-F238E27FC236}">
                <a16:creationId xmlns:a16="http://schemas.microsoft.com/office/drawing/2014/main" id="{F0270B1C-A106-3A76-2CED-039B6AC2139F}"/>
              </a:ext>
            </a:extLst>
          </p:cNvPr>
          <p:cNvGrpSpPr/>
          <p:nvPr userDrawn="1"/>
        </p:nvGrpSpPr>
        <p:grpSpPr>
          <a:xfrm>
            <a:off x="1504969" y="1759896"/>
            <a:ext cx="9197975" cy="1815464"/>
            <a:chOff x="1504969" y="1759896"/>
            <a:chExt cx="9197975" cy="1815464"/>
          </a:xfrm>
        </p:grpSpPr>
        <p:sp>
          <p:nvSpPr>
            <p:cNvPr id="35" name="object 30">
              <a:extLst>
                <a:ext uri="{FF2B5EF4-FFF2-40B4-BE49-F238E27FC236}">
                  <a16:creationId xmlns:a16="http://schemas.microsoft.com/office/drawing/2014/main" id="{2860B918-965F-37ED-DBF7-E760175CA8C7}"/>
                </a:ext>
              </a:extLst>
            </p:cNvPr>
            <p:cNvSpPr/>
            <p:nvPr/>
          </p:nvSpPr>
          <p:spPr>
            <a:xfrm>
              <a:off x="2513761" y="3315182"/>
              <a:ext cx="7179945" cy="259715"/>
            </a:xfrm>
            <a:custGeom>
              <a:avLst/>
              <a:gdLst/>
              <a:ahLst/>
              <a:cxnLst/>
              <a:rect l="l" t="t" r="r" b="b"/>
              <a:pathLst>
                <a:path w="7179945" h="259714">
                  <a:moveTo>
                    <a:pt x="259638" y="129819"/>
                  </a:moveTo>
                  <a:lnTo>
                    <a:pt x="129819" y="0"/>
                  </a:lnTo>
                  <a:lnTo>
                    <a:pt x="0" y="129819"/>
                  </a:lnTo>
                  <a:lnTo>
                    <a:pt x="129819" y="259638"/>
                  </a:lnTo>
                  <a:lnTo>
                    <a:pt x="259638" y="129819"/>
                  </a:lnTo>
                  <a:close/>
                </a:path>
                <a:path w="7179945" h="259714">
                  <a:moveTo>
                    <a:pt x="2566352" y="129819"/>
                  </a:moveTo>
                  <a:lnTo>
                    <a:pt x="2436533" y="0"/>
                  </a:lnTo>
                  <a:lnTo>
                    <a:pt x="2306713" y="129819"/>
                  </a:lnTo>
                  <a:lnTo>
                    <a:pt x="2436533" y="259638"/>
                  </a:lnTo>
                  <a:lnTo>
                    <a:pt x="2566352" y="129819"/>
                  </a:lnTo>
                  <a:close/>
                </a:path>
                <a:path w="7179945" h="259714">
                  <a:moveTo>
                    <a:pt x="4873066" y="129819"/>
                  </a:moveTo>
                  <a:lnTo>
                    <a:pt x="4743247" y="0"/>
                  </a:lnTo>
                  <a:lnTo>
                    <a:pt x="4613427" y="129819"/>
                  </a:lnTo>
                  <a:lnTo>
                    <a:pt x="4743247" y="259638"/>
                  </a:lnTo>
                  <a:lnTo>
                    <a:pt x="4873066" y="129819"/>
                  </a:lnTo>
                  <a:close/>
                </a:path>
                <a:path w="7179945" h="259714">
                  <a:moveTo>
                    <a:pt x="7179780" y="129819"/>
                  </a:moveTo>
                  <a:lnTo>
                    <a:pt x="7049960" y="0"/>
                  </a:lnTo>
                  <a:lnTo>
                    <a:pt x="6920141" y="129819"/>
                  </a:lnTo>
                  <a:lnTo>
                    <a:pt x="7049960" y="259638"/>
                  </a:lnTo>
                  <a:lnTo>
                    <a:pt x="7179780" y="129819"/>
                  </a:lnTo>
                  <a:close/>
                </a:path>
              </a:pathLst>
            </a:custGeom>
            <a:solidFill>
              <a:srgbClr val="AB0930"/>
            </a:solidFill>
          </p:spPr>
          <p:txBody>
            <a:bodyPr wrap="square" lIns="0" tIns="0" rIns="0" bIns="0" rtlCol="0"/>
            <a:lstStyle/>
            <a:p>
              <a:endParaRPr/>
            </a:p>
          </p:txBody>
        </p:sp>
        <p:pic>
          <p:nvPicPr>
            <p:cNvPr id="36" name="object 31">
              <a:extLst>
                <a:ext uri="{FF2B5EF4-FFF2-40B4-BE49-F238E27FC236}">
                  <a16:creationId xmlns:a16="http://schemas.microsoft.com/office/drawing/2014/main" id="{2165FECF-2F80-014F-2B11-ADA5A973CDF4}"/>
                </a:ext>
              </a:extLst>
            </p:cNvPr>
            <p:cNvPicPr/>
            <p:nvPr/>
          </p:nvPicPr>
          <p:blipFill>
            <a:blip r:embed="rId16" cstate="print"/>
            <a:stretch>
              <a:fillRect/>
            </a:stretch>
          </p:blipFill>
          <p:spPr>
            <a:xfrm>
              <a:off x="1510855" y="1765769"/>
              <a:ext cx="2265476" cy="1679232"/>
            </a:xfrm>
            <a:prstGeom prst="rect">
              <a:avLst/>
            </a:prstGeom>
          </p:spPr>
        </p:pic>
        <p:sp>
          <p:nvSpPr>
            <p:cNvPr id="37" name="object 32">
              <a:extLst>
                <a:ext uri="{FF2B5EF4-FFF2-40B4-BE49-F238E27FC236}">
                  <a16:creationId xmlns:a16="http://schemas.microsoft.com/office/drawing/2014/main" id="{05B8E5D6-91A2-1C06-0739-100229F22707}"/>
                </a:ext>
              </a:extLst>
            </p:cNvPr>
            <p:cNvSpPr/>
            <p:nvPr/>
          </p:nvSpPr>
          <p:spPr>
            <a:xfrm>
              <a:off x="1510855" y="1765782"/>
              <a:ext cx="2265680" cy="1679575"/>
            </a:xfrm>
            <a:custGeom>
              <a:avLst/>
              <a:gdLst/>
              <a:ahLst/>
              <a:cxnLst/>
              <a:rect l="l" t="t" r="r" b="b"/>
              <a:pathLst>
                <a:path w="2265679" h="1679575">
                  <a:moveTo>
                    <a:pt x="0" y="1679219"/>
                  </a:moveTo>
                  <a:lnTo>
                    <a:pt x="2265476" y="1679219"/>
                  </a:lnTo>
                  <a:lnTo>
                    <a:pt x="2265476" y="0"/>
                  </a:lnTo>
                  <a:lnTo>
                    <a:pt x="0" y="0"/>
                  </a:lnTo>
                  <a:lnTo>
                    <a:pt x="0" y="1679219"/>
                  </a:lnTo>
                  <a:close/>
                </a:path>
              </a:pathLst>
            </a:custGeom>
            <a:ln w="11772">
              <a:solidFill>
                <a:srgbClr val="AB0930"/>
              </a:solidFill>
            </a:ln>
          </p:spPr>
          <p:txBody>
            <a:bodyPr wrap="square" lIns="0" tIns="0" rIns="0" bIns="0" rtlCol="0"/>
            <a:lstStyle/>
            <a:p>
              <a:endParaRPr/>
            </a:p>
          </p:txBody>
        </p:sp>
        <p:pic>
          <p:nvPicPr>
            <p:cNvPr id="38" name="object 33">
              <a:extLst>
                <a:ext uri="{FF2B5EF4-FFF2-40B4-BE49-F238E27FC236}">
                  <a16:creationId xmlns:a16="http://schemas.microsoft.com/office/drawing/2014/main" id="{90B62754-0B3A-BEE5-4598-1DE8C779A238}"/>
                </a:ext>
              </a:extLst>
            </p:cNvPr>
            <p:cNvPicPr/>
            <p:nvPr/>
          </p:nvPicPr>
          <p:blipFill>
            <a:blip r:embed="rId17" cstate="print"/>
            <a:stretch>
              <a:fillRect/>
            </a:stretch>
          </p:blipFill>
          <p:spPr>
            <a:xfrm>
              <a:off x="3826757" y="1765769"/>
              <a:ext cx="2256288" cy="1679232"/>
            </a:xfrm>
            <a:prstGeom prst="rect">
              <a:avLst/>
            </a:prstGeom>
          </p:spPr>
        </p:pic>
        <p:sp>
          <p:nvSpPr>
            <p:cNvPr id="39" name="object 34">
              <a:extLst>
                <a:ext uri="{FF2B5EF4-FFF2-40B4-BE49-F238E27FC236}">
                  <a16:creationId xmlns:a16="http://schemas.microsoft.com/office/drawing/2014/main" id="{F43D2C41-3127-49AF-1238-9D6840F3D692}"/>
                </a:ext>
              </a:extLst>
            </p:cNvPr>
            <p:cNvSpPr/>
            <p:nvPr/>
          </p:nvSpPr>
          <p:spPr>
            <a:xfrm>
              <a:off x="3817569" y="1765782"/>
              <a:ext cx="2265680" cy="1679575"/>
            </a:xfrm>
            <a:custGeom>
              <a:avLst/>
              <a:gdLst/>
              <a:ahLst/>
              <a:cxnLst/>
              <a:rect l="l" t="t" r="r" b="b"/>
              <a:pathLst>
                <a:path w="2265679" h="1679575">
                  <a:moveTo>
                    <a:pt x="0" y="1679219"/>
                  </a:moveTo>
                  <a:lnTo>
                    <a:pt x="2265476" y="1679219"/>
                  </a:lnTo>
                  <a:lnTo>
                    <a:pt x="2265476" y="0"/>
                  </a:lnTo>
                  <a:lnTo>
                    <a:pt x="0" y="0"/>
                  </a:lnTo>
                  <a:lnTo>
                    <a:pt x="0" y="1679219"/>
                  </a:lnTo>
                  <a:close/>
                </a:path>
              </a:pathLst>
            </a:custGeom>
            <a:ln w="11772">
              <a:solidFill>
                <a:srgbClr val="AB0930"/>
              </a:solidFill>
            </a:ln>
          </p:spPr>
          <p:txBody>
            <a:bodyPr wrap="square" lIns="0" tIns="0" rIns="0" bIns="0" rtlCol="0"/>
            <a:lstStyle/>
            <a:p>
              <a:endParaRPr/>
            </a:p>
          </p:txBody>
        </p:sp>
        <p:pic>
          <p:nvPicPr>
            <p:cNvPr id="40" name="object 35">
              <a:extLst>
                <a:ext uri="{FF2B5EF4-FFF2-40B4-BE49-F238E27FC236}">
                  <a16:creationId xmlns:a16="http://schemas.microsoft.com/office/drawing/2014/main" id="{9207160A-BD0C-303E-CD1E-BF35B5B52F70}"/>
                </a:ext>
              </a:extLst>
            </p:cNvPr>
            <p:cNvPicPr/>
            <p:nvPr/>
          </p:nvPicPr>
          <p:blipFill>
            <a:blip r:embed="rId18" cstate="print"/>
            <a:stretch>
              <a:fillRect/>
            </a:stretch>
          </p:blipFill>
          <p:spPr>
            <a:xfrm>
              <a:off x="6124270" y="1765769"/>
              <a:ext cx="2265476" cy="1679232"/>
            </a:xfrm>
            <a:prstGeom prst="rect">
              <a:avLst/>
            </a:prstGeom>
          </p:spPr>
        </p:pic>
        <p:sp>
          <p:nvSpPr>
            <p:cNvPr id="41" name="object 36">
              <a:extLst>
                <a:ext uri="{FF2B5EF4-FFF2-40B4-BE49-F238E27FC236}">
                  <a16:creationId xmlns:a16="http://schemas.microsoft.com/office/drawing/2014/main" id="{1D248F26-E0D6-87CF-6911-50233B1F952C}"/>
                </a:ext>
              </a:extLst>
            </p:cNvPr>
            <p:cNvSpPr/>
            <p:nvPr/>
          </p:nvSpPr>
          <p:spPr>
            <a:xfrm>
              <a:off x="6124282" y="1765782"/>
              <a:ext cx="2265680" cy="1679575"/>
            </a:xfrm>
            <a:custGeom>
              <a:avLst/>
              <a:gdLst/>
              <a:ahLst/>
              <a:cxnLst/>
              <a:rect l="l" t="t" r="r" b="b"/>
              <a:pathLst>
                <a:path w="2265679" h="1679575">
                  <a:moveTo>
                    <a:pt x="0" y="1679219"/>
                  </a:moveTo>
                  <a:lnTo>
                    <a:pt x="2265476" y="1679219"/>
                  </a:lnTo>
                  <a:lnTo>
                    <a:pt x="2265476" y="0"/>
                  </a:lnTo>
                  <a:lnTo>
                    <a:pt x="0" y="0"/>
                  </a:lnTo>
                  <a:lnTo>
                    <a:pt x="0" y="1679219"/>
                  </a:lnTo>
                  <a:close/>
                </a:path>
              </a:pathLst>
            </a:custGeom>
            <a:ln w="11772">
              <a:solidFill>
                <a:srgbClr val="AB0930"/>
              </a:solidFill>
            </a:ln>
          </p:spPr>
          <p:txBody>
            <a:bodyPr wrap="square" lIns="0" tIns="0" rIns="0" bIns="0" rtlCol="0"/>
            <a:lstStyle/>
            <a:p>
              <a:endParaRPr/>
            </a:p>
          </p:txBody>
        </p:sp>
        <p:pic>
          <p:nvPicPr>
            <p:cNvPr id="42" name="object 37">
              <a:extLst>
                <a:ext uri="{FF2B5EF4-FFF2-40B4-BE49-F238E27FC236}">
                  <a16:creationId xmlns:a16="http://schemas.microsoft.com/office/drawing/2014/main" id="{6D3C3783-9E99-EA24-EF36-BE1B6212DF0F}"/>
                </a:ext>
              </a:extLst>
            </p:cNvPr>
            <p:cNvPicPr/>
            <p:nvPr/>
          </p:nvPicPr>
          <p:blipFill>
            <a:blip r:embed="rId19" cstate="print"/>
            <a:stretch>
              <a:fillRect/>
            </a:stretch>
          </p:blipFill>
          <p:spPr>
            <a:xfrm>
              <a:off x="8430996" y="1765769"/>
              <a:ext cx="2257140" cy="1679232"/>
            </a:xfrm>
            <a:prstGeom prst="rect">
              <a:avLst/>
            </a:prstGeom>
          </p:spPr>
        </p:pic>
        <p:sp>
          <p:nvSpPr>
            <p:cNvPr id="43" name="object 38">
              <a:extLst>
                <a:ext uri="{FF2B5EF4-FFF2-40B4-BE49-F238E27FC236}">
                  <a16:creationId xmlns:a16="http://schemas.microsoft.com/office/drawing/2014/main" id="{737C45E3-33AD-DC6C-C511-54F2AA4BFEA7}"/>
                </a:ext>
              </a:extLst>
            </p:cNvPr>
            <p:cNvSpPr/>
            <p:nvPr/>
          </p:nvSpPr>
          <p:spPr>
            <a:xfrm>
              <a:off x="8430996" y="1765782"/>
              <a:ext cx="2265680" cy="1679575"/>
            </a:xfrm>
            <a:custGeom>
              <a:avLst/>
              <a:gdLst/>
              <a:ahLst/>
              <a:cxnLst/>
              <a:rect l="l" t="t" r="r" b="b"/>
              <a:pathLst>
                <a:path w="2265679" h="1679575">
                  <a:moveTo>
                    <a:pt x="0" y="1679219"/>
                  </a:moveTo>
                  <a:lnTo>
                    <a:pt x="2265476" y="1679219"/>
                  </a:lnTo>
                  <a:lnTo>
                    <a:pt x="2265476" y="0"/>
                  </a:lnTo>
                  <a:lnTo>
                    <a:pt x="0" y="0"/>
                  </a:lnTo>
                  <a:lnTo>
                    <a:pt x="0" y="1679219"/>
                  </a:lnTo>
                  <a:close/>
                </a:path>
              </a:pathLst>
            </a:custGeom>
            <a:ln w="11772">
              <a:solidFill>
                <a:srgbClr val="AB0930"/>
              </a:solidFill>
            </a:ln>
          </p:spPr>
          <p:txBody>
            <a:bodyPr wrap="square" lIns="0" tIns="0" rIns="0" bIns="0" rtlCol="0"/>
            <a:lstStyle/>
            <a:p>
              <a:endParaRPr/>
            </a:p>
          </p:txBody>
        </p:sp>
      </p:grpSp>
      <p:sp>
        <p:nvSpPr>
          <p:cNvPr id="44" name="object 39">
            <a:extLst>
              <a:ext uri="{FF2B5EF4-FFF2-40B4-BE49-F238E27FC236}">
                <a16:creationId xmlns:a16="http://schemas.microsoft.com/office/drawing/2014/main" id="{52877554-5408-F21E-B5DA-716EB9078BA6}"/>
              </a:ext>
            </a:extLst>
          </p:cNvPr>
          <p:cNvSpPr txBox="1"/>
          <p:nvPr userDrawn="1"/>
        </p:nvSpPr>
        <p:spPr>
          <a:xfrm>
            <a:off x="1760242" y="3511491"/>
            <a:ext cx="1774189" cy="959485"/>
          </a:xfrm>
          <a:prstGeom prst="rect">
            <a:avLst/>
          </a:prstGeom>
        </p:spPr>
        <p:txBody>
          <a:bodyPr vert="horz" wrap="square" lIns="0" tIns="17780" rIns="0" bIns="0" rtlCol="0">
            <a:spAutoFit/>
          </a:bodyPr>
          <a:lstStyle/>
          <a:p>
            <a:pPr marL="5080" algn="ctr">
              <a:lnSpc>
                <a:spcPct val="100000"/>
              </a:lnSpc>
              <a:spcBef>
                <a:spcPts val="140"/>
              </a:spcBef>
            </a:pPr>
            <a:r>
              <a:rPr sz="2000" spc="-20" dirty="0">
                <a:solidFill>
                  <a:srgbClr val="4A4A49"/>
                </a:solidFill>
                <a:latin typeface="Roboto Condensed"/>
                <a:cs typeface="Roboto Condensed"/>
              </a:rPr>
              <a:t>John</a:t>
            </a:r>
            <a:endParaRPr sz="2000">
              <a:latin typeface="Roboto Condensed"/>
              <a:cs typeface="Roboto Condensed"/>
            </a:endParaRPr>
          </a:p>
          <a:p>
            <a:pPr algn="ctr">
              <a:lnSpc>
                <a:spcPct val="100000"/>
              </a:lnSpc>
              <a:spcBef>
                <a:spcPts val="45"/>
              </a:spcBef>
            </a:pPr>
            <a:r>
              <a:rPr sz="2000" b="1" spc="-45" dirty="0">
                <a:solidFill>
                  <a:srgbClr val="4A4A49"/>
                </a:solidFill>
                <a:latin typeface="Roboto Condensed"/>
                <a:cs typeface="Roboto Condensed"/>
              </a:rPr>
              <a:t>VAN</a:t>
            </a:r>
            <a:r>
              <a:rPr sz="2000" b="1" spc="-60" dirty="0">
                <a:solidFill>
                  <a:srgbClr val="4A4A49"/>
                </a:solidFill>
                <a:latin typeface="Roboto Condensed"/>
                <a:cs typeface="Roboto Condensed"/>
              </a:rPr>
              <a:t> </a:t>
            </a:r>
            <a:r>
              <a:rPr sz="2000" b="1" spc="-10" dirty="0">
                <a:solidFill>
                  <a:srgbClr val="4A4A49"/>
                </a:solidFill>
                <a:latin typeface="Roboto Condensed"/>
                <a:cs typeface="Roboto Condensed"/>
              </a:rPr>
              <a:t>MERHAEGHE</a:t>
            </a:r>
            <a:endParaRPr sz="2000">
              <a:latin typeface="Roboto Condensed"/>
              <a:cs typeface="Roboto Condensed"/>
            </a:endParaRPr>
          </a:p>
          <a:p>
            <a:pPr marL="5080" algn="ctr">
              <a:lnSpc>
                <a:spcPct val="100000"/>
              </a:lnSpc>
              <a:spcBef>
                <a:spcPts val="480"/>
              </a:spcBef>
            </a:pPr>
            <a:r>
              <a:rPr sz="1650" i="1" spc="-10" dirty="0">
                <a:solidFill>
                  <a:srgbClr val="4A4A49"/>
                </a:solidFill>
                <a:latin typeface="Roboto Condensed"/>
                <a:cs typeface="Roboto Condensed"/>
              </a:rPr>
              <a:t>Frasnes-</a:t>
            </a:r>
            <a:r>
              <a:rPr sz="1650" i="1" dirty="0">
                <a:solidFill>
                  <a:srgbClr val="4A4A49"/>
                </a:solidFill>
                <a:latin typeface="Roboto Condensed"/>
                <a:cs typeface="Roboto Condensed"/>
              </a:rPr>
              <a:t>lez-</a:t>
            </a:r>
            <a:r>
              <a:rPr sz="1650" i="1" spc="-10" dirty="0">
                <a:solidFill>
                  <a:srgbClr val="4A4A49"/>
                </a:solidFill>
                <a:latin typeface="Roboto Condensed"/>
                <a:cs typeface="Roboto Condensed"/>
              </a:rPr>
              <a:t>Anvaing</a:t>
            </a:r>
            <a:endParaRPr sz="1650">
              <a:latin typeface="Roboto Condensed"/>
              <a:cs typeface="Roboto Condensed"/>
            </a:endParaRPr>
          </a:p>
        </p:txBody>
      </p:sp>
      <p:sp>
        <p:nvSpPr>
          <p:cNvPr id="45" name="object 40">
            <a:extLst>
              <a:ext uri="{FF2B5EF4-FFF2-40B4-BE49-F238E27FC236}">
                <a16:creationId xmlns:a16="http://schemas.microsoft.com/office/drawing/2014/main" id="{3EC8C20D-43D6-34FF-3C4B-61880EAB6B22}"/>
              </a:ext>
            </a:extLst>
          </p:cNvPr>
          <p:cNvSpPr txBox="1"/>
          <p:nvPr userDrawn="1"/>
        </p:nvSpPr>
        <p:spPr>
          <a:xfrm>
            <a:off x="4283170" y="3511491"/>
            <a:ext cx="1294130" cy="959485"/>
          </a:xfrm>
          <a:prstGeom prst="rect">
            <a:avLst/>
          </a:prstGeom>
        </p:spPr>
        <p:txBody>
          <a:bodyPr vert="horz" wrap="square" lIns="0" tIns="17780" rIns="0" bIns="0" rtlCol="0">
            <a:spAutoFit/>
          </a:bodyPr>
          <a:lstStyle/>
          <a:p>
            <a:pPr algn="ctr">
              <a:lnSpc>
                <a:spcPct val="100000"/>
              </a:lnSpc>
              <a:spcBef>
                <a:spcPts val="140"/>
              </a:spcBef>
            </a:pPr>
            <a:r>
              <a:rPr sz="2000" spc="-10" dirty="0">
                <a:solidFill>
                  <a:srgbClr val="4A4A49"/>
                </a:solidFill>
                <a:latin typeface="Roboto Condensed"/>
                <a:cs typeface="Roboto Condensed"/>
              </a:rPr>
              <a:t>Benoit</a:t>
            </a:r>
            <a:endParaRPr sz="2000">
              <a:latin typeface="Roboto Condensed"/>
              <a:cs typeface="Roboto Condensed"/>
            </a:endParaRPr>
          </a:p>
          <a:p>
            <a:pPr algn="ctr">
              <a:lnSpc>
                <a:spcPct val="100000"/>
              </a:lnSpc>
              <a:spcBef>
                <a:spcPts val="45"/>
              </a:spcBef>
            </a:pPr>
            <a:r>
              <a:rPr sz="2000" b="1" spc="-10" dirty="0">
                <a:solidFill>
                  <a:srgbClr val="4A4A49"/>
                </a:solidFill>
                <a:latin typeface="Roboto Condensed"/>
                <a:cs typeface="Roboto Condensed"/>
              </a:rPr>
              <a:t>MICHEL</a:t>
            </a:r>
            <a:endParaRPr sz="2000">
              <a:latin typeface="Roboto Condensed"/>
              <a:cs typeface="Roboto Condensed"/>
            </a:endParaRPr>
          </a:p>
          <a:p>
            <a:pPr algn="ctr">
              <a:lnSpc>
                <a:spcPct val="100000"/>
              </a:lnSpc>
              <a:spcBef>
                <a:spcPts val="480"/>
              </a:spcBef>
            </a:pPr>
            <a:r>
              <a:rPr sz="1650" i="1" spc="-10" dirty="0">
                <a:solidFill>
                  <a:srgbClr val="4A4A49"/>
                </a:solidFill>
                <a:latin typeface="Roboto Condensed"/>
                <a:cs typeface="Roboto Condensed"/>
              </a:rPr>
              <a:t>Francorchamps</a:t>
            </a:r>
            <a:endParaRPr sz="1650">
              <a:latin typeface="Roboto Condensed"/>
              <a:cs typeface="Roboto Condensed"/>
            </a:endParaRPr>
          </a:p>
        </p:txBody>
      </p:sp>
      <p:sp>
        <p:nvSpPr>
          <p:cNvPr id="46" name="object 41">
            <a:extLst>
              <a:ext uri="{FF2B5EF4-FFF2-40B4-BE49-F238E27FC236}">
                <a16:creationId xmlns:a16="http://schemas.microsoft.com/office/drawing/2014/main" id="{2244C431-F32E-1306-0722-D5ACB7C08937}"/>
              </a:ext>
            </a:extLst>
          </p:cNvPr>
          <p:cNvSpPr txBox="1"/>
          <p:nvPr userDrawn="1"/>
        </p:nvSpPr>
        <p:spPr>
          <a:xfrm>
            <a:off x="6745520" y="3511491"/>
            <a:ext cx="973455" cy="959485"/>
          </a:xfrm>
          <a:prstGeom prst="rect">
            <a:avLst/>
          </a:prstGeom>
        </p:spPr>
        <p:txBody>
          <a:bodyPr vert="horz" wrap="square" lIns="0" tIns="17780" rIns="0" bIns="0" rtlCol="0">
            <a:spAutoFit/>
          </a:bodyPr>
          <a:lstStyle/>
          <a:p>
            <a:pPr algn="ctr">
              <a:lnSpc>
                <a:spcPct val="100000"/>
              </a:lnSpc>
              <a:spcBef>
                <a:spcPts val="140"/>
              </a:spcBef>
            </a:pPr>
            <a:r>
              <a:rPr sz="2000" spc="-10" dirty="0">
                <a:solidFill>
                  <a:srgbClr val="4A4A49"/>
                </a:solidFill>
                <a:latin typeface="Roboto Condensed"/>
                <a:cs typeface="Roboto Condensed"/>
              </a:rPr>
              <a:t>Michel</a:t>
            </a:r>
            <a:endParaRPr sz="2000">
              <a:latin typeface="Roboto Condensed"/>
              <a:cs typeface="Roboto Condensed"/>
            </a:endParaRPr>
          </a:p>
          <a:p>
            <a:pPr algn="ctr">
              <a:lnSpc>
                <a:spcPct val="100000"/>
              </a:lnSpc>
              <a:spcBef>
                <a:spcPts val="45"/>
              </a:spcBef>
            </a:pPr>
            <a:r>
              <a:rPr sz="2000" b="1" spc="-10" dirty="0">
                <a:solidFill>
                  <a:srgbClr val="4A4A49"/>
                </a:solidFill>
                <a:latin typeface="Roboto Condensed"/>
                <a:cs typeface="Roboto Condensed"/>
              </a:rPr>
              <a:t>WILLEME</a:t>
            </a:r>
            <a:endParaRPr sz="2000">
              <a:latin typeface="Roboto Condensed"/>
              <a:cs typeface="Roboto Condensed"/>
            </a:endParaRPr>
          </a:p>
          <a:p>
            <a:pPr marL="635" algn="ctr">
              <a:lnSpc>
                <a:spcPct val="100000"/>
              </a:lnSpc>
              <a:spcBef>
                <a:spcPts val="480"/>
              </a:spcBef>
            </a:pPr>
            <a:r>
              <a:rPr sz="1650" i="1" spc="-10" dirty="0">
                <a:solidFill>
                  <a:srgbClr val="4A4A49"/>
                </a:solidFill>
                <a:latin typeface="Roboto Condensed"/>
                <a:cs typeface="Roboto Condensed"/>
              </a:rPr>
              <a:t>Tillet</a:t>
            </a:r>
            <a:endParaRPr sz="1650">
              <a:latin typeface="Roboto Condensed"/>
              <a:cs typeface="Roboto Condensed"/>
            </a:endParaRPr>
          </a:p>
        </p:txBody>
      </p:sp>
      <p:sp>
        <p:nvSpPr>
          <p:cNvPr id="47" name="object 42">
            <a:extLst>
              <a:ext uri="{FF2B5EF4-FFF2-40B4-BE49-F238E27FC236}">
                <a16:creationId xmlns:a16="http://schemas.microsoft.com/office/drawing/2014/main" id="{D20BEE39-28E8-4D40-55B6-6083A28F66B7}"/>
              </a:ext>
            </a:extLst>
          </p:cNvPr>
          <p:cNvSpPr txBox="1"/>
          <p:nvPr userDrawn="1"/>
        </p:nvSpPr>
        <p:spPr>
          <a:xfrm>
            <a:off x="8791516" y="3511491"/>
            <a:ext cx="1494790" cy="959485"/>
          </a:xfrm>
          <a:prstGeom prst="rect">
            <a:avLst/>
          </a:prstGeom>
        </p:spPr>
        <p:txBody>
          <a:bodyPr vert="horz" wrap="square" lIns="0" tIns="17780" rIns="0" bIns="0" rtlCol="0">
            <a:spAutoFit/>
          </a:bodyPr>
          <a:lstStyle/>
          <a:p>
            <a:pPr algn="ctr">
              <a:lnSpc>
                <a:spcPct val="100000"/>
              </a:lnSpc>
              <a:spcBef>
                <a:spcPts val="140"/>
              </a:spcBef>
            </a:pPr>
            <a:r>
              <a:rPr sz="2000" spc="-10" dirty="0">
                <a:solidFill>
                  <a:srgbClr val="4A4A49"/>
                </a:solidFill>
                <a:latin typeface="Roboto Condensed"/>
                <a:cs typeface="Roboto Condensed"/>
              </a:rPr>
              <a:t>Michel</a:t>
            </a:r>
            <a:endParaRPr sz="2000">
              <a:latin typeface="Roboto Condensed"/>
              <a:cs typeface="Roboto Condensed"/>
            </a:endParaRPr>
          </a:p>
          <a:p>
            <a:pPr algn="ctr">
              <a:lnSpc>
                <a:spcPct val="100000"/>
              </a:lnSpc>
              <a:spcBef>
                <a:spcPts val="45"/>
              </a:spcBef>
            </a:pPr>
            <a:r>
              <a:rPr sz="2000" b="1" dirty="0">
                <a:solidFill>
                  <a:srgbClr val="4A4A49"/>
                </a:solidFill>
                <a:latin typeface="Roboto Condensed"/>
                <a:cs typeface="Roboto Condensed"/>
              </a:rPr>
              <a:t>VAN</a:t>
            </a:r>
            <a:r>
              <a:rPr sz="2000" b="1" spc="-25" dirty="0">
                <a:solidFill>
                  <a:srgbClr val="4A4A49"/>
                </a:solidFill>
                <a:latin typeface="Roboto Condensed"/>
                <a:cs typeface="Roboto Condensed"/>
              </a:rPr>
              <a:t> </a:t>
            </a:r>
            <a:r>
              <a:rPr sz="2000" b="1" spc="-10" dirty="0">
                <a:solidFill>
                  <a:srgbClr val="4A4A49"/>
                </a:solidFill>
                <a:latin typeface="Roboto Condensed"/>
                <a:cs typeface="Roboto Condensed"/>
              </a:rPr>
              <a:t>ONGEVAL</a:t>
            </a:r>
            <a:endParaRPr sz="2000">
              <a:latin typeface="Roboto Condensed"/>
              <a:cs typeface="Roboto Condensed"/>
            </a:endParaRPr>
          </a:p>
          <a:p>
            <a:pPr marL="635" algn="ctr">
              <a:lnSpc>
                <a:spcPct val="100000"/>
              </a:lnSpc>
              <a:spcBef>
                <a:spcPts val="480"/>
              </a:spcBef>
            </a:pPr>
            <a:r>
              <a:rPr sz="1650" i="1" spc="-10" dirty="0">
                <a:solidFill>
                  <a:srgbClr val="4A4A49"/>
                </a:solidFill>
                <a:latin typeface="Roboto Condensed"/>
                <a:cs typeface="Roboto Condensed"/>
              </a:rPr>
              <a:t>Silly</a:t>
            </a:r>
            <a:endParaRPr sz="1650">
              <a:latin typeface="Roboto Condensed"/>
              <a:cs typeface="Roboto Condensed"/>
            </a:endParaRPr>
          </a:p>
        </p:txBody>
      </p:sp>
    </p:spTree>
    <p:extLst>
      <p:ext uri="{BB962C8B-B14F-4D97-AF65-F5344CB8AC3E}">
        <p14:creationId xmlns:p14="http://schemas.microsoft.com/office/powerpoint/2010/main" val="37986845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erci Bovins Lait">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9F8E702-2AB5-41CA-9636-6212007B5351}"/>
              </a:ext>
            </a:extLst>
          </p:cNvPr>
          <p:cNvSpPr>
            <a:spLocks noGrp="1"/>
          </p:cNvSpPr>
          <p:nvPr>
            <p:ph type="dt" sz="half" idx="10"/>
          </p:nvPr>
        </p:nvSpPr>
        <p:spPr/>
        <p:txBody>
          <a:bodyPr/>
          <a:lstStyle/>
          <a:p>
            <a:fld id="{9D25C72A-E75F-49D7-A847-093685E77C1D}" type="datetimeFigureOut">
              <a:rPr lang="fr-BE" smtClean="0"/>
              <a:t>01-06-26</a:t>
            </a:fld>
            <a:endParaRPr lang="fr-BE"/>
          </a:p>
        </p:txBody>
      </p:sp>
      <p:sp>
        <p:nvSpPr>
          <p:cNvPr id="4" name="Espace réservé du pied de page 3">
            <a:extLst>
              <a:ext uri="{FF2B5EF4-FFF2-40B4-BE49-F238E27FC236}">
                <a16:creationId xmlns:a16="http://schemas.microsoft.com/office/drawing/2014/main" id="{45C9A8B4-4CA7-4013-A3F7-B0FC26DACD0A}"/>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43D5D55-558D-4234-B0B9-63D207B4970F}"/>
              </a:ext>
            </a:extLst>
          </p:cNvPr>
          <p:cNvSpPr>
            <a:spLocks noGrp="1"/>
          </p:cNvSpPr>
          <p:nvPr>
            <p:ph type="sldNum" sz="quarter" idx="12"/>
          </p:nvPr>
        </p:nvSpPr>
        <p:spPr/>
        <p:txBody>
          <a:bodyPr/>
          <a:lstStyle/>
          <a:p>
            <a:fld id="{F3C1756F-8401-4669-98EF-8113205C6091}" type="slidenum">
              <a:rPr lang="fr-BE" smtClean="0"/>
              <a:t>‹N°›</a:t>
            </a:fld>
            <a:endParaRPr lang="fr-BE"/>
          </a:p>
        </p:txBody>
      </p:sp>
      <p:grpSp>
        <p:nvGrpSpPr>
          <p:cNvPr id="6" name="object 2">
            <a:extLst>
              <a:ext uri="{FF2B5EF4-FFF2-40B4-BE49-F238E27FC236}">
                <a16:creationId xmlns:a16="http://schemas.microsoft.com/office/drawing/2014/main" id="{AE6E293D-AD21-451C-BC85-9F400673374D}"/>
              </a:ext>
            </a:extLst>
          </p:cNvPr>
          <p:cNvGrpSpPr/>
          <p:nvPr userDrawn="1"/>
        </p:nvGrpSpPr>
        <p:grpSpPr>
          <a:xfrm>
            <a:off x="8394" y="203"/>
            <a:ext cx="12179300" cy="6858000"/>
            <a:chOff x="8394" y="203"/>
            <a:chExt cx="12179300" cy="6858000"/>
          </a:xfrm>
        </p:grpSpPr>
        <p:sp>
          <p:nvSpPr>
            <p:cNvPr id="7" name="object 3">
              <a:extLst>
                <a:ext uri="{FF2B5EF4-FFF2-40B4-BE49-F238E27FC236}">
                  <a16:creationId xmlns:a16="http://schemas.microsoft.com/office/drawing/2014/main" id="{938CE0DC-0CD2-4287-9A98-D0BCF4388869}"/>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AC0A30"/>
            </a:solidFill>
          </p:spPr>
          <p:txBody>
            <a:bodyPr wrap="square" lIns="0" tIns="0" rIns="0" bIns="0" rtlCol="0"/>
            <a:lstStyle/>
            <a:p>
              <a:endParaRPr/>
            </a:p>
          </p:txBody>
        </p:sp>
        <p:sp>
          <p:nvSpPr>
            <p:cNvPr id="8" name="object 4">
              <a:extLst>
                <a:ext uri="{FF2B5EF4-FFF2-40B4-BE49-F238E27FC236}">
                  <a16:creationId xmlns:a16="http://schemas.microsoft.com/office/drawing/2014/main" id="{D0ED3336-A5A5-4561-9D82-E6EFF7E206A5}"/>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70C3257E-90E9-48D8-BC91-3CBAF175A594}"/>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6">
              <a:extLst>
                <a:ext uri="{FF2B5EF4-FFF2-40B4-BE49-F238E27FC236}">
                  <a16:creationId xmlns:a16="http://schemas.microsoft.com/office/drawing/2014/main" id="{AF37CE08-C276-432F-906D-B9D5B4A4EBF9}"/>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7">
              <a:extLst>
                <a:ext uri="{FF2B5EF4-FFF2-40B4-BE49-F238E27FC236}">
                  <a16:creationId xmlns:a16="http://schemas.microsoft.com/office/drawing/2014/main" id="{281334C3-FECB-451E-A287-FB0EC6095E80}"/>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8">
              <a:extLst>
                <a:ext uri="{FF2B5EF4-FFF2-40B4-BE49-F238E27FC236}">
                  <a16:creationId xmlns:a16="http://schemas.microsoft.com/office/drawing/2014/main" id="{A64A462A-3483-415A-84B6-D4786370FDC9}"/>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9">
              <a:extLst>
                <a:ext uri="{FF2B5EF4-FFF2-40B4-BE49-F238E27FC236}">
                  <a16:creationId xmlns:a16="http://schemas.microsoft.com/office/drawing/2014/main" id="{F00A69F0-EDD0-4CE5-BC63-15237779843A}"/>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10">
              <a:extLst>
                <a:ext uri="{FF2B5EF4-FFF2-40B4-BE49-F238E27FC236}">
                  <a16:creationId xmlns:a16="http://schemas.microsoft.com/office/drawing/2014/main" id="{564331D3-118C-4F57-8926-826AEA5090BE}"/>
                </a:ext>
              </a:extLst>
            </p:cNvPr>
            <p:cNvSpPr/>
            <p:nvPr/>
          </p:nvSpPr>
          <p:spPr>
            <a:xfrm>
              <a:off x="1686382" y="320065"/>
              <a:ext cx="8198484" cy="4681855"/>
            </a:xfrm>
            <a:custGeom>
              <a:avLst/>
              <a:gdLst/>
              <a:ahLst/>
              <a:cxnLst/>
              <a:rect l="l" t="t" r="r" b="b"/>
              <a:pathLst>
                <a:path w="8198484" h="4681855">
                  <a:moveTo>
                    <a:pt x="118173" y="3678097"/>
                  </a:moveTo>
                  <a:lnTo>
                    <a:pt x="117856" y="3677361"/>
                  </a:lnTo>
                  <a:lnTo>
                    <a:pt x="117309" y="3676827"/>
                  </a:lnTo>
                  <a:lnTo>
                    <a:pt x="116827" y="3676281"/>
                  </a:lnTo>
                  <a:lnTo>
                    <a:pt x="116065" y="3675951"/>
                  </a:lnTo>
                  <a:lnTo>
                    <a:pt x="114490" y="3675951"/>
                  </a:lnTo>
                  <a:lnTo>
                    <a:pt x="113728" y="3676281"/>
                  </a:lnTo>
                  <a:lnTo>
                    <a:pt x="113245" y="3676827"/>
                  </a:lnTo>
                  <a:lnTo>
                    <a:pt x="112687" y="3677361"/>
                  </a:lnTo>
                  <a:lnTo>
                    <a:pt x="112433" y="3678097"/>
                  </a:lnTo>
                  <a:lnTo>
                    <a:pt x="112433" y="3679647"/>
                  </a:lnTo>
                  <a:lnTo>
                    <a:pt x="112699" y="3680371"/>
                  </a:lnTo>
                  <a:lnTo>
                    <a:pt x="113245" y="3680942"/>
                  </a:lnTo>
                  <a:lnTo>
                    <a:pt x="113728" y="3681488"/>
                  </a:lnTo>
                  <a:lnTo>
                    <a:pt x="114490" y="3681780"/>
                  </a:lnTo>
                  <a:lnTo>
                    <a:pt x="116065" y="3681780"/>
                  </a:lnTo>
                  <a:lnTo>
                    <a:pt x="116827" y="3681488"/>
                  </a:lnTo>
                  <a:lnTo>
                    <a:pt x="117309" y="3680942"/>
                  </a:lnTo>
                  <a:lnTo>
                    <a:pt x="117856" y="3680371"/>
                  </a:lnTo>
                  <a:lnTo>
                    <a:pt x="118173" y="3679647"/>
                  </a:lnTo>
                  <a:lnTo>
                    <a:pt x="118173" y="3678097"/>
                  </a:lnTo>
                  <a:close/>
                </a:path>
                <a:path w="8198484" h="4681855">
                  <a:moveTo>
                    <a:pt x="159956" y="3896360"/>
                  </a:moveTo>
                  <a:lnTo>
                    <a:pt x="159359" y="3895763"/>
                  </a:lnTo>
                  <a:lnTo>
                    <a:pt x="154101" y="3890556"/>
                  </a:lnTo>
                  <a:lnTo>
                    <a:pt x="154101" y="3899611"/>
                  </a:lnTo>
                  <a:lnTo>
                    <a:pt x="154101" y="3908945"/>
                  </a:lnTo>
                  <a:lnTo>
                    <a:pt x="150304" y="3912743"/>
                  </a:lnTo>
                  <a:lnTo>
                    <a:pt x="140919" y="3912743"/>
                  </a:lnTo>
                  <a:lnTo>
                    <a:pt x="137121" y="3908945"/>
                  </a:lnTo>
                  <a:lnTo>
                    <a:pt x="137121" y="3899611"/>
                  </a:lnTo>
                  <a:lnTo>
                    <a:pt x="140919" y="3895763"/>
                  </a:lnTo>
                  <a:lnTo>
                    <a:pt x="150304" y="3895763"/>
                  </a:lnTo>
                  <a:lnTo>
                    <a:pt x="154101" y="3899611"/>
                  </a:lnTo>
                  <a:lnTo>
                    <a:pt x="154101" y="3890556"/>
                  </a:lnTo>
                  <a:lnTo>
                    <a:pt x="153504" y="3889959"/>
                  </a:lnTo>
                  <a:lnTo>
                    <a:pt x="137706" y="3889959"/>
                  </a:lnTo>
                  <a:lnTo>
                    <a:pt x="131305" y="3896360"/>
                  </a:lnTo>
                  <a:lnTo>
                    <a:pt x="131419" y="3912260"/>
                  </a:lnTo>
                  <a:lnTo>
                    <a:pt x="137706" y="3918610"/>
                  </a:lnTo>
                  <a:lnTo>
                    <a:pt x="153504" y="3918610"/>
                  </a:lnTo>
                  <a:lnTo>
                    <a:pt x="159359" y="3912743"/>
                  </a:lnTo>
                  <a:lnTo>
                    <a:pt x="159842" y="3912260"/>
                  </a:lnTo>
                  <a:lnTo>
                    <a:pt x="159956" y="3896360"/>
                  </a:lnTo>
                  <a:close/>
                </a:path>
                <a:path w="8198484" h="4681855">
                  <a:moveTo>
                    <a:pt x="168376" y="3677259"/>
                  </a:moveTo>
                  <a:lnTo>
                    <a:pt x="167068" y="3675951"/>
                  </a:lnTo>
                  <a:lnTo>
                    <a:pt x="124142" y="3675951"/>
                  </a:lnTo>
                  <a:lnTo>
                    <a:pt x="122847" y="3677259"/>
                  </a:lnTo>
                  <a:lnTo>
                    <a:pt x="122847" y="3680460"/>
                  </a:lnTo>
                  <a:lnTo>
                    <a:pt x="124142" y="3681780"/>
                  </a:lnTo>
                  <a:lnTo>
                    <a:pt x="167068" y="3681780"/>
                  </a:lnTo>
                  <a:lnTo>
                    <a:pt x="168376" y="3680460"/>
                  </a:lnTo>
                  <a:lnTo>
                    <a:pt x="168376" y="3677259"/>
                  </a:lnTo>
                  <a:close/>
                </a:path>
                <a:path w="8198484" h="4681855">
                  <a:moveTo>
                    <a:pt x="242163" y="3664674"/>
                  </a:moveTo>
                  <a:lnTo>
                    <a:pt x="225666" y="3646741"/>
                  </a:lnTo>
                  <a:lnTo>
                    <a:pt x="225666" y="3666680"/>
                  </a:lnTo>
                  <a:lnTo>
                    <a:pt x="225666" y="3692067"/>
                  </a:lnTo>
                  <a:lnTo>
                    <a:pt x="225666" y="3697871"/>
                  </a:lnTo>
                  <a:lnTo>
                    <a:pt x="225666" y="3880243"/>
                  </a:lnTo>
                  <a:lnTo>
                    <a:pt x="225666" y="3886047"/>
                  </a:lnTo>
                  <a:lnTo>
                    <a:pt x="225666" y="3917086"/>
                  </a:lnTo>
                  <a:lnTo>
                    <a:pt x="221818" y="3920998"/>
                  </a:lnTo>
                  <a:lnTo>
                    <a:pt x="69456" y="3920998"/>
                  </a:lnTo>
                  <a:lnTo>
                    <a:pt x="65544" y="3917086"/>
                  </a:lnTo>
                  <a:lnTo>
                    <a:pt x="65544" y="3886047"/>
                  </a:lnTo>
                  <a:lnTo>
                    <a:pt x="225666" y="3886047"/>
                  </a:lnTo>
                  <a:lnTo>
                    <a:pt x="225666" y="3880243"/>
                  </a:lnTo>
                  <a:lnTo>
                    <a:pt x="65544" y="3880243"/>
                  </a:lnTo>
                  <a:lnTo>
                    <a:pt x="65544" y="3697871"/>
                  </a:lnTo>
                  <a:lnTo>
                    <a:pt x="225666" y="3697871"/>
                  </a:lnTo>
                  <a:lnTo>
                    <a:pt x="225666" y="3692067"/>
                  </a:lnTo>
                  <a:lnTo>
                    <a:pt x="65544" y="3692067"/>
                  </a:lnTo>
                  <a:lnTo>
                    <a:pt x="65544" y="3666680"/>
                  </a:lnTo>
                  <a:lnTo>
                    <a:pt x="69456" y="3662769"/>
                  </a:lnTo>
                  <a:lnTo>
                    <a:pt x="221818" y="3662769"/>
                  </a:lnTo>
                  <a:lnTo>
                    <a:pt x="225666" y="3666680"/>
                  </a:lnTo>
                  <a:lnTo>
                    <a:pt x="225666" y="3646741"/>
                  </a:lnTo>
                  <a:lnTo>
                    <a:pt x="223227" y="3646246"/>
                  </a:lnTo>
                  <a:lnTo>
                    <a:pt x="68046" y="3646246"/>
                  </a:lnTo>
                  <a:lnTo>
                    <a:pt x="60655" y="3647706"/>
                  </a:lnTo>
                  <a:lnTo>
                    <a:pt x="54597" y="3651656"/>
                  </a:lnTo>
                  <a:lnTo>
                    <a:pt x="50495" y="3657523"/>
                  </a:lnTo>
                  <a:lnTo>
                    <a:pt x="48996" y="3664674"/>
                  </a:lnTo>
                  <a:lnTo>
                    <a:pt x="48996" y="3919093"/>
                  </a:lnTo>
                  <a:lnTo>
                    <a:pt x="50495" y="3926255"/>
                  </a:lnTo>
                  <a:lnTo>
                    <a:pt x="54597" y="3932110"/>
                  </a:lnTo>
                  <a:lnTo>
                    <a:pt x="60655" y="3936073"/>
                  </a:lnTo>
                  <a:lnTo>
                    <a:pt x="68046" y="3937520"/>
                  </a:lnTo>
                  <a:lnTo>
                    <a:pt x="223227" y="3937520"/>
                  </a:lnTo>
                  <a:lnTo>
                    <a:pt x="242163" y="3919093"/>
                  </a:lnTo>
                  <a:lnTo>
                    <a:pt x="242163" y="3886047"/>
                  </a:lnTo>
                  <a:lnTo>
                    <a:pt x="242163" y="3880243"/>
                  </a:lnTo>
                  <a:lnTo>
                    <a:pt x="242163" y="3697871"/>
                  </a:lnTo>
                  <a:lnTo>
                    <a:pt x="242163" y="3692067"/>
                  </a:lnTo>
                  <a:lnTo>
                    <a:pt x="242163" y="3664674"/>
                  </a:lnTo>
                  <a:close/>
                </a:path>
                <a:path w="8198484" h="4681855">
                  <a:moveTo>
                    <a:pt x="291261" y="4536033"/>
                  </a:moveTo>
                  <a:lnTo>
                    <a:pt x="290385" y="4530585"/>
                  </a:lnTo>
                  <a:lnTo>
                    <a:pt x="283857" y="4489945"/>
                  </a:lnTo>
                  <a:lnTo>
                    <a:pt x="270598" y="4464278"/>
                  </a:lnTo>
                  <a:lnTo>
                    <a:pt x="270598" y="4541520"/>
                  </a:lnTo>
                  <a:lnTo>
                    <a:pt x="269836" y="4548810"/>
                  </a:lnTo>
                  <a:lnTo>
                    <a:pt x="247827" y="4607433"/>
                  </a:lnTo>
                  <a:lnTo>
                    <a:pt x="200215" y="4648301"/>
                  </a:lnTo>
                  <a:lnTo>
                    <a:pt x="179819" y="4658258"/>
                  </a:lnTo>
                  <a:lnTo>
                    <a:pt x="191719" y="4638865"/>
                  </a:lnTo>
                  <a:lnTo>
                    <a:pt x="201256" y="4619917"/>
                  </a:lnTo>
                  <a:lnTo>
                    <a:pt x="208572" y="4598047"/>
                  </a:lnTo>
                  <a:lnTo>
                    <a:pt x="213537" y="4573816"/>
                  </a:lnTo>
                  <a:lnTo>
                    <a:pt x="216001" y="4547781"/>
                  </a:lnTo>
                  <a:lnTo>
                    <a:pt x="216281" y="4541520"/>
                  </a:lnTo>
                  <a:lnTo>
                    <a:pt x="270598" y="4541520"/>
                  </a:lnTo>
                  <a:lnTo>
                    <a:pt x="270598" y="4464278"/>
                  </a:lnTo>
                  <a:lnTo>
                    <a:pt x="270535" y="4530585"/>
                  </a:lnTo>
                  <a:lnTo>
                    <a:pt x="216217" y="4530585"/>
                  </a:lnTo>
                  <a:lnTo>
                    <a:pt x="215950" y="4524286"/>
                  </a:lnTo>
                  <a:lnTo>
                    <a:pt x="213474" y="4498149"/>
                  </a:lnTo>
                  <a:lnTo>
                    <a:pt x="208495" y="4473905"/>
                  </a:lnTo>
                  <a:lnTo>
                    <a:pt x="205917" y="4466247"/>
                  </a:lnTo>
                  <a:lnTo>
                    <a:pt x="205917" y="4530534"/>
                  </a:lnTo>
                  <a:lnTo>
                    <a:pt x="205917" y="4541469"/>
                  </a:lnTo>
                  <a:lnTo>
                    <a:pt x="201028" y="4584801"/>
                  </a:lnTo>
                  <a:lnTo>
                    <a:pt x="177838" y="4640961"/>
                  </a:lnTo>
                  <a:lnTo>
                    <a:pt x="151053" y="4662170"/>
                  </a:lnTo>
                  <a:lnTo>
                    <a:pt x="151053" y="4541469"/>
                  </a:lnTo>
                  <a:lnTo>
                    <a:pt x="205917" y="4541469"/>
                  </a:lnTo>
                  <a:lnTo>
                    <a:pt x="205917" y="4530534"/>
                  </a:lnTo>
                  <a:lnTo>
                    <a:pt x="150952" y="4530534"/>
                  </a:lnTo>
                  <a:lnTo>
                    <a:pt x="151053" y="4409884"/>
                  </a:lnTo>
                  <a:lnTo>
                    <a:pt x="191427" y="4455858"/>
                  </a:lnTo>
                  <a:lnTo>
                    <a:pt x="205549" y="4523257"/>
                  </a:lnTo>
                  <a:lnTo>
                    <a:pt x="205917" y="4530534"/>
                  </a:lnTo>
                  <a:lnTo>
                    <a:pt x="205917" y="4466247"/>
                  </a:lnTo>
                  <a:lnTo>
                    <a:pt x="201142" y="4452048"/>
                  </a:lnTo>
                  <a:lnTo>
                    <a:pt x="191566" y="4433163"/>
                  </a:lnTo>
                  <a:lnTo>
                    <a:pt x="179755" y="4413897"/>
                  </a:lnTo>
                  <a:lnTo>
                    <a:pt x="200164" y="4423829"/>
                  </a:lnTo>
                  <a:lnTo>
                    <a:pt x="247815" y="4464647"/>
                  </a:lnTo>
                  <a:lnTo>
                    <a:pt x="269786" y="4523257"/>
                  </a:lnTo>
                  <a:lnTo>
                    <a:pt x="270535" y="4530585"/>
                  </a:lnTo>
                  <a:lnTo>
                    <a:pt x="270535" y="4464164"/>
                  </a:lnTo>
                  <a:lnTo>
                    <a:pt x="263207" y="4449965"/>
                  </a:lnTo>
                  <a:lnTo>
                    <a:pt x="231711" y="4418457"/>
                  </a:lnTo>
                  <a:lnTo>
                    <a:pt x="222872" y="4413897"/>
                  </a:lnTo>
                  <a:lnTo>
                    <a:pt x="215099" y="4409884"/>
                  </a:lnTo>
                  <a:lnTo>
                    <a:pt x="191719" y="4397819"/>
                  </a:lnTo>
                  <a:lnTo>
                    <a:pt x="145630" y="4390402"/>
                  </a:lnTo>
                  <a:lnTo>
                    <a:pt x="140093" y="4391304"/>
                  </a:lnTo>
                  <a:lnTo>
                    <a:pt x="140093" y="4409884"/>
                  </a:lnTo>
                  <a:lnTo>
                    <a:pt x="140093" y="4530534"/>
                  </a:lnTo>
                  <a:lnTo>
                    <a:pt x="140093" y="4541469"/>
                  </a:lnTo>
                  <a:lnTo>
                    <a:pt x="140093" y="4662132"/>
                  </a:lnTo>
                  <a:lnTo>
                    <a:pt x="133134" y="4658118"/>
                  </a:lnTo>
                  <a:lnTo>
                    <a:pt x="130225" y="4656442"/>
                  </a:lnTo>
                  <a:lnTo>
                    <a:pt x="113372" y="4640783"/>
                  </a:lnTo>
                  <a:lnTo>
                    <a:pt x="111442" y="4637303"/>
                  </a:lnTo>
                  <a:lnTo>
                    <a:pt x="111442" y="4658118"/>
                  </a:lnTo>
                  <a:lnTo>
                    <a:pt x="64528" y="4630763"/>
                  </a:lnTo>
                  <a:lnTo>
                    <a:pt x="28714" y="4579607"/>
                  </a:lnTo>
                  <a:lnTo>
                    <a:pt x="20675" y="4541469"/>
                  </a:lnTo>
                  <a:lnTo>
                    <a:pt x="74980" y="4541469"/>
                  </a:lnTo>
                  <a:lnTo>
                    <a:pt x="75311" y="4547781"/>
                  </a:lnTo>
                  <a:lnTo>
                    <a:pt x="77749" y="4573879"/>
                  </a:lnTo>
                  <a:lnTo>
                    <a:pt x="82715" y="4598136"/>
                  </a:lnTo>
                  <a:lnTo>
                    <a:pt x="90055" y="4619993"/>
                  </a:lnTo>
                  <a:lnTo>
                    <a:pt x="99606" y="4638916"/>
                  </a:lnTo>
                  <a:lnTo>
                    <a:pt x="111442" y="4658118"/>
                  </a:lnTo>
                  <a:lnTo>
                    <a:pt x="111442" y="4637303"/>
                  </a:lnTo>
                  <a:lnTo>
                    <a:pt x="99745" y="4616158"/>
                  </a:lnTo>
                  <a:lnTo>
                    <a:pt x="90182" y="4584662"/>
                  </a:lnTo>
                  <a:lnTo>
                    <a:pt x="85623" y="4548810"/>
                  </a:lnTo>
                  <a:lnTo>
                    <a:pt x="85534" y="4547781"/>
                  </a:lnTo>
                  <a:lnTo>
                    <a:pt x="85242" y="4541469"/>
                  </a:lnTo>
                  <a:lnTo>
                    <a:pt x="140093" y="4541469"/>
                  </a:lnTo>
                  <a:lnTo>
                    <a:pt x="140093" y="4530534"/>
                  </a:lnTo>
                  <a:lnTo>
                    <a:pt x="85242" y="4530534"/>
                  </a:lnTo>
                  <a:lnTo>
                    <a:pt x="85534" y="4524286"/>
                  </a:lnTo>
                  <a:lnTo>
                    <a:pt x="99745" y="4455693"/>
                  </a:lnTo>
                  <a:lnTo>
                    <a:pt x="130276" y="4415523"/>
                  </a:lnTo>
                  <a:lnTo>
                    <a:pt x="133311" y="4413783"/>
                  </a:lnTo>
                  <a:lnTo>
                    <a:pt x="140093" y="4409884"/>
                  </a:lnTo>
                  <a:lnTo>
                    <a:pt x="140093" y="4391304"/>
                  </a:lnTo>
                  <a:lnTo>
                    <a:pt x="111391" y="4395914"/>
                  </a:lnTo>
                  <a:lnTo>
                    <a:pt x="111391" y="4413783"/>
                  </a:lnTo>
                  <a:lnTo>
                    <a:pt x="99479" y="4433214"/>
                  </a:lnTo>
                  <a:lnTo>
                    <a:pt x="82651" y="4473918"/>
                  </a:lnTo>
                  <a:lnTo>
                    <a:pt x="75196" y="4524286"/>
                  </a:lnTo>
                  <a:lnTo>
                    <a:pt x="74930" y="4530534"/>
                  </a:lnTo>
                  <a:lnTo>
                    <a:pt x="20675" y="4530534"/>
                  </a:lnTo>
                  <a:lnTo>
                    <a:pt x="28702" y="4492434"/>
                  </a:lnTo>
                  <a:lnTo>
                    <a:pt x="64465" y="4441279"/>
                  </a:lnTo>
                  <a:lnTo>
                    <a:pt x="111391" y="4413783"/>
                  </a:lnTo>
                  <a:lnTo>
                    <a:pt x="111391" y="4395914"/>
                  </a:lnTo>
                  <a:lnTo>
                    <a:pt x="59537" y="4418457"/>
                  </a:lnTo>
                  <a:lnTo>
                    <a:pt x="28041" y="4449965"/>
                  </a:lnTo>
                  <a:lnTo>
                    <a:pt x="7404" y="4489945"/>
                  </a:lnTo>
                  <a:lnTo>
                    <a:pt x="0" y="4536033"/>
                  </a:lnTo>
                  <a:lnTo>
                    <a:pt x="7404" y="4582122"/>
                  </a:lnTo>
                  <a:lnTo>
                    <a:pt x="28041" y="4622114"/>
                  </a:lnTo>
                  <a:lnTo>
                    <a:pt x="59537" y="4653623"/>
                  </a:lnTo>
                  <a:lnTo>
                    <a:pt x="99529" y="4674260"/>
                  </a:lnTo>
                  <a:lnTo>
                    <a:pt x="145630" y="4681677"/>
                  </a:lnTo>
                  <a:lnTo>
                    <a:pt x="191719" y="4674260"/>
                  </a:lnTo>
                  <a:lnTo>
                    <a:pt x="215150" y="4662170"/>
                  </a:lnTo>
                  <a:lnTo>
                    <a:pt x="222719" y="4658258"/>
                  </a:lnTo>
                  <a:lnTo>
                    <a:pt x="231711" y="4653623"/>
                  </a:lnTo>
                  <a:lnTo>
                    <a:pt x="263207" y="4622114"/>
                  </a:lnTo>
                  <a:lnTo>
                    <a:pt x="283857" y="4582122"/>
                  </a:lnTo>
                  <a:lnTo>
                    <a:pt x="290385" y="4541520"/>
                  </a:lnTo>
                  <a:lnTo>
                    <a:pt x="291261" y="4536033"/>
                  </a:lnTo>
                  <a:close/>
                </a:path>
                <a:path w="8198484" h="4681855">
                  <a:moveTo>
                    <a:pt x="291261" y="3478314"/>
                  </a:moveTo>
                  <a:lnTo>
                    <a:pt x="289534" y="3468649"/>
                  </a:lnTo>
                  <a:lnTo>
                    <a:pt x="283997" y="3460216"/>
                  </a:lnTo>
                  <a:lnTo>
                    <a:pt x="272491" y="3448710"/>
                  </a:lnTo>
                  <a:lnTo>
                    <a:pt x="272491" y="3476282"/>
                  </a:lnTo>
                  <a:lnTo>
                    <a:pt x="272173" y="3480244"/>
                  </a:lnTo>
                  <a:lnTo>
                    <a:pt x="239776" y="3503244"/>
                  </a:lnTo>
                  <a:lnTo>
                    <a:pt x="229362" y="3505060"/>
                  </a:lnTo>
                  <a:lnTo>
                    <a:pt x="227571" y="3505060"/>
                  </a:lnTo>
                  <a:lnTo>
                    <a:pt x="178841" y="3494201"/>
                  </a:lnTo>
                  <a:lnTo>
                    <a:pt x="138760" y="3472738"/>
                  </a:lnTo>
                  <a:lnTo>
                    <a:pt x="91643" y="3433572"/>
                  </a:lnTo>
                  <a:lnTo>
                    <a:pt x="52374" y="3389477"/>
                  </a:lnTo>
                  <a:lnTo>
                    <a:pt x="29883" y="3353333"/>
                  </a:lnTo>
                  <a:lnTo>
                    <a:pt x="20294" y="3294989"/>
                  </a:lnTo>
                  <a:lnTo>
                    <a:pt x="20828" y="3290328"/>
                  </a:lnTo>
                  <a:lnTo>
                    <a:pt x="43789" y="3254298"/>
                  </a:lnTo>
                  <a:lnTo>
                    <a:pt x="45580" y="3253486"/>
                  </a:lnTo>
                  <a:lnTo>
                    <a:pt x="48882" y="3253486"/>
                  </a:lnTo>
                  <a:lnTo>
                    <a:pt x="50241" y="3254032"/>
                  </a:lnTo>
                  <a:lnTo>
                    <a:pt x="97612" y="3301454"/>
                  </a:lnTo>
                  <a:lnTo>
                    <a:pt x="97345" y="3305416"/>
                  </a:lnTo>
                  <a:lnTo>
                    <a:pt x="63423" y="3339274"/>
                  </a:lnTo>
                  <a:lnTo>
                    <a:pt x="67284" y="3345865"/>
                  </a:lnTo>
                  <a:lnTo>
                    <a:pt x="68694" y="3348228"/>
                  </a:lnTo>
                  <a:lnTo>
                    <a:pt x="71729" y="3353752"/>
                  </a:lnTo>
                  <a:lnTo>
                    <a:pt x="72161" y="3354463"/>
                  </a:lnTo>
                  <a:lnTo>
                    <a:pt x="99085" y="3395573"/>
                  </a:lnTo>
                  <a:lnTo>
                    <a:pt x="129705" y="3426206"/>
                  </a:lnTo>
                  <a:lnTo>
                    <a:pt x="170751" y="3453104"/>
                  </a:lnTo>
                  <a:lnTo>
                    <a:pt x="173901" y="3454844"/>
                  </a:lnTo>
                  <a:lnTo>
                    <a:pt x="179438" y="3457994"/>
                  </a:lnTo>
                  <a:lnTo>
                    <a:pt x="186004" y="3461842"/>
                  </a:lnTo>
                  <a:lnTo>
                    <a:pt x="210413" y="3437432"/>
                  </a:lnTo>
                  <a:lnTo>
                    <a:pt x="219811" y="3428034"/>
                  </a:lnTo>
                  <a:lnTo>
                    <a:pt x="223989" y="3427768"/>
                  </a:lnTo>
                  <a:lnTo>
                    <a:pt x="272491" y="3476282"/>
                  </a:lnTo>
                  <a:lnTo>
                    <a:pt x="272491" y="3448710"/>
                  </a:lnTo>
                  <a:lnTo>
                    <a:pt x="251574" y="3427768"/>
                  </a:lnTo>
                  <a:lnTo>
                    <a:pt x="235216" y="3411436"/>
                  </a:lnTo>
                  <a:lnTo>
                    <a:pt x="228981" y="3408832"/>
                  </a:lnTo>
                  <a:lnTo>
                    <a:pt x="215188" y="3408832"/>
                  </a:lnTo>
                  <a:lnTo>
                    <a:pt x="208521" y="3411651"/>
                  </a:lnTo>
                  <a:lnTo>
                    <a:pt x="182740" y="3437432"/>
                  </a:lnTo>
                  <a:lnTo>
                    <a:pt x="181991" y="3436937"/>
                  </a:lnTo>
                  <a:lnTo>
                    <a:pt x="142189" y="3411131"/>
                  </a:lnTo>
                  <a:lnTo>
                    <a:pt x="114109" y="3383089"/>
                  </a:lnTo>
                  <a:lnTo>
                    <a:pt x="88709" y="3344075"/>
                  </a:lnTo>
                  <a:lnTo>
                    <a:pt x="87845" y="3342475"/>
                  </a:lnTo>
                  <a:lnTo>
                    <a:pt x="108572" y="3321799"/>
                  </a:lnTo>
                  <a:lnTo>
                    <a:pt x="114363" y="3313163"/>
                  </a:lnTo>
                  <a:lnTo>
                    <a:pt x="116395" y="3303422"/>
                  </a:lnTo>
                  <a:lnTo>
                    <a:pt x="114655" y="3293757"/>
                  </a:lnTo>
                  <a:lnTo>
                    <a:pt x="109118" y="3285337"/>
                  </a:lnTo>
                  <a:lnTo>
                    <a:pt x="77266" y="3253486"/>
                  </a:lnTo>
                  <a:lnTo>
                    <a:pt x="64998" y="3241217"/>
                  </a:lnTo>
                  <a:lnTo>
                    <a:pt x="60388" y="3236557"/>
                  </a:lnTo>
                  <a:lnTo>
                    <a:pt x="54102" y="3233978"/>
                  </a:lnTo>
                  <a:lnTo>
                    <a:pt x="40373" y="3233978"/>
                  </a:lnTo>
                  <a:lnTo>
                    <a:pt x="33642" y="3236772"/>
                  </a:lnTo>
                  <a:lnTo>
                    <a:pt x="28587" y="3241814"/>
                  </a:lnTo>
                  <a:lnTo>
                    <a:pt x="14274" y="3256254"/>
                  </a:lnTo>
                  <a:lnTo>
                    <a:pt x="14808" y="3256851"/>
                  </a:lnTo>
                  <a:lnTo>
                    <a:pt x="11125" y="3261944"/>
                  </a:lnTo>
                  <a:lnTo>
                    <a:pt x="7975" y="3267621"/>
                  </a:lnTo>
                  <a:lnTo>
                    <a:pt x="3149" y="3280295"/>
                  </a:lnTo>
                  <a:lnTo>
                    <a:pt x="1574" y="3286531"/>
                  </a:lnTo>
                  <a:lnTo>
                    <a:pt x="914" y="3292741"/>
                  </a:lnTo>
                  <a:lnTo>
                    <a:pt x="1905" y="3329152"/>
                  </a:lnTo>
                  <a:lnTo>
                    <a:pt x="14427" y="3365792"/>
                  </a:lnTo>
                  <a:lnTo>
                    <a:pt x="39420" y="3404552"/>
                  </a:lnTo>
                  <a:lnTo>
                    <a:pt x="77812" y="3447351"/>
                  </a:lnTo>
                  <a:lnTo>
                    <a:pt x="129006" y="3489668"/>
                  </a:lnTo>
                  <a:lnTo>
                    <a:pt x="172935" y="3512870"/>
                  </a:lnTo>
                  <a:lnTo>
                    <a:pt x="226860" y="3524618"/>
                  </a:lnTo>
                  <a:lnTo>
                    <a:pt x="230174" y="3524618"/>
                  </a:lnTo>
                  <a:lnTo>
                    <a:pt x="232181" y="3524402"/>
                  </a:lnTo>
                  <a:lnTo>
                    <a:pt x="232562" y="3524377"/>
                  </a:lnTo>
                  <a:lnTo>
                    <a:pt x="268376" y="3510432"/>
                  </a:lnTo>
                  <a:lnTo>
                    <a:pt x="268909" y="3510889"/>
                  </a:lnTo>
                  <a:lnTo>
                    <a:pt x="269379" y="3510432"/>
                  </a:lnTo>
                  <a:lnTo>
                    <a:pt x="274878" y="3505060"/>
                  </a:lnTo>
                  <a:lnTo>
                    <a:pt x="283451" y="3496678"/>
                  </a:lnTo>
                  <a:lnTo>
                    <a:pt x="289217" y="3488055"/>
                  </a:lnTo>
                  <a:lnTo>
                    <a:pt x="291261" y="3478314"/>
                  </a:lnTo>
                  <a:close/>
                </a:path>
                <a:path w="8198484" h="4681855">
                  <a:moveTo>
                    <a:pt x="291274" y="4086339"/>
                  </a:moveTo>
                  <a:lnTo>
                    <a:pt x="290842" y="4084218"/>
                  </a:lnTo>
                  <a:lnTo>
                    <a:pt x="289394" y="4077055"/>
                  </a:lnTo>
                  <a:lnTo>
                    <a:pt x="289128" y="4075747"/>
                  </a:lnTo>
                  <a:lnTo>
                    <a:pt x="283286" y="4067098"/>
                  </a:lnTo>
                  <a:lnTo>
                    <a:pt x="274624" y="4061282"/>
                  </a:lnTo>
                  <a:lnTo>
                    <a:pt x="273316" y="4061028"/>
                  </a:lnTo>
                  <a:lnTo>
                    <a:pt x="273316" y="4246702"/>
                  </a:lnTo>
                  <a:lnTo>
                    <a:pt x="269189" y="4250855"/>
                  </a:lnTo>
                  <a:lnTo>
                    <a:pt x="22034" y="4250855"/>
                  </a:lnTo>
                  <a:lnTo>
                    <a:pt x="17907" y="4246702"/>
                  </a:lnTo>
                  <a:lnTo>
                    <a:pt x="18008" y="4084917"/>
                  </a:lnTo>
                  <a:lnTo>
                    <a:pt x="18122" y="4084218"/>
                  </a:lnTo>
                  <a:lnTo>
                    <a:pt x="107162" y="4161866"/>
                  </a:lnTo>
                  <a:lnTo>
                    <a:pt x="54965" y="4210748"/>
                  </a:lnTo>
                  <a:lnTo>
                    <a:pt x="53174" y="4212488"/>
                  </a:lnTo>
                  <a:lnTo>
                    <a:pt x="53073" y="4215358"/>
                  </a:lnTo>
                  <a:lnTo>
                    <a:pt x="54813" y="4217213"/>
                  </a:lnTo>
                  <a:lnTo>
                    <a:pt x="55676" y="4218190"/>
                  </a:lnTo>
                  <a:lnTo>
                    <a:pt x="56921" y="4218648"/>
                  </a:lnTo>
                  <a:lnTo>
                    <a:pt x="59258" y="4218648"/>
                  </a:lnTo>
                  <a:lnTo>
                    <a:pt x="60388" y="4218241"/>
                  </a:lnTo>
                  <a:lnTo>
                    <a:pt x="61264" y="4217365"/>
                  </a:lnTo>
                  <a:lnTo>
                    <a:pt x="113677" y="4168267"/>
                  </a:lnTo>
                  <a:lnTo>
                    <a:pt x="113893" y="4168102"/>
                  </a:lnTo>
                  <a:lnTo>
                    <a:pt x="114058" y="4167860"/>
                  </a:lnTo>
                  <a:lnTo>
                    <a:pt x="133489" y="4184840"/>
                  </a:lnTo>
                  <a:lnTo>
                    <a:pt x="139560" y="4186821"/>
                  </a:lnTo>
                  <a:lnTo>
                    <a:pt x="151663" y="4186821"/>
                  </a:lnTo>
                  <a:lnTo>
                    <a:pt x="157734" y="4184840"/>
                  </a:lnTo>
                  <a:lnTo>
                    <a:pt x="164376" y="4179011"/>
                  </a:lnTo>
                  <a:lnTo>
                    <a:pt x="177215" y="4167835"/>
                  </a:lnTo>
                  <a:lnTo>
                    <a:pt x="177330" y="4168000"/>
                  </a:lnTo>
                  <a:lnTo>
                    <a:pt x="230886" y="4218241"/>
                  </a:lnTo>
                  <a:lnTo>
                    <a:pt x="231965" y="4218648"/>
                  </a:lnTo>
                  <a:lnTo>
                    <a:pt x="234302" y="4218648"/>
                  </a:lnTo>
                  <a:lnTo>
                    <a:pt x="235546" y="4218190"/>
                  </a:lnTo>
                  <a:lnTo>
                    <a:pt x="236410" y="4217213"/>
                  </a:lnTo>
                  <a:lnTo>
                    <a:pt x="238150" y="4215358"/>
                  </a:lnTo>
                  <a:lnTo>
                    <a:pt x="238048" y="4212488"/>
                  </a:lnTo>
                  <a:lnTo>
                    <a:pt x="236245" y="4210748"/>
                  </a:lnTo>
                  <a:lnTo>
                    <a:pt x="190423" y="4167835"/>
                  </a:lnTo>
                  <a:lnTo>
                    <a:pt x="184048" y="4161866"/>
                  </a:lnTo>
                  <a:lnTo>
                    <a:pt x="273100" y="4084218"/>
                  </a:lnTo>
                  <a:lnTo>
                    <a:pt x="273265" y="4084917"/>
                  </a:lnTo>
                  <a:lnTo>
                    <a:pt x="273316" y="4246702"/>
                  </a:lnTo>
                  <a:lnTo>
                    <a:pt x="273316" y="4061028"/>
                  </a:lnTo>
                  <a:lnTo>
                    <a:pt x="266903" y="4059732"/>
                  </a:lnTo>
                  <a:lnTo>
                    <a:pt x="266903" y="4077538"/>
                  </a:lnTo>
                  <a:lnTo>
                    <a:pt x="150520" y="4179011"/>
                  </a:lnTo>
                  <a:lnTo>
                    <a:pt x="140754" y="4179011"/>
                  </a:lnTo>
                  <a:lnTo>
                    <a:pt x="127965" y="4167860"/>
                  </a:lnTo>
                  <a:lnTo>
                    <a:pt x="32080" y="4084218"/>
                  </a:lnTo>
                  <a:lnTo>
                    <a:pt x="24422" y="4077538"/>
                  </a:lnTo>
                  <a:lnTo>
                    <a:pt x="25285" y="4077271"/>
                  </a:lnTo>
                  <a:lnTo>
                    <a:pt x="26212" y="4077055"/>
                  </a:lnTo>
                  <a:lnTo>
                    <a:pt x="265061" y="4077055"/>
                  </a:lnTo>
                  <a:lnTo>
                    <a:pt x="265988" y="4077271"/>
                  </a:lnTo>
                  <a:lnTo>
                    <a:pt x="266903" y="4077538"/>
                  </a:lnTo>
                  <a:lnTo>
                    <a:pt x="266903" y="4059732"/>
                  </a:lnTo>
                  <a:lnTo>
                    <a:pt x="264033" y="4059148"/>
                  </a:lnTo>
                  <a:lnTo>
                    <a:pt x="27139" y="4059148"/>
                  </a:lnTo>
                  <a:lnTo>
                    <a:pt x="16573" y="4061282"/>
                  </a:lnTo>
                  <a:lnTo>
                    <a:pt x="7950" y="4067098"/>
                  </a:lnTo>
                  <a:lnTo>
                    <a:pt x="2133" y="4075747"/>
                  </a:lnTo>
                  <a:lnTo>
                    <a:pt x="0" y="4086339"/>
                  </a:lnTo>
                  <a:lnTo>
                    <a:pt x="0" y="4241571"/>
                  </a:lnTo>
                  <a:lnTo>
                    <a:pt x="2133" y="4252138"/>
                  </a:lnTo>
                  <a:lnTo>
                    <a:pt x="7950" y="4260786"/>
                  </a:lnTo>
                  <a:lnTo>
                    <a:pt x="16573" y="4266616"/>
                  </a:lnTo>
                  <a:lnTo>
                    <a:pt x="27139" y="4268762"/>
                  </a:lnTo>
                  <a:lnTo>
                    <a:pt x="264033" y="4268762"/>
                  </a:lnTo>
                  <a:lnTo>
                    <a:pt x="291274" y="4241571"/>
                  </a:lnTo>
                  <a:lnTo>
                    <a:pt x="291274" y="4086339"/>
                  </a:lnTo>
                  <a:close/>
                </a:path>
                <a:path w="8198484" h="4681855">
                  <a:moveTo>
                    <a:pt x="8198409" y="0"/>
                  </a:moveTo>
                  <a:lnTo>
                    <a:pt x="8153095" y="3505"/>
                  </a:lnTo>
                  <a:lnTo>
                    <a:pt x="8106283" y="12674"/>
                  </a:lnTo>
                  <a:lnTo>
                    <a:pt x="8059052" y="27266"/>
                  </a:lnTo>
                  <a:lnTo>
                    <a:pt x="8012493" y="46990"/>
                  </a:lnTo>
                  <a:lnTo>
                    <a:pt x="7969656" y="70294"/>
                  </a:lnTo>
                  <a:lnTo>
                    <a:pt x="7930528" y="96774"/>
                  </a:lnTo>
                  <a:lnTo>
                    <a:pt x="7895628" y="125984"/>
                  </a:lnTo>
                  <a:lnTo>
                    <a:pt x="7865504" y="157467"/>
                  </a:lnTo>
                  <a:lnTo>
                    <a:pt x="7840688" y="190779"/>
                  </a:lnTo>
                  <a:lnTo>
                    <a:pt x="7829423" y="209943"/>
                  </a:lnTo>
                  <a:lnTo>
                    <a:pt x="7846619" y="219519"/>
                  </a:lnTo>
                  <a:lnTo>
                    <a:pt x="7864653" y="227698"/>
                  </a:lnTo>
                  <a:lnTo>
                    <a:pt x="7883436" y="234416"/>
                  </a:lnTo>
                  <a:lnTo>
                    <a:pt x="7902892" y="239598"/>
                  </a:lnTo>
                  <a:lnTo>
                    <a:pt x="7930159" y="197650"/>
                  </a:lnTo>
                  <a:lnTo>
                    <a:pt x="7962900" y="158115"/>
                  </a:lnTo>
                  <a:lnTo>
                    <a:pt x="8000682" y="121526"/>
                  </a:lnTo>
                  <a:lnTo>
                    <a:pt x="8043100" y="88430"/>
                  </a:lnTo>
                  <a:lnTo>
                    <a:pt x="8080337" y="64719"/>
                  </a:lnTo>
                  <a:lnTo>
                    <a:pt x="8118843" y="44691"/>
                  </a:lnTo>
                  <a:lnTo>
                    <a:pt x="8158213" y="28460"/>
                  </a:lnTo>
                  <a:lnTo>
                    <a:pt x="8198104" y="16154"/>
                  </a:lnTo>
                  <a:lnTo>
                    <a:pt x="8198409" y="0"/>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A73D174D-E224-4BC7-88B0-E94223E951EA}"/>
                </a:ext>
              </a:extLst>
            </p:cNvPr>
            <p:cNvSpPr/>
            <p:nvPr/>
          </p:nvSpPr>
          <p:spPr>
            <a:xfrm>
              <a:off x="1042865" y="3573546"/>
              <a:ext cx="0" cy="1409065"/>
            </a:xfrm>
            <a:custGeom>
              <a:avLst/>
              <a:gdLst/>
              <a:ahLst/>
              <a:cxnLst/>
              <a:rect l="l" t="t" r="r" b="b"/>
              <a:pathLst>
                <a:path h="1409064">
                  <a:moveTo>
                    <a:pt x="0" y="0"/>
                  </a:moveTo>
                  <a:lnTo>
                    <a:pt x="0" y="1408671"/>
                  </a:lnTo>
                </a:path>
              </a:pathLst>
            </a:custGeom>
            <a:ln w="12700">
              <a:solidFill>
                <a:srgbClr val="FFFFFF"/>
              </a:solidFill>
            </a:ln>
          </p:spPr>
          <p:txBody>
            <a:bodyPr wrap="square" lIns="0" tIns="0" rIns="0" bIns="0" rtlCol="0"/>
            <a:lstStyle/>
            <a:p>
              <a:endParaRPr/>
            </a:p>
          </p:txBody>
        </p:sp>
        <p:sp>
          <p:nvSpPr>
            <p:cNvPr id="16" name="object 12">
              <a:extLst>
                <a:ext uri="{FF2B5EF4-FFF2-40B4-BE49-F238E27FC236}">
                  <a16:creationId xmlns:a16="http://schemas.microsoft.com/office/drawing/2014/main" id="{9EDFB4E5-E18E-4A3D-BBBF-7961999C0D8E}"/>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310" y="87866"/>
                  </a:lnTo>
                  <a:lnTo>
                    <a:pt x="89446" y="103957"/>
                  </a:lnTo>
                  <a:lnTo>
                    <a:pt x="85458" y="123659"/>
                  </a:lnTo>
                  <a:lnTo>
                    <a:pt x="89446" y="143360"/>
                  </a:lnTo>
                  <a:lnTo>
                    <a:pt x="100329" y="159473"/>
                  </a:lnTo>
                  <a:lnTo>
                    <a:pt x="116405" y="170322"/>
                  </a:lnTo>
                  <a:lnTo>
                    <a:pt x="136080" y="174307"/>
                  </a:lnTo>
                  <a:lnTo>
                    <a:pt x="155777" y="170322"/>
                  </a:lnTo>
                  <a:lnTo>
                    <a:pt x="171850" y="159473"/>
                  </a:lnTo>
                  <a:lnTo>
                    <a:pt x="136017" y="159461"/>
                  </a:lnTo>
                  <a:lnTo>
                    <a:pt x="122153" y="156655"/>
                  </a:lnTo>
                  <a:lnTo>
                    <a:pt x="110767" y="148972"/>
                  </a:lnTo>
                  <a:lnTo>
                    <a:pt x="103085" y="137587"/>
                  </a:lnTo>
                  <a:lnTo>
                    <a:pt x="100266" y="123659"/>
                  </a:lnTo>
                  <a:lnTo>
                    <a:pt x="103085" y="109761"/>
                  </a:lnTo>
                  <a:lnTo>
                    <a:pt x="110767" y="98391"/>
                  </a:lnTo>
                  <a:lnTo>
                    <a:pt x="122153" y="90714"/>
                  </a:lnTo>
                  <a:lnTo>
                    <a:pt x="136080" y="87896"/>
                  </a:lnTo>
                  <a:lnTo>
                    <a:pt x="171870"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9" y="159461"/>
                  </a:lnTo>
                  <a:lnTo>
                    <a:pt x="182722" y="143360"/>
                  </a:lnTo>
                  <a:lnTo>
                    <a:pt x="186702" y="123659"/>
                  </a:lnTo>
                  <a:lnTo>
                    <a:pt x="182714" y="103957"/>
                  </a:lnTo>
                  <a:lnTo>
                    <a:pt x="171870" y="87896"/>
                  </a:lnTo>
                  <a:close/>
                </a:path>
              </a:pathLst>
            </a:custGeom>
            <a:solidFill>
              <a:srgbClr val="FFFFFF"/>
            </a:solidFill>
          </p:spPr>
          <p:txBody>
            <a:bodyPr wrap="square" lIns="0" tIns="0" rIns="0" bIns="0" rtlCol="0"/>
            <a:lstStyle/>
            <a:p>
              <a:endParaRPr/>
            </a:p>
          </p:txBody>
        </p:sp>
      </p:grpSp>
      <p:sp>
        <p:nvSpPr>
          <p:cNvPr id="17" name="object 13">
            <a:extLst>
              <a:ext uri="{FF2B5EF4-FFF2-40B4-BE49-F238E27FC236}">
                <a16:creationId xmlns:a16="http://schemas.microsoft.com/office/drawing/2014/main" id="{61BDD76D-692A-4D73-BCDD-418B09FC5139}"/>
              </a:ext>
            </a:extLst>
          </p:cNvPr>
          <p:cNvSpPr txBox="1"/>
          <p:nvPr userDrawn="1"/>
        </p:nvSpPr>
        <p:spPr>
          <a:xfrm>
            <a:off x="2687299" y="1827208"/>
            <a:ext cx="2103755" cy="299720"/>
          </a:xfrm>
          <a:prstGeom prst="rect">
            <a:avLst/>
          </a:prstGeom>
        </p:spPr>
        <p:txBody>
          <a:bodyPr vert="horz" wrap="square" lIns="0" tIns="12700" rIns="0" bIns="0" rtlCol="0">
            <a:spAutoFit/>
          </a:bodyPr>
          <a:lstStyle/>
          <a:p>
            <a:pPr marL="12700">
              <a:lnSpc>
                <a:spcPct val="100000"/>
              </a:lnSpc>
              <a:spcBef>
                <a:spcPts val="100"/>
              </a:spcBef>
            </a:pPr>
            <a:r>
              <a:rPr sz="1800" b="1" i="1" dirty="0">
                <a:solidFill>
                  <a:srgbClr val="FFFFFF"/>
                </a:solidFill>
                <a:latin typeface="Calibri"/>
                <a:cs typeface="Calibri"/>
              </a:rPr>
              <a:t>Catherine</a:t>
            </a:r>
            <a:r>
              <a:rPr sz="1800" b="1" i="1" spc="-50" dirty="0">
                <a:solidFill>
                  <a:srgbClr val="FFFFFF"/>
                </a:solidFill>
                <a:latin typeface="Calibri"/>
                <a:cs typeface="Calibri"/>
              </a:rPr>
              <a:t> </a:t>
            </a:r>
            <a:r>
              <a:rPr sz="1800" b="1" i="1" spc="60" dirty="0">
                <a:solidFill>
                  <a:srgbClr val="FFFFFF"/>
                </a:solidFill>
                <a:latin typeface="Calibri"/>
                <a:cs typeface="Calibri"/>
              </a:rPr>
              <a:t>BAURAIND</a:t>
            </a:r>
            <a:endParaRPr sz="1800">
              <a:latin typeface="Calibri"/>
              <a:cs typeface="Calibri"/>
            </a:endParaRPr>
          </a:p>
        </p:txBody>
      </p:sp>
      <p:sp>
        <p:nvSpPr>
          <p:cNvPr id="18" name="object 14">
            <a:extLst>
              <a:ext uri="{FF2B5EF4-FFF2-40B4-BE49-F238E27FC236}">
                <a16:creationId xmlns:a16="http://schemas.microsoft.com/office/drawing/2014/main" id="{91EE320A-AE0C-48BD-B893-37B453727BE4}"/>
              </a:ext>
            </a:extLst>
          </p:cNvPr>
          <p:cNvSpPr txBox="1"/>
          <p:nvPr userDrawn="1"/>
        </p:nvSpPr>
        <p:spPr>
          <a:xfrm>
            <a:off x="2687299" y="2276788"/>
            <a:ext cx="2672715" cy="254000"/>
          </a:xfrm>
          <a:prstGeom prst="rect">
            <a:avLst/>
          </a:prstGeom>
        </p:spPr>
        <p:txBody>
          <a:bodyPr vert="horz" wrap="square" lIns="0" tIns="12700" rIns="0" bIns="0" rtlCol="0">
            <a:spAutoFit/>
          </a:bodyPr>
          <a:lstStyle/>
          <a:p>
            <a:pPr marL="12700">
              <a:lnSpc>
                <a:spcPct val="100000"/>
              </a:lnSpc>
              <a:spcBef>
                <a:spcPts val="100"/>
              </a:spcBef>
            </a:pPr>
            <a:r>
              <a:rPr sz="1500" i="1" spc="-5" dirty="0">
                <a:solidFill>
                  <a:srgbClr val="FFFFFF"/>
                </a:solidFill>
                <a:latin typeface="Calibri"/>
                <a:cs typeface="Calibri"/>
              </a:rPr>
              <a:t>Chargée</a:t>
            </a:r>
            <a:r>
              <a:rPr sz="1500" i="1" spc="-15" dirty="0">
                <a:solidFill>
                  <a:srgbClr val="FFFFFF"/>
                </a:solidFill>
                <a:latin typeface="Calibri"/>
                <a:cs typeface="Calibri"/>
              </a:rPr>
              <a:t> </a:t>
            </a:r>
            <a:r>
              <a:rPr sz="1500" i="1" spc="-5" dirty="0">
                <a:solidFill>
                  <a:srgbClr val="FFFFFF"/>
                </a:solidFill>
                <a:latin typeface="Calibri"/>
                <a:cs typeface="Calibri"/>
              </a:rPr>
              <a:t>de</a:t>
            </a:r>
            <a:r>
              <a:rPr sz="1500" i="1" spc="-15" dirty="0">
                <a:solidFill>
                  <a:srgbClr val="FFFFFF"/>
                </a:solidFill>
                <a:latin typeface="Calibri"/>
                <a:cs typeface="Calibri"/>
              </a:rPr>
              <a:t> </a:t>
            </a:r>
            <a:r>
              <a:rPr sz="1500" i="1" dirty="0">
                <a:solidFill>
                  <a:srgbClr val="FFFFFF"/>
                </a:solidFill>
                <a:latin typeface="Calibri"/>
                <a:cs typeface="Calibri"/>
              </a:rPr>
              <a:t>mission</a:t>
            </a:r>
            <a:r>
              <a:rPr sz="1500" i="1" spc="-10" dirty="0">
                <a:solidFill>
                  <a:srgbClr val="FFFFFF"/>
                </a:solidFill>
                <a:latin typeface="Calibri"/>
                <a:cs typeface="Calibri"/>
              </a:rPr>
              <a:t> </a:t>
            </a:r>
            <a:r>
              <a:rPr sz="1500" i="1" spc="-5" dirty="0">
                <a:solidFill>
                  <a:srgbClr val="FFFFFF"/>
                </a:solidFill>
                <a:latin typeface="Calibri"/>
                <a:cs typeface="Calibri"/>
              </a:rPr>
              <a:t>bovins</a:t>
            </a:r>
            <a:r>
              <a:rPr sz="1500" i="1" spc="-10" dirty="0">
                <a:solidFill>
                  <a:srgbClr val="FFFFFF"/>
                </a:solidFill>
                <a:latin typeface="Calibri"/>
                <a:cs typeface="Calibri"/>
              </a:rPr>
              <a:t> laitiers,</a:t>
            </a:r>
            <a:endParaRPr sz="1500">
              <a:latin typeface="Calibri"/>
              <a:cs typeface="Calibri"/>
            </a:endParaRPr>
          </a:p>
        </p:txBody>
      </p:sp>
      <p:sp>
        <p:nvSpPr>
          <p:cNvPr id="19" name="object 15">
            <a:extLst>
              <a:ext uri="{FF2B5EF4-FFF2-40B4-BE49-F238E27FC236}">
                <a16:creationId xmlns:a16="http://schemas.microsoft.com/office/drawing/2014/main" id="{CF18F62A-0EE6-469B-BA89-11E3D64188D3}"/>
              </a:ext>
            </a:extLst>
          </p:cNvPr>
          <p:cNvSpPr txBox="1"/>
          <p:nvPr userDrawn="1"/>
        </p:nvSpPr>
        <p:spPr>
          <a:xfrm>
            <a:off x="2146742" y="3427469"/>
            <a:ext cx="3903979" cy="1561465"/>
          </a:xfrm>
          <a:prstGeom prst="rect">
            <a:avLst/>
          </a:prstGeom>
        </p:spPr>
        <p:txBody>
          <a:bodyPr vert="horz" wrap="square" lIns="0" tIns="152400" rIns="0" bIns="0" rtlCol="0">
            <a:spAutoFit/>
          </a:bodyPr>
          <a:lstStyle/>
          <a:p>
            <a:pPr marL="12700">
              <a:lnSpc>
                <a:spcPct val="100000"/>
              </a:lnSpc>
              <a:spcBef>
                <a:spcPts val="1200"/>
              </a:spcBef>
            </a:pPr>
            <a:r>
              <a:rPr sz="1600" dirty="0">
                <a:solidFill>
                  <a:srgbClr val="FFFFFF"/>
                </a:solidFill>
                <a:latin typeface="Calibri"/>
                <a:cs typeface="Calibri"/>
              </a:rPr>
              <a:t>081</a:t>
            </a:r>
            <a:r>
              <a:rPr sz="1600" spc="-30" dirty="0">
                <a:solidFill>
                  <a:srgbClr val="FFFFFF"/>
                </a:solidFill>
                <a:latin typeface="Calibri"/>
                <a:cs typeface="Calibri"/>
              </a:rPr>
              <a:t> </a:t>
            </a:r>
            <a:r>
              <a:rPr sz="1600" dirty="0">
                <a:solidFill>
                  <a:srgbClr val="FFFFFF"/>
                </a:solidFill>
                <a:latin typeface="Calibri"/>
                <a:cs typeface="Calibri"/>
              </a:rPr>
              <a:t>240</a:t>
            </a:r>
            <a:r>
              <a:rPr sz="1600" spc="-30" dirty="0">
                <a:solidFill>
                  <a:srgbClr val="FFFFFF"/>
                </a:solidFill>
                <a:latin typeface="Calibri"/>
                <a:cs typeface="Calibri"/>
              </a:rPr>
              <a:t> </a:t>
            </a:r>
            <a:r>
              <a:rPr sz="1600" dirty="0">
                <a:solidFill>
                  <a:srgbClr val="FFFFFF"/>
                </a:solidFill>
                <a:latin typeface="Calibri"/>
                <a:cs typeface="Calibri"/>
              </a:rPr>
              <a:t>445</a:t>
            </a:r>
            <a:endParaRPr sz="1600" dirty="0">
              <a:latin typeface="Calibri"/>
              <a:cs typeface="Calibri"/>
            </a:endParaRPr>
          </a:p>
          <a:p>
            <a:pPr marL="12700">
              <a:lnSpc>
                <a:spcPct val="100000"/>
              </a:lnSpc>
              <a:spcBef>
                <a:spcPts val="1105"/>
              </a:spcBef>
            </a:pPr>
            <a:r>
              <a:rPr sz="1600" dirty="0">
                <a:solidFill>
                  <a:srgbClr val="FFFFFF"/>
                </a:solidFill>
                <a:latin typeface="Calibri"/>
                <a:cs typeface="Calibri"/>
              </a:rPr>
              <a:t>0497</a:t>
            </a:r>
            <a:r>
              <a:rPr sz="1600" spc="-25" dirty="0">
                <a:solidFill>
                  <a:srgbClr val="FFFFFF"/>
                </a:solidFill>
                <a:latin typeface="Calibri"/>
                <a:cs typeface="Calibri"/>
              </a:rPr>
              <a:t> </a:t>
            </a:r>
            <a:r>
              <a:rPr sz="1600" dirty="0">
                <a:solidFill>
                  <a:srgbClr val="FFFFFF"/>
                </a:solidFill>
                <a:latin typeface="Calibri"/>
                <a:cs typeface="Calibri"/>
              </a:rPr>
              <a:t>89</a:t>
            </a:r>
            <a:r>
              <a:rPr sz="1600" spc="-20" dirty="0">
                <a:solidFill>
                  <a:srgbClr val="FFFFFF"/>
                </a:solidFill>
                <a:latin typeface="Calibri"/>
                <a:cs typeface="Calibri"/>
              </a:rPr>
              <a:t> </a:t>
            </a:r>
            <a:r>
              <a:rPr sz="1600" dirty="0">
                <a:solidFill>
                  <a:srgbClr val="FFFFFF"/>
                </a:solidFill>
                <a:latin typeface="Calibri"/>
                <a:cs typeface="Calibri"/>
              </a:rPr>
              <a:t>50</a:t>
            </a:r>
            <a:r>
              <a:rPr sz="1600" spc="-25" dirty="0">
                <a:solidFill>
                  <a:srgbClr val="FFFFFF"/>
                </a:solidFill>
                <a:latin typeface="Calibri"/>
                <a:cs typeface="Calibri"/>
              </a:rPr>
              <a:t> </a:t>
            </a:r>
            <a:r>
              <a:rPr sz="1600" dirty="0">
                <a:solidFill>
                  <a:srgbClr val="FFFFFF"/>
                </a:solidFill>
                <a:latin typeface="Calibri"/>
                <a:cs typeface="Calibri"/>
              </a:rPr>
              <a:t>82</a:t>
            </a:r>
            <a:endParaRPr sz="1600" dirty="0">
              <a:latin typeface="Calibri"/>
              <a:cs typeface="Calibri"/>
            </a:endParaRPr>
          </a:p>
          <a:p>
            <a:pPr marL="12700" marR="5080">
              <a:lnSpc>
                <a:spcPct val="157400"/>
              </a:lnSpc>
            </a:pPr>
            <a:r>
              <a:rPr sz="1600" spc="-10" dirty="0">
                <a:solidFill>
                  <a:schemeClr val="bg1"/>
                </a:solidFill>
                <a:latin typeface="Calibri"/>
                <a:cs typeface="Calibri"/>
                <a:hlinkClick r:id="rId4">
                  <a:extLst>
                    <a:ext uri="{A12FA001-AC4F-418D-AE19-62706E023703}">
                      <ahyp:hlinkClr xmlns:ahyp="http://schemas.microsoft.com/office/drawing/2018/hyperlinkcolor" val="tx"/>
                    </a:ext>
                  </a:extLst>
                </a:hlinkClick>
              </a:rPr>
              <a:t>catherine.bauraind@collegedesproducteurs.be </a:t>
            </a:r>
            <a:r>
              <a:rPr sz="1600" spc="-350" dirty="0">
                <a:solidFill>
                  <a:schemeClr val="bg1"/>
                </a:solidFill>
                <a:latin typeface="Calibri"/>
                <a:cs typeface="Calibri"/>
              </a:rPr>
              <a:t> </a:t>
            </a:r>
            <a:r>
              <a:rPr sz="1600" spc="-10" dirty="0">
                <a:solidFill>
                  <a:schemeClr val="bg1"/>
                </a:solidFill>
                <a:latin typeface="Calibri"/>
                <a:cs typeface="Calibri"/>
                <a:hlinkClick r:id="rId5">
                  <a:extLst>
                    <a:ext uri="{A12FA001-AC4F-418D-AE19-62706E023703}">
                      <ahyp:hlinkClr xmlns:ahyp="http://schemas.microsoft.com/office/drawing/2018/hyperlinkcolor" val="tx"/>
                    </a:ext>
                  </a:extLst>
                </a:hlinkClick>
              </a:rPr>
              <a:t>www.collegedesproducteurs.be</a:t>
            </a:r>
            <a:endParaRPr sz="1600" dirty="0">
              <a:solidFill>
                <a:schemeClr val="bg1"/>
              </a:solidFill>
              <a:latin typeface="Calibri"/>
              <a:cs typeface="Calibri"/>
            </a:endParaRPr>
          </a:p>
        </p:txBody>
      </p:sp>
      <p:sp>
        <p:nvSpPr>
          <p:cNvPr id="20" name="object 16">
            <a:extLst>
              <a:ext uri="{FF2B5EF4-FFF2-40B4-BE49-F238E27FC236}">
                <a16:creationId xmlns:a16="http://schemas.microsoft.com/office/drawing/2014/main" id="{4AB3D6B9-8684-4B2B-ADEE-79C942999663}"/>
              </a:ext>
            </a:extLst>
          </p:cNvPr>
          <p:cNvSpPr txBox="1"/>
          <p:nvPr userDrawn="1"/>
        </p:nvSpPr>
        <p:spPr>
          <a:xfrm>
            <a:off x="1334005" y="5550722"/>
            <a:ext cx="4041775" cy="452120"/>
          </a:xfrm>
          <a:prstGeom prst="rect">
            <a:avLst/>
          </a:prstGeom>
        </p:spPr>
        <p:txBody>
          <a:bodyPr vert="horz" wrap="square" lIns="0" tIns="12700" rIns="0" bIns="0" rtlCol="0">
            <a:spAutoFit/>
          </a:bodyPr>
          <a:lstStyle/>
          <a:p>
            <a:pPr marL="12700" marR="5080">
              <a:lnSpc>
                <a:spcPct val="100000"/>
              </a:lnSpc>
              <a:spcBef>
                <a:spcPts val="100"/>
              </a:spcBef>
            </a:pPr>
            <a:r>
              <a:rPr sz="1400" spc="-10" dirty="0">
                <a:solidFill>
                  <a:srgbClr val="FFFFFF"/>
                </a:solidFill>
                <a:latin typeface="Calibri"/>
                <a:cs typeface="Calibri"/>
              </a:rPr>
              <a:t>Avenue Comte </a:t>
            </a:r>
            <a:r>
              <a:rPr sz="1400" spc="-5" dirty="0">
                <a:solidFill>
                  <a:srgbClr val="FFFFFF"/>
                </a:solidFill>
                <a:latin typeface="Calibri"/>
                <a:cs typeface="Calibri"/>
              </a:rPr>
              <a:t>de Smet de </a:t>
            </a:r>
            <a:r>
              <a:rPr sz="1400" spc="-10" dirty="0">
                <a:solidFill>
                  <a:srgbClr val="FFFFFF"/>
                </a:solidFill>
                <a:latin typeface="Calibri"/>
                <a:cs typeface="Calibri"/>
              </a:rPr>
              <a:t>Nayer </a:t>
            </a:r>
            <a:r>
              <a:rPr sz="1400" dirty="0">
                <a:solidFill>
                  <a:srgbClr val="FFFFFF"/>
                </a:solidFill>
                <a:latin typeface="Calibri"/>
                <a:cs typeface="Calibri"/>
              </a:rPr>
              <a:t>14 - 5000 Namur </a:t>
            </a:r>
            <a:r>
              <a:rPr sz="1400" spc="5" dirty="0">
                <a:solidFill>
                  <a:srgbClr val="FFFFFF"/>
                </a:solidFill>
                <a:latin typeface="Calibri"/>
                <a:cs typeface="Calibri"/>
              </a:rPr>
              <a:t> </a:t>
            </a:r>
            <a:r>
              <a:rPr sz="1400" dirty="0">
                <a:solidFill>
                  <a:srgbClr val="FFFFFF"/>
                </a:solidFill>
                <a:latin typeface="Calibri"/>
                <a:cs typeface="Calibri"/>
              </a:rPr>
              <a:t>081/24</a:t>
            </a:r>
            <a:r>
              <a:rPr sz="1400" spc="-5" dirty="0">
                <a:solidFill>
                  <a:srgbClr val="FFFFFF"/>
                </a:solidFill>
                <a:latin typeface="Calibri"/>
                <a:cs typeface="Calibri"/>
              </a:rPr>
              <a:t> </a:t>
            </a:r>
            <a:r>
              <a:rPr sz="1400" dirty="0">
                <a:solidFill>
                  <a:srgbClr val="FFFFFF"/>
                </a:solidFill>
                <a:latin typeface="Calibri"/>
                <a:cs typeface="Calibri"/>
              </a:rPr>
              <a:t>04 30</a:t>
            </a:r>
            <a:r>
              <a:rPr sz="1400" spc="-5" dirty="0">
                <a:solidFill>
                  <a:srgbClr val="FFFFFF"/>
                </a:solidFill>
                <a:latin typeface="Calibri"/>
                <a:cs typeface="Calibri"/>
              </a:rPr>
              <a:t> </a:t>
            </a:r>
            <a:r>
              <a:rPr sz="1400" dirty="0">
                <a:solidFill>
                  <a:srgbClr val="FFFFFF"/>
                </a:solidFill>
                <a:latin typeface="Calibri"/>
                <a:cs typeface="Calibri"/>
              </a:rPr>
              <a:t>-</a:t>
            </a:r>
            <a:r>
              <a:rPr sz="1400" spc="-5" dirty="0">
                <a:solidFill>
                  <a:srgbClr val="FFFFFF"/>
                </a:solidFill>
                <a:latin typeface="Calibri"/>
                <a:cs typeface="Calibri"/>
              </a:rPr>
              <a:t> </a:t>
            </a:r>
            <a:r>
              <a:rPr sz="1400" spc="-10" dirty="0">
                <a:solidFill>
                  <a:schemeClr val="bg1"/>
                </a:solidFill>
                <a:latin typeface="Calibri"/>
                <a:cs typeface="Calibri"/>
                <a:hlinkClick r:id="rId6">
                  <a:extLst>
                    <a:ext uri="{A12FA001-AC4F-418D-AE19-62706E023703}">
                      <ahyp:hlinkClr xmlns:ahyp="http://schemas.microsoft.com/office/drawing/2018/hyperlinkcolor" val="tx"/>
                    </a:ext>
                  </a:extLst>
                </a:hlinkClick>
              </a:rPr>
              <a:t>info.socopro@collegedesproducteurs.be</a:t>
            </a:r>
            <a:endParaRPr sz="1400" dirty="0">
              <a:solidFill>
                <a:schemeClr val="bg1"/>
              </a:solidFill>
              <a:latin typeface="Calibri"/>
              <a:cs typeface="Calibri"/>
            </a:endParaRPr>
          </a:p>
        </p:txBody>
      </p:sp>
      <p:grpSp>
        <p:nvGrpSpPr>
          <p:cNvPr id="21" name="object 17">
            <a:extLst>
              <a:ext uri="{FF2B5EF4-FFF2-40B4-BE49-F238E27FC236}">
                <a16:creationId xmlns:a16="http://schemas.microsoft.com/office/drawing/2014/main" id="{0FCDCDFA-123B-4698-8FF1-E906C0D3D849}"/>
              </a:ext>
            </a:extLst>
          </p:cNvPr>
          <p:cNvGrpSpPr/>
          <p:nvPr userDrawn="1"/>
        </p:nvGrpSpPr>
        <p:grpSpPr>
          <a:xfrm>
            <a:off x="1247736" y="1584007"/>
            <a:ext cx="8734425" cy="3860165"/>
            <a:chOff x="1247736" y="1584007"/>
            <a:chExt cx="8734425" cy="3860165"/>
          </a:xfrm>
        </p:grpSpPr>
        <p:pic>
          <p:nvPicPr>
            <p:cNvPr id="22" name="object 18">
              <a:extLst>
                <a:ext uri="{FF2B5EF4-FFF2-40B4-BE49-F238E27FC236}">
                  <a16:creationId xmlns:a16="http://schemas.microsoft.com/office/drawing/2014/main" id="{B6D0EB19-B3AC-4AF6-A20B-A10CAB17ED3E}"/>
                </a:ext>
              </a:extLst>
            </p:cNvPr>
            <p:cNvPicPr/>
            <p:nvPr/>
          </p:nvPicPr>
          <p:blipFill>
            <a:blip r:embed="rId7" cstate="email">
              <a:extLst>
                <a:ext uri="{28A0092B-C50C-407E-A947-70E740481C1C}">
                  <a14:useLocalDpi xmlns:a14="http://schemas.microsoft.com/office/drawing/2010/main"/>
                </a:ext>
              </a:extLst>
            </a:blip>
            <a:stretch>
              <a:fillRect/>
            </a:stretch>
          </p:blipFill>
          <p:spPr>
            <a:xfrm>
              <a:off x="1247736" y="1584007"/>
              <a:ext cx="1259992" cy="1259992"/>
            </a:xfrm>
            <a:prstGeom prst="rect">
              <a:avLst/>
            </a:prstGeom>
          </p:spPr>
        </p:pic>
        <p:pic>
          <p:nvPicPr>
            <p:cNvPr id="23" name="object 19">
              <a:extLst>
                <a:ext uri="{FF2B5EF4-FFF2-40B4-BE49-F238E27FC236}">
                  <a16:creationId xmlns:a16="http://schemas.microsoft.com/office/drawing/2014/main" id="{1906BF26-9E12-4FDD-8E25-9B16B29A4169}"/>
                </a:ext>
              </a:extLst>
            </p:cNvPr>
            <p:cNvPicPr/>
            <p:nvPr/>
          </p:nvPicPr>
          <p:blipFill>
            <a:blip r:embed="rId8"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24" name="object 20">
              <a:extLst>
                <a:ext uri="{FF2B5EF4-FFF2-40B4-BE49-F238E27FC236}">
                  <a16:creationId xmlns:a16="http://schemas.microsoft.com/office/drawing/2014/main" id="{497334D3-FF86-44B2-8EB6-1F0668FA366C}"/>
                </a:ext>
              </a:extLst>
            </p:cNvPr>
            <p:cNvSpPr/>
            <p:nvPr/>
          </p:nvSpPr>
          <p:spPr>
            <a:xfrm>
              <a:off x="9091028" y="5045074"/>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25" name="object 21">
              <a:extLst>
                <a:ext uri="{FF2B5EF4-FFF2-40B4-BE49-F238E27FC236}">
                  <a16:creationId xmlns:a16="http://schemas.microsoft.com/office/drawing/2014/main" id="{7FCB672E-0948-4F5B-B80F-D8BF6E7655DF}"/>
                </a:ext>
              </a:extLst>
            </p:cNvPr>
            <p:cNvPicPr/>
            <p:nvPr/>
          </p:nvPicPr>
          <p:blipFill>
            <a:blip r:embed="rId9"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26" name="object 22">
              <a:extLst>
                <a:ext uri="{FF2B5EF4-FFF2-40B4-BE49-F238E27FC236}">
                  <a16:creationId xmlns:a16="http://schemas.microsoft.com/office/drawing/2014/main" id="{939F4CE8-9C1F-4943-B700-88E54E1472BE}"/>
                </a:ext>
              </a:extLst>
            </p:cNvPr>
            <p:cNvPicPr/>
            <p:nvPr/>
          </p:nvPicPr>
          <p:blipFill>
            <a:blip r:embed="rId10" cstate="email">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27" name="object 23">
              <a:extLst>
                <a:ext uri="{FF2B5EF4-FFF2-40B4-BE49-F238E27FC236}">
                  <a16:creationId xmlns:a16="http://schemas.microsoft.com/office/drawing/2014/main" id="{437EB447-A377-449C-9945-1D9FC40D07B8}"/>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28" name="object 24">
              <a:extLst>
                <a:ext uri="{FF2B5EF4-FFF2-40B4-BE49-F238E27FC236}">
                  <a16:creationId xmlns:a16="http://schemas.microsoft.com/office/drawing/2014/main" id="{76AFACCD-469C-46F5-BA6E-F0FB898E1A65}"/>
                </a:ext>
              </a:extLst>
            </p:cNvPr>
            <p:cNvPicPr/>
            <p:nvPr/>
          </p:nvPicPr>
          <p:blipFill>
            <a:blip r:embed="rId12" cstate="email">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grpSp>
      <p:grpSp>
        <p:nvGrpSpPr>
          <p:cNvPr id="31" name="object 27">
            <a:extLst>
              <a:ext uri="{FF2B5EF4-FFF2-40B4-BE49-F238E27FC236}">
                <a16:creationId xmlns:a16="http://schemas.microsoft.com/office/drawing/2014/main" id="{75C3BA58-4486-46D0-8972-C2398A4635BA}"/>
              </a:ext>
            </a:extLst>
          </p:cNvPr>
          <p:cNvGrpSpPr/>
          <p:nvPr userDrawn="1"/>
        </p:nvGrpSpPr>
        <p:grpSpPr>
          <a:xfrm>
            <a:off x="8933879" y="5286420"/>
            <a:ext cx="1329055" cy="160020"/>
            <a:chOff x="8933879" y="5286420"/>
            <a:chExt cx="1329055" cy="160020"/>
          </a:xfrm>
        </p:grpSpPr>
        <p:pic>
          <p:nvPicPr>
            <p:cNvPr id="32" name="object 28">
              <a:extLst>
                <a:ext uri="{FF2B5EF4-FFF2-40B4-BE49-F238E27FC236}">
                  <a16:creationId xmlns:a16="http://schemas.microsoft.com/office/drawing/2014/main" id="{09654D5F-6977-43FE-9160-BD4C846EC67D}"/>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933879" y="5286420"/>
              <a:ext cx="255512" cy="159652"/>
            </a:xfrm>
            <a:prstGeom prst="rect">
              <a:avLst/>
            </a:prstGeom>
          </p:spPr>
        </p:pic>
        <p:pic>
          <p:nvPicPr>
            <p:cNvPr id="33" name="object 29">
              <a:extLst>
                <a:ext uri="{FF2B5EF4-FFF2-40B4-BE49-F238E27FC236}">
                  <a16:creationId xmlns:a16="http://schemas.microsoft.com/office/drawing/2014/main" id="{FD62E435-3310-40F9-B1B4-3A0DABE92E6F}"/>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34" name="object 30">
              <a:extLst>
                <a:ext uri="{FF2B5EF4-FFF2-40B4-BE49-F238E27FC236}">
                  <a16:creationId xmlns:a16="http://schemas.microsoft.com/office/drawing/2014/main" id="{4E4A8988-B0D9-4EC3-91DD-8B254F1202D2}"/>
                </a:ext>
              </a:extLst>
            </p:cNvPr>
            <p:cNvPicPr/>
            <p:nvPr/>
          </p:nvPicPr>
          <p:blipFill>
            <a:blip r:embed="rId15" cstate="email">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35" name="object 31">
              <a:extLst>
                <a:ext uri="{FF2B5EF4-FFF2-40B4-BE49-F238E27FC236}">
                  <a16:creationId xmlns:a16="http://schemas.microsoft.com/office/drawing/2014/main" id="{439F84A6-8E6E-4EE9-A838-41D2A2F7BD2E}"/>
                </a:ext>
              </a:extLst>
            </p:cNvPr>
            <p:cNvPicPr/>
            <p:nvPr/>
          </p:nvPicPr>
          <p:blipFill>
            <a:blip r:embed="rId16" cstate="screen">
              <a:extLst>
                <a:ext uri="{28A0092B-C50C-407E-A947-70E740481C1C}">
                  <a14:useLocalDpi xmlns:a14="http://schemas.microsoft.com/office/drawing/2010/main"/>
                </a:ext>
              </a:extLst>
            </a:blip>
            <a:stretch>
              <a:fillRect/>
            </a:stretch>
          </p:blipFill>
          <p:spPr>
            <a:xfrm>
              <a:off x="9517158" y="5286670"/>
              <a:ext cx="231449" cy="158902"/>
            </a:xfrm>
            <a:prstGeom prst="rect">
              <a:avLst/>
            </a:prstGeom>
          </p:spPr>
        </p:pic>
        <p:pic>
          <p:nvPicPr>
            <p:cNvPr id="36" name="object 32">
              <a:extLst>
                <a:ext uri="{FF2B5EF4-FFF2-40B4-BE49-F238E27FC236}">
                  <a16:creationId xmlns:a16="http://schemas.microsoft.com/office/drawing/2014/main" id="{03439E8C-D4DC-4719-B460-8DA6089D1A41}"/>
                </a:ext>
              </a:extLst>
            </p:cNvPr>
            <p:cNvPicPr/>
            <p:nvPr/>
          </p:nvPicPr>
          <p:blipFill>
            <a:blip r:embed="rId17" cstate="email">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37" name="object 33">
              <a:extLst>
                <a:ext uri="{FF2B5EF4-FFF2-40B4-BE49-F238E27FC236}">
                  <a16:creationId xmlns:a16="http://schemas.microsoft.com/office/drawing/2014/main" id="{D7057E1F-A9C6-4876-B77D-FFCB8ECC2A51}"/>
                </a:ext>
              </a:extLst>
            </p:cNvPr>
            <p:cNvPicPr/>
            <p:nvPr/>
          </p:nvPicPr>
          <p:blipFill>
            <a:blip r:embed="rId18" cstate="email">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38" name="object 34">
              <a:extLst>
                <a:ext uri="{FF2B5EF4-FFF2-40B4-BE49-F238E27FC236}">
                  <a16:creationId xmlns:a16="http://schemas.microsoft.com/office/drawing/2014/main" id="{0A9CF0AB-FB4F-4E87-8379-ADE6BB2D8B34}"/>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grpSp>
      <p:grpSp>
        <p:nvGrpSpPr>
          <p:cNvPr id="39" name="object 35">
            <a:extLst>
              <a:ext uri="{FF2B5EF4-FFF2-40B4-BE49-F238E27FC236}">
                <a16:creationId xmlns:a16="http://schemas.microsoft.com/office/drawing/2014/main" id="{525B30BD-C802-4E1D-9451-57091CF1A9DF}"/>
              </a:ext>
            </a:extLst>
          </p:cNvPr>
          <p:cNvGrpSpPr/>
          <p:nvPr userDrawn="1"/>
        </p:nvGrpSpPr>
        <p:grpSpPr>
          <a:xfrm>
            <a:off x="7954876" y="4840461"/>
            <a:ext cx="757555" cy="757555"/>
            <a:chOff x="7954876" y="4840461"/>
            <a:chExt cx="757555" cy="757555"/>
          </a:xfrm>
        </p:grpSpPr>
        <p:sp>
          <p:nvSpPr>
            <p:cNvPr id="40" name="object 36">
              <a:extLst>
                <a:ext uri="{FF2B5EF4-FFF2-40B4-BE49-F238E27FC236}">
                  <a16:creationId xmlns:a16="http://schemas.microsoft.com/office/drawing/2014/main" id="{17447ED9-73AB-4D80-B379-DAA360AC1B35}"/>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41" name="object 37">
              <a:extLst>
                <a:ext uri="{FF2B5EF4-FFF2-40B4-BE49-F238E27FC236}">
                  <a16:creationId xmlns:a16="http://schemas.microsoft.com/office/drawing/2014/main" id="{C0ACAB2E-FFA5-4C7D-B86A-FE3D32CAC8F1}"/>
                </a:ext>
              </a:extLst>
            </p:cNvPr>
            <p:cNvSpPr/>
            <p:nvPr/>
          </p:nvSpPr>
          <p:spPr>
            <a:xfrm>
              <a:off x="8070769"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42" name="object 38">
              <a:extLst>
                <a:ext uri="{FF2B5EF4-FFF2-40B4-BE49-F238E27FC236}">
                  <a16:creationId xmlns:a16="http://schemas.microsoft.com/office/drawing/2014/main" id="{C186E845-F43C-4BE8-9971-89C8DA26013E}"/>
                </a:ext>
              </a:extLst>
            </p:cNvPr>
            <p:cNvPicPr/>
            <p:nvPr/>
          </p:nvPicPr>
          <p:blipFill>
            <a:blip r:embed="rId20" cstate="email">
              <a:extLst>
                <a:ext uri="{28A0092B-C50C-407E-A947-70E740481C1C}">
                  <a14:useLocalDpi xmlns:a14="http://schemas.microsoft.com/office/drawing/2010/main"/>
                </a:ext>
              </a:extLst>
            </a:blip>
            <a:stretch>
              <a:fillRect/>
            </a:stretch>
          </p:blipFill>
          <p:spPr>
            <a:xfrm>
              <a:off x="8003793" y="5118404"/>
              <a:ext cx="708088" cy="477316"/>
            </a:xfrm>
            <a:prstGeom prst="rect">
              <a:avLst/>
            </a:prstGeom>
          </p:spPr>
        </p:pic>
        <p:sp>
          <p:nvSpPr>
            <p:cNvPr id="43" name="object 39">
              <a:extLst>
                <a:ext uri="{FF2B5EF4-FFF2-40B4-BE49-F238E27FC236}">
                  <a16:creationId xmlns:a16="http://schemas.microsoft.com/office/drawing/2014/main" id="{21026149-F815-479D-98C4-14A339EAAE2C}"/>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44" name="object 25">
            <a:extLst>
              <a:ext uri="{FF2B5EF4-FFF2-40B4-BE49-F238E27FC236}">
                <a16:creationId xmlns:a16="http://schemas.microsoft.com/office/drawing/2014/main" id="{B791A338-C7F5-45F7-B27C-FEE58D8B840B}"/>
              </a:ext>
            </a:extLst>
          </p:cNvPr>
          <p:cNvSpPr txBox="1">
            <a:spLocks noGrp="1"/>
          </p:cNvSpPr>
          <p:nvPr>
            <p:ph type="title"/>
          </p:nvPr>
        </p:nvSpPr>
        <p:spPr>
          <a:xfrm>
            <a:off x="7260707" y="1408399"/>
            <a:ext cx="3746500" cy="1671320"/>
          </a:xfrm>
          <a:prstGeom prst="rect">
            <a:avLst/>
          </a:prstGeom>
        </p:spPr>
        <p:txBody>
          <a:bodyPr vert="horz" wrap="square" lIns="0" tIns="12700" rIns="0" bIns="0" rtlCol="0">
            <a:spAutoFit/>
          </a:bodyPr>
          <a:lstStyle>
            <a:lvl1pPr>
              <a:defRPr sz="10800" b="1">
                <a:solidFill>
                  <a:srgbClr val="19313B"/>
                </a:solidFill>
                <a:latin typeface="+mn-lt"/>
              </a:defRPr>
            </a:lvl1pPr>
          </a:lstStyle>
          <a:p>
            <a:pPr marL="12700">
              <a:lnSpc>
                <a:spcPct val="100000"/>
              </a:lnSpc>
              <a:spcBef>
                <a:spcPts val="100"/>
              </a:spcBef>
            </a:pPr>
            <a:r>
              <a:rPr spc="-25" dirty="0"/>
              <a:t>MERCI</a:t>
            </a:r>
          </a:p>
        </p:txBody>
      </p:sp>
      <p:sp>
        <p:nvSpPr>
          <p:cNvPr id="45" name="Espace réservé du contenu 48">
            <a:extLst>
              <a:ext uri="{FF2B5EF4-FFF2-40B4-BE49-F238E27FC236}">
                <a16:creationId xmlns:a16="http://schemas.microsoft.com/office/drawing/2014/main" id="{5ACB1A9A-9625-43C5-A4C1-ADD8074A1B1F}"/>
              </a:ext>
            </a:extLst>
          </p:cNvPr>
          <p:cNvSpPr>
            <a:spLocks noGrp="1"/>
          </p:cNvSpPr>
          <p:nvPr>
            <p:ph sz="quarter" idx="13" hasCustomPrompt="1"/>
          </p:nvPr>
        </p:nvSpPr>
        <p:spPr>
          <a:xfrm>
            <a:off x="7249757" y="2746815"/>
            <a:ext cx="3746500" cy="895350"/>
          </a:xfrm>
          <a:prstGeom prst="rect">
            <a:avLst/>
          </a:prstGeom>
        </p:spPr>
        <p:txBody>
          <a:bodyPr/>
          <a:lstStyle>
            <a:lvl1pPr marL="0" indent="0" algn="l">
              <a:buNone/>
              <a:defRPr sz="3300" b="1">
                <a:solidFill>
                  <a:srgbClr val="19313B"/>
                </a:solidFill>
              </a:defRPr>
            </a:lvl1pPr>
            <a:lvl2pPr marL="457200" indent="0" algn="l">
              <a:buNone/>
              <a:defRPr sz="3600" b="1"/>
            </a:lvl2pPr>
            <a:lvl3pPr marL="914400" indent="0" algn="l">
              <a:buNone/>
              <a:defRPr sz="3600" b="1"/>
            </a:lvl3pPr>
            <a:lvl4pPr marL="1371600" indent="0" algn="l">
              <a:buNone/>
              <a:defRPr sz="3600" b="1"/>
            </a:lvl4pPr>
            <a:lvl5pPr marL="1828800" indent="0" algn="l">
              <a:buNone/>
              <a:defRPr sz="3600" b="1"/>
            </a:lvl5pPr>
          </a:lstStyle>
          <a:p>
            <a:pPr lvl="0"/>
            <a:r>
              <a:rPr lang="fr-FR" dirty="0"/>
              <a:t>Pour votre attention</a:t>
            </a:r>
            <a:endParaRPr lang="fr-BE" dirty="0"/>
          </a:p>
        </p:txBody>
      </p:sp>
      <p:pic>
        <p:nvPicPr>
          <p:cNvPr id="29" name="Image 28" descr="Une image contenant texte, capture d’écran, logo, Police&#10;&#10;Description générée automatiquement">
            <a:extLst>
              <a:ext uri="{FF2B5EF4-FFF2-40B4-BE49-F238E27FC236}">
                <a16:creationId xmlns:a16="http://schemas.microsoft.com/office/drawing/2014/main" id="{85744218-F10F-8201-7B53-8570F5DB48CB}"/>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81252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sposition GRANDES CULTURES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6244919D-DDC4-49BF-8D4E-499CDCDB7A37}"/>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DCA07C7C-4C1B-4468-9B78-61A56D137B56}"/>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8C4F36C9-D50F-49EA-AEDA-731DFCA4EB9D}"/>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2BD61C7F-2C16-4B3C-BA8E-6EEED31C0207}"/>
              </a:ext>
            </a:extLst>
          </p:cNvPr>
          <p:cNvSpPr txBox="1">
            <a:spLocks noGrp="1"/>
          </p:cNvSpPr>
          <p:nvPr>
            <p:ph type="title" hasCustomPrompt="1"/>
          </p:nvPr>
        </p:nvSpPr>
        <p:spPr>
          <a:xfrm>
            <a:off x="2206814" y="629488"/>
            <a:ext cx="5059680"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35" dirty="0"/>
              <a:t>GRANDES</a:t>
            </a:r>
            <a:r>
              <a:rPr sz="4400" spc="120" dirty="0"/>
              <a:t> </a:t>
            </a:r>
            <a:r>
              <a:rPr sz="4400" spc="100" dirty="0"/>
              <a:t>CULTURES</a:t>
            </a:r>
            <a:endParaRPr sz="4400" dirty="0"/>
          </a:p>
        </p:txBody>
      </p:sp>
      <p:grpSp>
        <p:nvGrpSpPr>
          <p:cNvPr id="7" name="object 3">
            <a:extLst>
              <a:ext uri="{FF2B5EF4-FFF2-40B4-BE49-F238E27FC236}">
                <a16:creationId xmlns:a16="http://schemas.microsoft.com/office/drawing/2014/main" id="{5233C979-C534-4DD5-80DD-65586467DD5F}"/>
              </a:ext>
            </a:extLst>
          </p:cNvPr>
          <p:cNvGrpSpPr/>
          <p:nvPr userDrawn="1"/>
        </p:nvGrpSpPr>
        <p:grpSpPr>
          <a:xfrm>
            <a:off x="8394" y="203"/>
            <a:ext cx="12179300" cy="1424940"/>
            <a:chOff x="8394" y="203"/>
            <a:chExt cx="12179300" cy="1424940"/>
          </a:xfrm>
        </p:grpSpPr>
        <p:sp>
          <p:nvSpPr>
            <p:cNvPr id="8" name="object 4">
              <a:extLst>
                <a:ext uri="{FF2B5EF4-FFF2-40B4-BE49-F238E27FC236}">
                  <a16:creationId xmlns:a16="http://schemas.microsoft.com/office/drawing/2014/main" id="{D5E27DDC-BDC2-4C44-9397-067CA0FAFAE8}"/>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3ACFB507-98BE-4B63-8AFD-F4D5C93C7F01}"/>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A7CFF0A0-A4F2-47D6-A073-53D3D7C8C755}"/>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957BD581-E583-4909-ADF9-3B71D35947A1}"/>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A1FCFFFC-4CF5-46EC-BCF1-C94D99A5D1B0}"/>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BFCC26ED-6582-451E-B649-6E85E88EB590}"/>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F00A6134-0D7D-478B-BD82-B9FAC4A0B5CE}"/>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33277242-E3E7-4F6A-A8E7-C1CBB469AB7E}"/>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9E621AF2-CA25-4DF6-AA9A-AA3C21484EEE}"/>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8B39051A-9527-403D-8527-8D1FD509767D}"/>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27974F1A-B3B9-4F16-9B6D-BF94BF03C687}"/>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D1BD6C85-B770-432C-8CEF-263C94C8D371}"/>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B093F823-66E9-4917-BDD7-1B0B7308F7DA}"/>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DEAA804E-783B-4726-B2AF-7816E3E91FE5}"/>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2DBE80FB-45D4-4CA0-88F5-3F4257027E9E}"/>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75390E9F-C68A-4741-9653-003FB509963C}"/>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95AF34DC-4CA3-463D-BE54-3CFCC82283F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842B1538-9D68-49ED-8217-2409C26BB44C}"/>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75A0FBA5-8493-40C1-9CDB-87DB3F3E5623}"/>
                </a:ext>
              </a:extLst>
            </p:cNvPr>
            <p:cNvSpPr/>
            <p:nvPr/>
          </p:nvSpPr>
          <p:spPr>
            <a:xfrm>
              <a:off x="457193" y="397370"/>
              <a:ext cx="941705" cy="1027430"/>
            </a:xfrm>
            <a:custGeom>
              <a:avLst/>
              <a:gdLst/>
              <a:ahLst/>
              <a:cxnLst/>
              <a:rect l="l" t="t" r="r" b="b"/>
              <a:pathLst>
                <a:path w="941705" h="1027430">
                  <a:moveTo>
                    <a:pt x="470820" y="0"/>
                  </a:moveTo>
                  <a:lnTo>
                    <a:pt x="420978" y="6503"/>
                  </a:lnTo>
                  <a:lnTo>
                    <a:pt x="373748" y="26012"/>
                  </a:lnTo>
                  <a:lnTo>
                    <a:pt x="97091" y="185740"/>
                  </a:lnTo>
                  <a:lnTo>
                    <a:pt x="56578" y="216891"/>
                  </a:lnTo>
                  <a:lnTo>
                    <a:pt x="26019" y="256808"/>
                  </a:lnTo>
                  <a:lnTo>
                    <a:pt x="6723" y="303228"/>
                  </a:lnTo>
                  <a:lnTo>
                    <a:pt x="0" y="353888"/>
                  </a:lnTo>
                  <a:lnTo>
                    <a:pt x="0" y="673344"/>
                  </a:lnTo>
                  <a:lnTo>
                    <a:pt x="6723" y="724004"/>
                  </a:lnTo>
                  <a:lnTo>
                    <a:pt x="26019" y="770423"/>
                  </a:lnTo>
                  <a:lnTo>
                    <a:pt x="56578" y="810336"/>
                  </a:lnTo>
                  <a:lnTo>
                    <a:pt x="97091" y="841479"/>
                  </a:lnTo>
                  <a:lnTo>
                    <a:pt x="373748" y="1001207"/>
                  </a:lnTo>
                  <a:lnTo>
                    <a:pt x="420978" y="1020724"/>
                  </a:lnTo>
                  <a:lnTo>
                    <a:pt x="470820" y="1027229"/>
                  </a:lnTo>
                  <a:lnTo>
                    <a:pt x="520663" y="1020724"/>
                  </a:lnTo>
                  <a:lnTo>
                    <a:pt x="567893" y="1001207"/>
                  </a:lnTo>
                  <a:lnTo>
                    <a:pt x="844550" y="841479"/>
                  </a:lnTo>
                  <a:lnTo>
                    <a:pt x="885059" y="810336"/>
                  </a:lnTo>
                  <a:lnTo>
                    <a:pt x="915609" y="770423"/>
                  </a:lnTo>
                  <a:lnTo>
                    <a:pt x="934897" y="724004"/>
                  </a:lnTo>
                  <a:lnTo>
                    <a:pt x="941616" y="673344"/>
                  </a:lnTo>
                  <a:lnTo>
                    <a:pt x="941616" y="353888"/>
                  </a:lnTo>
                  <a:lnTo>
                    <a:pt x="934897" y="303228"/>
                  </a:lnTo>
                  <a:lnTo>
                    <a:pt x="915609" y="256808"/>
                  </a:lnTo>
                  <a:lnTo>
                    <a:pt x="885059" y="216891"/>
                  </a:lnTo>
                  <a:lnTo>
                    <a:pt x="844550" y="185740"/>
                  </a:lnTo>
                  <a:lnTo>
                    <a:pt x="567893" y="26012"/>
                  </a:lnTo>
                  <a:lnTo>
                    <a:pt x="520663" y="6503"/>
                  </a:lnTo>
                  <a:lnTo>
                    <a:pt x="470820" y="0"/>
                  </a:lnTo>
                  <a:close/>
                </a:path>
              </a:pathLst>
            </a:custGeom>
            <a:solidFill>
              <a:srgbClr val="FCC000"/>
            </a:solidFill>
          </p:spPr>
          <p:txBody>
            <a:bodyPr wrap="square" lIns="0" tIns="0" rIns="0" bIns="0" rtlCol="0"/>
            <a:lstStyle/>
            <a:p>
              <a:endParaRPr/>
            </a:p>
          </p:txBody>
        </p:sp>
        <p:sp>
          <p:nvSpPr>
            <p:cNvPr id="27" name="object 23">
              <a:extLst>
                <a:ext uri="{FF2B5EF4-FFF2-40B4-BE49-F238E27FC236}">
                  <a16:creationId xmlns:a16="http://schemas.microsoft.com/office/drawing/2014/main" id="{FDF5A27F-D643-4EB4-B2A6-91273490C7B0}"/>
                </a:ext>
              </a:extLst>
            </p:cNvPr>
            <p:cNvSpPr/>
            <p:nvPr/>
          </p:nvSpPr>
          <p:spPr>
            <a:xfrm>
              <a:off x="708520" y="617422"/>
              <a:ext cx="467995" cy="588645"/>
            </a:xfrm>
            <a:custGeom>
              <a:avLst/>
              <a:gdLst/>
              <a:ahLst/>
              <a:cxnLst/>
              <a:rect l="l" t="t" r="r" b="b"/>
              <a:pathLst>
                <a:path w="467994" h="588644">
                  <a:moveTo>
                    <a:pt x="209130" y="451231"/>
                  </a:moveTo>
                  <a:lnTo>
                    <a:pt x="196938" y="449059"/>
                  </a:lnTo>
                  <a:lnTo>
                    <a:pt x="168440" y="444931"/>
                  </a:lnTo>
                  <a:lnTo>
                    <a:pt x="135775" y="442417"/>
                  </a:lnTo>
                  <a:lnTo>
                    <a:pt x="111086" y="445071"/>
                  </a:lnTo>
                  <a:lnTo>
                    <a:pt x="111823" y="430301"/>
                  </a:lnTo>
                  <a:lnTo>
                    <a:pt x="108673" y="415721"/>
                  </a:lnTo>
                  <a:lnTo>
                    <a:pt x="98577" y="392658"/>
                  </a:lnTo>
                  <a:lnTo>
                    <a:pt x="78473" y="352412"/>
                  </a:lnTo>
                  <a:lnTo>
                    <a:pt x="72796" y="362521"/>
                  </a:lnTo>
                  <a:lnTo>
                    <a:pt x="60147" y="386537"/>
                  </a:lnTo>
                  <a:lnTo>
                    <a:pt x="47078" y="415010"/>
                  </a:lnTo>
                  <a:lnTo>
                    <a:pt x="40157" y="438467"/>
                  </a:lnTo>
                  <a:lnTo>
                    <a:pt x="39522" y="445338"/>
                  </a:lnTo>
                  <a:lnTo>
                    <a:pt x="40373" y="451878"/>
                  </a:lnTo>
                  <a:lnTo>
                    <a:pt x="42214" y="457835"/>
                  </a:lnTo>
                  <a:lnTo>
                    <a:pt x="44081" y="465010"/>
                  </a:lnTo>
                  <a:lnTo>
                    <a:pt x="47726" y="472592"/>
                  </a:lnTo>
                  <a:lnTo>
                    <a:pt x="53022" y="480339"/>
                  </a:lnTo>
                  <a:lnTo>
                    <a:pt x="59855" y="487997"/>
                  </a:lnTo>
                  <a:lnTo>
                    <a:pt x="635" y="566280"/>
                  </a:lnTo>
                  <a:lnTo>
                    <a:pt x="0" y="574700"/>
                  </a:lnTo>
                  <a:lnTo>
                    <a:pt x="17983" y="588302"/>
                  </a:lnTo>
                  <a:lnTo>
                    <a:pt x="25869" y="585393"/>
                  </a:lnTo>
                  <a:lnTo>
                    <a:pt x="85623" y="506425"/>
                  </a:lnTo>
                  <a:lnTo>
                    <a:pt x="92036" y="509536"/>
                  </a:lnTo>
                  <a:lnTo>
                    <a:pt x="98298" y="511594"/>
                  </a:lnTo>
                  <a:lnTo>
                    <a:pt x="104025" y="512508"/>
                  </a:lnTo>
                  <a:lnTo>
                    <a:pt x="111645" y="514413"/>
                  </a:lnTo>
                  <a:lnTo>
                    <a:pt x="150355" y="505739"/>
                  </a:lnTo>
                  <a:lnTo>
                    <a:pt x="179768" y="481253"/>
                  </a:lnTo>
                  <a:lnTo>
                    <a:pt x="209130" y="451231"/>
                  </a:lnTo>
                  <a:close/>
                </a:path>
                <a:path w="467994" h="588644">
                  <a:moveTo>
                    <a:pt x="291122" y="342811"/>
                  </a:moveTo>
                  <a:lnTo>
                    <a:pt x="278930" y="340652"/>
                  </a:lnTo>
                  <a:lnTo>
                    <a:pt x="250431" y="336524"/>
                  </a:lnTo>
                  <a:lnTo>
                    <a:pt x="217766" y="333997"/>
                  </a:lnTo>
                  <a:lnTo>
                    <a:pt x="193078" y="336651"/>
                  </a:lnTo>
                  <a:lnTo>
                    <a:pt x="193814" y="321881"/>
                  </a:lnTo>
                  <a:lnTo>
                    <a:pt x="190677" y="307314"/>
                  </a:lnTo>
                  <a:lnTo>
                    <a:pt x="180581" y="284238"/>
                  </a:lnTo>
                  <a:lnTo>
                    <a:pt x="160489" y="243992"/>
                  </a:lnTo>
                  <a:lnTo>
                    <a:pt x="154813" y="254114"/>
                  </a:lnTo>
                  <a:lnTo>
                    <a:pt x="142151" y="278142"/>
                  </a:lnTo>
                  <a:lnTo>
                    <a:pt x="129082" y="306616"/>
                  </a:lnTo>
                  <a:lnTo>
                    <a:pt x="122148" y="330047"/>
                  </a:lnTo>
                  <a:lnTo>
                    <a:pt x="121589" y="336092"/>
                  </a:lnTo>
                  <a:lnTo>
                    <a:pt x="122110" y="341909"/>
                  </a:lnTo>
                  <a:lnTo>
                    <a:pt x="123494" y="347294"/>
                  </a:lnTo>
                  <a:lnTo>
                    <a:pt x="125653" y="357149"/>
                  </a:lnTo>
                  <a:lnTo>
                    <a:pt x="151434" y="388772"/>
                  </a:lnTo>
                  <a:lnTo>
                    <a:pt x="195707" y="406184"/>
                  </a:lnTo>
                  <a:lnTo>
                    <a:pt x="203212" y="406425"/>
                  </a:lnTo>
                  <a:lnTo>
                    <a:pt x="210947" y="405434"/>
                  </a:lnTo>
                  <a:lnTo>
                    <a:pt x="218732" y="403110"/>
                  </a:lnTo>
                  <a:lnTo>
                    <a:pt x="232346" y="397344"/>
                  </a:lnTo>
                  <a:lnTo>
                    <a:pt x="244436" y="389153"/>
                  </a:lnTo>
                  <a:lnTo>
                    <a:pt x="261759" y="372859"/>
                  </a:lnTo>
                  <a:lnTo>
                    <a:pt x="291122" y="342811"/>
                  </a:lnTo>
                  <a:close/>
                </a:path>
                <a:path w="467994" h="588644">
                  <a:moveTo>
                    <a:pt x="333146" y="254736"/>
                  </a:moveTo>
                  <a:lnTo>
                    <a:pt x="323773" y="253072"/>
                  </a:lnTo>
                  <a:lnTo>
                    <a:pt x="301815" y="249885"/>
                  </a:lnTo>
                  <a:lnTo>
                    <a:pt x="300888" y="249809"/>
                  </a:lnTo>
                  <a:lnTo>
                    <a:pt x="276542" y="247891"/>
                  </a:lnTo>
                  <a:lnTo>
                    <a:pt x="257187" y="249809"/>
                  </a:lnTo>
                  <a:lnTo>
                    <a:pt x="257035" y="249707"/>
                  </a:lnTo>
                  <a:lnTo>
                    <a:pt x="256794" y="249478"/>
                  </a:lnTo>
                  <a:lnTo>
                    <a:pt x="256857" y="244767"/>
                  </a:lnTo>
                  <a:lnTo>
                    <a:pt x="257048" y="237718"/>
                  </a:lnTo>
                  <a:lnTo>
                    <a:pt x="254508" y="226339"/>
                  </a:lnTo>
                  <a:lnTo>
                    <a:pt x="246722" y="208572"/>
                  </a:lnTo>
                  <a:lnTo>
                    <a:pt x="231305" y="177698"/>
                  </a:lnTo>
                  <a:lnTo>
                    <a:pt x="226872" y="185585"/>
                  </a:lnTo>
                  <a:lnTo>
                    <a:pt x="217017" y="204304"/>
                  </a:lnTo>
                  <a:lnTo>
                    <a:pt x="206832" y="226504"/>
                  </a:lnTo>
                  <a:lnTo>
                    <a:pt x="201434" y="244767"/>
                  </a:lnTo>
                  <a:lnTo>
                    <a:pt x="200952" y="250190"/>
                  </a:lnTo>
                  <a:lnTo>
                    <a:pt x="201625" y="255308"/>
                  </a:lnTo>
                  <a:lnTo>
                    <a:pt x="224993" y="291528"/>
                  </a:lnTo>
                  <a:lnTo>
                    <a:pt x="257416" y="304050"/>
                  </a:lnTo>
                  <a:lnTo>
                    <a:pt x="263499" y="304939"/>
                  </a:lnTo>
                  <a:lnTo>
                    <a:pt x="310273" y="278142"/>
                  </a:lnTo>
                  <a:lnTo>
                    <a:pt x="333146" y="254736"/>
                  </a:lnTo>
                  <a:close/>
                </a:path>
                <a:path w="467994" h="588644">
                  <a:moveTo>
                    <a:pt x="385064" y="7924"/>
                  </a:moveTo>
                  <a:lnTo>
                    <a:pt x="384556" y="4089"/>
                  </a:lnTo>
                  <a:lnTo>
                    <a:pt x="379171" y="0"/>
                  </a:lnTo>
                  <a:lnTo>
                    <a:pt x="375335" y="546"/>
                  </a:lnTo>
                  <a:lnTo>
                    <a:pt x="320255" y="73355"/>
                  </a:lnTo>
                  <a:lnTo>
                    <a:pt x="318198" y="76060"/>
                  </a:lnTo>
                  <a:lnTo>
                    <a:pt x="318744" y="79895"/>
                  </a:lnTo>
                  <a:lnTo>
                    <a:pt x="324116" y="83959"/>
                  </a:lnTo>
                  <a:lnTo>
                    <a:pt x="327990" y="83439"/>
                  </a:lnTo>
                  <a:lnTo>
                    <a:pt x="385064" y="7924"/>
                  </a:lnTo>
                  <a:close/>
                </a:path>
                <a:path w="467994" h="588644">
                  <a:moveTo>
                    <a:pt x="392176" y="165785"/>
                  </a:moveTo>
                  <a:lnTo>
                    <a:pt x="384987" y="164503"/>
                  </a:lnTo>
                  <a:lnTo>
                    <a:pt x="367766" y="161937"/>
                  </a:lnTo>
                  <a:lnTo>
                    <a:pt x="347078" y="159994"/>
                  </a:lnTo>
                  <a:lnTo>
                    <a:pt x="329463" y="160591"/>
                  </a:lnTo>
                  <a:lnTo>
                    <a:pt x="328345" y="159562"/>
                  </a:lnTo>
                  <a:lnTo>
                    <a:pt x="325412" y="157556"/>
                  </a:lnTo>
                  <a:lnTo>
                    <a:pt x="324065" y="146100"/>
                  </a:lnTo>
                  <a:lnTo>
                    <a:pt x="321310" y="136131"/>
                  </a:lnTo>
                  <a:lnTo>
                    <a:pt x="315074" y="122123"/>
                  </a:lnTo>
                  <a:lnTo>
                    <a:pt x="303301" y="98552"/>
                  </a:lnTo>
                  <a:lnTo>
                    <a:pt x="299440" y="105435"/>
                  </a:lnTo>
                  <a:lnTo>
                    <a:pt x="290830" y="121793"/>
                  </a:lnTo>
                  <a:lnTo>
                    <a:pt x="281940" y="141160"/>
                  </a:lnTo>
                  <a:lnTo>
                    <a:pt x="277228" y="157111"/>
                  </a:lnTo>
                  <a:lnTo>
                    <a:pt x="277088" y="158572"/>
                  </a:lnTo>
                  <a:lnTo>
                    <a:pt x="277190" y="161391"/>
                  </a:lnTo>
                  <a:lnTo>
                    <a:pt x="298716" y="197421"/>
                  </a:lnTo>
                  <a:lnTo>
                    <a:pt x="333248" y="209664"/>
                  </a:lnTo>
                  <a:lnTo>
                    <a:pt x="342938" y="206806"/>
                  </a:lnTo>
                  <a:lnTo>
                    <a:pt x="352209" y="202895"/>
                  </a:lnTo>
                  <a:lnTo>
                    <a:pt x="360426" y="197307"/>
                  </a:lnTo>
                  <a:lnTo>
                    <a:pt x="372211" y="186220"/>
                  </a:lnTo>
                  <a:lnTo>
                    <a:pt x="392176" y="165785"/>
                  </a:lnTo>
                  <a:close/>
                </a:path>
                <a:path w="467994" h="588644">
                  <a:moveTo>
                    <a:pt x="425373" y="37769"/>
                  </a:moveTo>
                  <a:lnTo>
                    <a:pt x="424738" y="33362"/>
                  </a:lnTo>
                  <a:lnTo>
                    <a:pt x="421640" y="31038"/>
                  </a:lnTo>
                  <a:lnTo>
                    <a:pt x="418541" y="28689"/>
                  </a:lnTo>
                  <a:lnTo>
                    <a:pt x="414134" y="29298"/>
                  </a:lnTo>
                  <a:lnTo>
                    <a:pt x="339458" y="128041"/>
                  </a:lnTo>
                  <a:lnTo>
                    <a:pt x="340067" y="132435"/>
                  </a:lnTo>
                  <a:lnTo>
                    <a:pt x="346252" y="137134"/>
                  </a:lnTo>
                  <a:lnTo>
                    <a:pt x="350672" y="136525"/>
                  </a:lnTo>
                  <a:lnTo>
                    <a:pt x="425373" y="37769"/>
                  </a:lnTo>
                  <a:close/>
                </a:path>
                <a:path w="467994" h="588644">
                  <a:moveTo>
                    <a:pt x="467791" y="70510"/>
                  </a:moveTo>
                  <a:lnTo>
                    <a:pt x="467245" y="66675"/>
                  </a:lnTo>
                  <a:lnTo>
                    <a:pt x="461860" y="62585"/>
                  </a:lnTo>
                  <a:lnTo>
                    <a:pt x="458050" y="63106"/>
                  </a:lnTo>
                  <a:lnTo>
                    <a:pt x="400913" y="138620"/>
                  </a:lnTo>
                  <a:lnTo>
                    <a:pt x="401459" y="142443"/>
                  </a:lnTo>
                  <a:lnTo>
                    <a:pt x="406844" y="146545"/>
                  </a:lnTo>
                  <a:lnTo>
                    <a:pt x="410679" y="145999"/>
                  </a:lnTo>
                  <a:lnTo>
                    <a:pt x="465759" y="73190"/>
                  </a:lnTo>
                  <a:lnTo>
                    <a:pt x="467791" y="70510"/>
                  </a:lnTo>
                  <a:close/>
                </a:path>
              </a:pathLst>
            </a:custGeom>
            <a:solidFill>
              <a:srgbClr val="FFFFFF"/>
            </a:solidFill>
          </p:spPr>
          <p:txBody>
            <a:bodyPr wrap="square" lIns="0" tIns="0" rIns="0" bIns="0" rtlCol="0"/>
            <a:lstStyle/>
            <a:p>
              <a:endParaRPr/>
            </a:p>
          </p:txBody>
        </p:sp>
      </p:grpSp>
      <p:sp>
        <p:nvSpPr>
          <p:cNvPr id="28" name="Espace réservé du texte 45">
            <a:extLst>
              <a:ext uri="{FF2B5EF4-FFF2-40B4-BE49-F238E27FC236}">
                <a16:creationId xmlns:a16="http://schemas.microsoft.com/office/drawing/2014/main" id="{DAE5C804-DC27-4741-9EF8-1E32C87CAC82}"/>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40346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5" name="object 3">
            <a:extLst>
              <a:ext uri="{FF2B5EF4-FFF2-40B4-BE49-F238E27FC236}">
                <a16:creationId xmlns:a16="http://schemas.microsoft.com/office/drawing/2014/main" id="{92EF646B-0669-4CD4-0A2B-8A67579DFA98}"/>
              </a:ext>
            </a:extLst>
          </p:cNvPr>
          <p:cNvSpPr/>
          <p:nvPr userDrawn="1"/>
        </p:nvSpPr>
        <p:spPr>
          <a:xfrm>
            <a:off x="9483306" y="182029"/>
            <a:ext cx="294640" cy="294005"/>
          </a:xfrm>
          <a:custGeom>
            <a:avLst/>
            <a:gdLst/>
            <a:ahLst/>
            <a:cxnLst/>
            <a:rect l="l" t="t" r="r" b="b"/>
            <a:pathLst>
              <a:path w="294640" h="294005">
                <a:moveTo>
                  <a:pt x="294462" y="0"/>
                </a:moveTo>
                <a:lnTo>
                  <a:pt x="0" y="0"/>
                </a:lnTo>
                <a:lnTo>
                  <a:pt x="0" y="293916"/>
                </a:lnTo>
                <a:lnTo>
                  <a:pt x="294462" y="293916"/>
                </a:lnTo>
                <a:lnTo>
                  <a:pt x="294462" y="0"/>
                </a:lnTo>
                <a:close/>
              </a:path>
            </a:pathLst>
          </a:custGeom>
          <a:solidFill>
            <a:srgbClr val="FCC000"/>
          </a:solidFill>
        </p:spPr>
        <p:txBody>
          <a:bodyPr wrap="square" lIns="0" tIns="0" rIns="0" bIns="0" rtlCol="0"/>
          <a:lstStyle/>
          <a:p>
            <a:endParaRPr/>
          </a:p>
        </p:txBody>
      </p:sp>
      <p:pic>
        <p:nvPicPr>
          <p:cNvPr id="6" name="object 4">
            <a:extLst>
              <a:ext uri="{FF2B5EF4-FFF2-40B4-BE49-F238E27FC236}">
                <a16:creationId xmlns:a16="http://schemas.microsoft.com/office/drawing/2014/main" id="{17C8060D-5831-0256-92EA-4A95E69296D6}"/>
              </a:ext>
            </a:extLst>
          </p:cNvPr>
          <p:cNvPicPr/>
          <p:nvPr userDrawn="1"/>
        </p:nvPicPr>
        <p:blipFill>
          <a:blip r:embed="rId3" cstate="print"/>
          <a:stretch>
            <a:fillRect/>
          </a:stretch>
        </p:blipFill>
        <p:spPr>
          <a:xfrm>
            <a:off x="9555015" y="219495"/>
            <a:ext cx="167274" cy="210371"/>
          </a:xfrm>
          <a:prstGeom prst="rect">
            <a:avLst/>
          </a:prstGeom>
        </p:spPr>
      </p:pic>
      <p:sp>
        <p:nvSpPr>
          <p:cNvPr id="8" name="object 6">
            <a:extLst>
              <a:ext uri="{FF2B5EF4-FFF2-40B4-BE49-F238E27FC236}">
                <a16:creationId xmlns:a16="http://schemas.microsoft.com/office/drawing/2014/main" id="{32E914C0-A971-15BB-4A1E-6C7AD46AB389}"/>
              </a:ext>
            </a:extLst>
          </p:cNvPr>
          <p:cNvSpPr txBox="1"/>
          <p:nvPr userDrawn="1"/>
        </p:nvSpPr>
        <p:spPr>
          <a:xfrm>
            <a:off x="9853171" y="268917"/>
            <a:ext cx="95186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GRANDES</a:t>
            </a:r>
            <a:r>
              <a:rPr sz="850" b="1" spc="20" dirty="0">
                <a:solidFill>
                  <a:srgbClr val="FFFFFF"/>
                </a:solidFill>
                <a:latin typeface="Calibri"/>
                <a:cs typeface="Calibri"/>
              </a:rPr>
              <a:t> </a:t>
            </a:r>
            <a:r>
              <a:rPr sz="850" b="1" spc="-10" dirty="0">
                <a:solidFill>
                  <a:srgbClr val="FFFFFF"/>
                </a:solidFill>
                <a:latin typeface="Calibri"/>
                <a:cs typeface="Calibri"/>
              </a:rPr>
              <a:t>CULTURES</a:t>
            </a:r>
            <a:endParaRPr sz="850" dirty="0">
              <a:latin typeface="Calibri"/>
              <a:cs typeface="Calibri"/>
            </a:endParaRPr>
          </a:p>
        </p:txBody>
      </p:sp>
    </p:spTree>
    <p:extLst>
      <p:ext uri="{BB962C8B-B14F-4D97-AF65-F5344CB8AC3E}">
        <p14:creationId xmlns:p14="http://schemas.microsoft.com/office/powerpoint/2010/main" val="9092165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sposition GRANDES CULTURES 2">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19E7CF31-B923-4A10-8675-D81193C975B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513B5C95-8B5F-432F-884E-9F58D543929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E15FC5E-C807-4D26-80BC-3F7229415AE8}"/>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127290AA-D263-43C3-AE20-D24BB9907E7A}"/>
              </a:ext>
            </a:extLst>
          </p:cNvPr>
          <p:cNvGrpSpPr/>
          <p:nvPr userDrawn="1"/>
        </p:nvGrpSpPr>
        <p:grpSpPr>
          <a:xfrm>
            <a:off x="340423" y="2130463"/>
            <a:ext cx="11852910" cy="3943985"/>
            <a:chOff x="340423" y="2426550"/>
            <a:chExt cx="11852910" cy="3943985"/>
          </a:xfrm>
        </p:grpSpPr>
        <p:pic>
          <p:nvPicPr>
            <p:cNvPr id="7" name="object 3">
              <a:extLst>
                <a:ext uri="{FF2B5EF4-FFF2-40B4-BE49-F238E27FC236}">
                  <a16:creationId xmlns:a16="http://schemas.microsoft.com/office/drawing/2014/main" id="{7BCCC84B-8297-42FA-B2FF-E84EDDD9E760}"/>
                </a:ext>
              </a:extLst>
            </p:cNvPr>
            <p:cNvPicPr/>
            <p:nvPr/>
          </p:nvPicPr>
          <p:blipFill>
            <a:blip r:embed="rId2" cstate="email">
              <a:extLst>
                <a:ext uri="{28A0092B-C50C-407E-A947-70E740481C1C}">
                  <a14:useLocalDpi xmlns:a14="http://schemas.microsoft.com/office/drawing/2010/main"/>
                </a:ext>
              </a:extLst>
            </a:blip>
            <a:stretch>
              <a:fillRect/>
            </a:stretch>
          </p:blipFill>
          <p:spPr>
            <a:xfrm>
              <a:off x="4032072" y="2426550"/>
              <a:ext cx="8161121" cy="3943451"/>
            </a:xfrm>
            <a:prstGeom prst="rect">
              <a:avLst/>
            </a:prstGeom>
          </p:spPr>
        </p:pic>
        <p:sp>
          <p:nvSpPr>
            <p:cNvPr id="8" name="object 4">
              <a:extLst>
                <a:ext uri="{FF2B5EF4-FFF2-40B4-BE49-F238E27FC236}">
                  <a16:creationId xmlns:a16="http://schemas.microsoft.com/office/drawing/2014/main" id="{1DB9C269-4743-4BFE-8A14-CAC6CA3221B7}"/>
                </a:ext>
              </a:extLst>
            </p:cNvPr>
            <p:cNvSpPr/>
            <p:nvPr/>
          </p:nvSpPr>
          <p:spPr>
            <a:xfrm>
              <a:off x="340423" y="2426550"/>
              <a:ext cx="3693795" cy="3943985"/>
            </a:xfrm>
            <a:custGeom>
              <a:avLst/>
              <a:gdLst/>
              <a:ahLst/>
              <a:cxnLst/>
              <a:rect l="l" t="t" r="r" b="b"/>
              <a:pathLst>
                <a:path w="3693795" h="3943985">
                  <a:moveTo>
                    <a:pt x="3693210" y="0"/>
                  </a:moveTo>
                  <a:lnTo>
                    <a:pt x="0" y="0"/>
                  </a:lnTo>
                  <a:lnTo>
                    <a:pt x="0" y="3943451"/>
                  </a:lnTo>
                  <a:lnTo>
                    <a:pt x="3693210" y="3943451"/>
                  </a:lnTo>
                  <a:lnTo>
                    <a:pt x="369321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391EA83A-8617-4F7D-BA11-701E11C6A975}"/>
                </a:ext>
              </a:extLst>
            </p:cNvPr>
            <p:cNvSpPr/>
            <p:nvPr/>
          </p:nvSpPr>
          <p:spPr>
            <a:xfrm>
              <a:off x="1712112" y="2709676"/>
              <a:ext cx="941705" cy="1027430"/>
            </a:xfrm>
            <a:custGeom>
              <a:avLst/>
              <a:gdLst/>
              <a:ahLst/>
              <a:cxnLst/>
              <a:rect l="l" t="t" r="r" b="b"/>
              <a:pathLst>
                <a:path w="941705" h="1027429">
                  <a:moveTo>
                    <a:pt x="470820" y="0"/>
                  </a:moveTo>
                  <a:lnTo>
                    <a:pt x="420978" y="6503"/>
                  </a:lnTo>
                  <a:lnTo>
                    <a:pt x="373748" y="26012"/>
                  </a:lnTo>
                  <a:lnTo>
                    <a:pt x="97091" y="185740"/>
                  </a:lnTo>
                  <a:lnTo>
                    <a:pt x="56578" y="216891"/>
                  </a:lnTo>
                  <a:lnTo>
                    <a:pt x="26019" y="256808"/>
                  </a:lnTo>
                  <a:lnTo>
                    <a:pt x="6723" y="303228"/>
                  </a:lnTo>
                  <a:lnTo>
                    <a:pt x="0" y="353888"/>
                  </a:lnTo>
                  <a:lnTo>
                    <a:pt x="0" y="673344"/>
                  </a:lnTo>
                  <a:lnTo>
                    <a:pt x="6723" y="724004"/>
                  </a:lnTo>
                  <a:lnTo>
                    <a:pt x="26019" y="770423"/>
                  </a:lnTo>
                  <a:lnTo>
                    <a:pt x="56578" y="810336"/>
                  </a:lnTo>
                  <a:lnTo>
                    <a:pt x="97091" y="841479"/>
                  </a:lnTo>
                  <a:lnTo>
                    <a:pt x="373748" y="1001207"/>
                  </a:lnTo>
                  <a:lnTo>
                    <a:pt x="420978" y="1020724"/>
                  </a:lnTo>
                  <a:lnTo>
                    <a:pt x="470820" y="1027229"/>
                  </a:lnTo>
                  <a:lnTo>
                    <a:pt x="520663" y="1020724"/>
                  </a:lnTo>
                  <a:lnTo>
                    <a:pt x="567893" y="1001207"/>
                  </a:lnTo>
                  <a:lnTo>
                    <a:pt x="844550" y="841479"/>
                  </a:lnTo>
                  <a:lnTo>
                    <a:pt x="885059" y="810336"/>
                  </a:lnTo>
                  <a:lnTo>
                    <a:pt x="915609" y="770423"/>
                  </a:lnTo>
                  <a:lnTo>
                    <a:pt x="934897" y="724004"/>
                  </a:lnTo>
                  <a:lnTo>
                    <a:pt x="941616" y="673344"/>
                  </a:lnTo>
                  <a:lnTo>
                    <a:pt x="941616" y="353888"/>
                  </a:lnTo>
                  <a:lnTo>
                    <a:pt x="934897" y="303228"/>
                  </a:lnTo>
                  <a:lnTo>
                    <a:pt x="915609" y="256808"/>
                  </a:lnTo>
                  <a:lnTo>
                    <a:pt x="885059" y="216891"/>
                  </a:lnTo>
                  <a:lnTo>
                    <a:pt x="844550" y="185740"/>
                  </a:lnTo>
                  <a:lnTo>
                    <a:pt x="567893" y="26012"/>
                  </a:lnTo>
                  <a:lnTo>
                    <a:pt x="520663" y="6503"/>
                  </a:lnTo>
                  <a:lnTo>
                    <a:pt x="470820" y="0"/>
                  </a:lnTo>
                  <a:close/>
                </a:path>
              </a:pathLst>
            </a:custGeom>
            <a:solidFill>
              <a:srgbClr val="FCC000"/>
            </a:solidFill>
          </p:spPr>
          <p:txBody>
            <a:bodyPr wrap="square" lIns="0" tIns="0" rIns="0" bIns="0" rtlCol="0"/>
            <a:lstStyle/>
            <a:p>
              <a:endParaRPr/>
            </a:p>
          </p:txBody>
        </p:sp>
      </p:grpSp>
      <p:sp>
        <p:nvSpPr>
          <p:cNvPr id="10" name="object 6">
            <a:extLst>
              <a:ext uri="{FF2B5EF4-FFF2-40B4-BE49-F238E27FC236}">
                <a16:creationId xmlns:a16="http://schemas.microsoft.com/office/drawing/2014/main" id="{0D260B05-238B-4BCD-B597-09827C3176DF}"/>
              </a:ext>
            </a:extLst>
          </p:cNvPr>
          <p:cNvSpPr/>
          <p:nvPr userDrawn="1"/>
        </p:nvSpPr>
        <p:spPr>
          <a:xfrm>
            <a:off x="12" y="639915"/>
            <a:ext cx="1009650" cy="971550"/>
          </a:xfrm>
          <a:custGeom>
            <a:avLst/>
            <a:gdLst/>
            <a:ahLst/>
            <a:cxnLst/>
            <a:rect l="l" t="t" r="r" b="b"/>
            <a:pathLst>
              <a:path w="1009650" h="971550">
                <a:moveTo>
                  <a:pt x="1009561" y="0"/>
                </a:moveTo>
                <a:lnTo>
                  <a:pt x="0" y="0"/>
                </a:lnTo>
                <a:lnTo>
                  <a:pt x="0" y="971334"/>
                </a:lnTo>
                <a:lnTo>
                  <a:pt x="1009561" y="971334"/>
                </a:lnTo>
                <a:lnTo>
                  <a:pt x="1009561" y="0"/>
                </a:lnTo>
                <a:close/>
              </a:path>
            </a:pathLst>
          </a:custGeom>
          <a:solidFill>
            <a:srgbClr val="19313B"/>
          </a:solidFill>
        </p:spPr>
        <p:txBody>
          <a:bodyPr wrap="square" lIns="0" tIns="0" rIns="0" bIns="0" rtlCol="0"/>
          <a:lstStyle/>
          <a:p>
            <a:endParaRPr/>
          </a:p>
        </p:txBody>
      </p:sp>
      <p:sp>
        <p:nvSpPr>
          <p:cNvPr id="11" name="object 7">
            <a:extLst>
              <a:ext uri="{FF2B5EF4-FFF2-40B4-BE49-F238E27FC236}">
                <a16:creationId xmlns:a16="http://schemas.microsoft.com/office/drawing/2014/main" id="{B1AA3DBA-5A87-493E-92D3-5157E52BB2B5}"/>
              </a:ext>
            </a:extLst>
          </p:cNvPr>
          <p:cNvSpPr/>
          <p:nvPr userDrawn="1"/>
        </p:nvSpPr>
        <p:spPr>
          <a:xfrm>
            <a:off x="2281618" y="2633637"/>
            <a:ext cx="107314" cy="137160"/>
          </a:xfrm>
          <a:custGeom>
            <a:avLst/>
            <a:gdLst/>
            <a:ahLst/>
            <a:cxnLst/>
            <a:rect l="l" t="t" r="r" b="b"/>
            <a:pathLst>
              <a:path w="107314" h="137160">
                <a:moveTo>
                  <a:pt x="66865" y="7924"/>
                </a:moveTo>
                <a:lnTo>
                  <a:pt x="66357" y="4089"/>
                </a:lnTo>
                <a:lnTo>
                  <a:pt x="60972" y="0"/>
                </a:lnTo>
                <a:lnTo>
                  <a:pt x="57137" y="546"/>
                </a:lnTo>
                <a:lnTo>
                  <a:pt x="2057" y="73355"/>
                </a:lnTo>
                <a:lnTo>
                  <a:pt x="0" y="76060"/>
                </a:lnTo>
                <a:lnTo>
                  <a:pt x="546" y="79895"/>
                </a:lnTo>
                <a:lnTo>
                  <a:pt x="5918" y="83959"/>
                </a:lnTo>
                <a:lnTo>
                  <a:pt x="9791" y="83439"/>
                </a:lnTo>
                <a:lnTo>
                  <a:pt x="66865" y="7924"/>
                </a:lnTo>
                <a:close/>
              </a:path>
              <a:path w="107314" h="137160">
                <a:moveTo>
                  <a:pt x="107188" y="37769"/>
                </a:moveTo>
                <a:lnTo>
                  <a:pt x="106553" y="33362"/>
                </a:lnTo>
                <a:lnTo>
                  <a:pt x="103454" y="31038"/>
                </a:lnTo>
                <a:lnTo>
                  <a:pt x="100355" y="28689"/>
                </a:lnTo>
                <a:lnTo>
                  <a:pt x="95948" y="29298"/>
                </a:lnTo>
                <a:lnTo>
                  <a:pt x="21272" y="128041"/>
                </a:lnTo>
                <a:lnTo>
                  <a:pt x="21882" y="132435"/>
                </a:lnTo>
                <a:lnTo>
                  <a:pt x="28067" y="137134"/>
                </a:lnTo>
                <a:lnTo>
                  <a:pt x="32486" y="136525"/>
                </a:lnTo>
                <a:lnTo>
                  <a:pt x="107188" y="37769"/>
                </a:lnTo>
                <a:close/>
              </a:path>
            </a:pathLst>
          </a:custGeom>
          <a:solidFill>
            <a:srgbClr val="FFFFFF"/>
          </a:solidFill>
        </p:spPr>
        <p:txBody>
          <a:bodyPr wrap="square" lIns="0" tIns="0" rIns="0" bIns="0" rtlCol="0"/>
          <a:lstStyle/>
          <a:p>
            <a:endParaRPr/>
          </a:p>
        </p:txBody>
      </p:sp>
      <p:sp>
        <p:nvSpPr>
          <p:cNvPr id="12" name="object 8">
            <a:extLst>
              <a:ext uri="{FF2B5EF4-FFF2-40B4-BE49-F238E27FC236}">
                <a16:creationId xmlns:a16="http://schemas.microsoft.com/office/drawing/2014/main" id="{52F86702-C452-4486-80DF-76E7B368252C}"/>
              </a:ext>
            </a:extLst>
          </p:cNvPr>
          <p:cNvSpPr/>
          <p:nvPr userDrawn="1"/>
        </p:nvSpPr>
        <p:spPr>
          <a:xfrm>
            <a:off x="1963420" y="2696223"/>
            <a:ext cx="467995" cy="525780"/>
          </a:xfrm>
          <a:custGeom>
            <a:avLst/>
            <a:gdLst/>
            <a:ahLst/>
            <a:cxnLst/>
            <a:rect l="l" t="t" r="r" b="b"/>
            <a:pathLst>
              <a:path w="467994" h="525779">
                <a:moveTo>
                  <a:pt x="209130" y="388645"/>
                </a:moveTo>
                <a:lnTo>
                  <a:pt x="196938" y="386486"/>
                </a:lnTo>
                <a:lnTo>
                  <a:pt x="168440" y="382358"/>
                </a:lnTo>
                <a:lnTo>
                  <a:pt x="135775" y="379831"/>
                </a:lnTo>
                <a:lnTo>
                  <a:pt x="111086" y="382485"/>
                </a:lnTo>
                <a:lnTo>
                  <a:pt x="111836" y="367715"/>
                </a:lnTo>
                <a:lnTo>
                  <a:pt x="108686" y="353148"/>
                </a:lnTo>
                <a:lnTo>
                  <a:pt x="98577" y="330073"/>
                </a:lnTo>
                <a:lnTo>
                  <a:pt x="78473" y="289826"/>
                </a:lnTo>
                <a:lnTo>
                  <a:pt x="72809" y="299935"/>
                </a:lnTo>
                <a:lnTo>
                  <a:pt x="60147" y="323964"/>
                </a:lnTo>
                <a:lnTo>
                  <a:pt x="47091" y="352437"/>
                </a:lnTo>
                <a:lnTo>
                  <a:pt x="40157" y="375881"/>
                </a:lnTo>
                <a:lnTo>
                  <a:pt x="39522" y="382752"/>
                </a:lnTo>
                <a:lnTo>
                  <a:pt x="40373" y="389293"/>
                </a:lnTo>
                <a:lnTo>
                  <a:pt x="42214" y="395249"/>
                </a:lnTo>
                <a:lnTo>
                  <a:pt x="44081" y="402424"/>
                </a:lnTo>
                <a:lnTo>
                  <a:pt x="47726" y="410006"/>
                </a:lnTo>
                <a:lnTo>
                  <a:pt x="53022" y="417753"/>
                </a:lnTo>
                <a:lnTo>
                  <a:pt x="59855" y="425411"/>
                </a:lnTo>
                <a:lnTo>
                  <a:pt x="635" y="503694"/>
                </a:lnTo>
                <a:lnTo>
                  <a:pt x="0" y="512114"/>
                </a:lnTo>
                <a:lnTo>
                  <a:pt x="17983" y="525716"/>
                </a:lnTo>
                <a:lnTo>
                  <a:pt x="25869" y="522808"/>
                </a:lnTo>
                <a:lnTo>
                  <a:pt x="85623" y="443839"/>
                </a:lnTo>
                <a:lnTo>
                  <a:pt x="92036" y="446951"/>
                </a:lnTo>
                <a:lnTo>
                  <a:pt x="98298" y="449008"/>
                </a:lnTo>
                <a:lnTo>
                  <a:pt x="104025" y="449922"/>
                </a:lnTo>
                <a:lnTo>
                  <a:pt x="111645" y="451827"/>
                </a:lnTo>
                <a:lnTo>
                  <a:pt x="150368" y="443166"/>
                </a:lnTo>
                <a:lnTo>
                  <a:pt x="179768" y="418668"/>
                </a:lnTo>
                <a:lnTo>
                  <a:pt x="209130" y="388645"/>
                </a:lnTo>
                <a:close/>
              </a:path>
              <a:path w="467994" h="525779">
                <a:moveTo>
                  <a:pt x="291122" y="280238"/>
                </a:moveTo>
                <a:lnTo>
                  <a:pt x="278930" y="278066"/>
                </a:lnTo>
                <a:lnTo>
                  <a:pt x="250431" y="273939"/>
                </a:lnTo>
                <a:lnTo>
                  <a:pt x="217766" y="271424"/>
                </a:lnTo>
                <a:lnTo>
                  <a:pt x="193078" y="274078"/>
                </a:lnTo>
                <a:lnTo>
                  <a:pt x="193827" y="259308"/>
                </a:lnTo>
                <a:lnTo>
                  <a:pt x="190677" y="244729"/>
                </a:lnTo>
                <a:lnTo>
                  <a:pt x="180581" y="221665"/>
                </a:lnTo>
                <a:lnTo>
                  <a:pt x="160489" y="181419"/>
                </a:lnTo>
                <a:lnTo>
                  <a:pt x="154813" y="191528"/>
                </a:lnTo>
                <a:lnTo>
                  <a:pt x="142151" y="215557"/>
                </a:lnTo>
                <a:lnTo>
                  <a:pt x="129082" y="244030"/>
                </a:lnTo>
                <a:lnTo>
                  <a:pt x="122148" y="267474"/>
                </a:lnTo>
                <a:lnTo>
                  <a:pt x="121589" y="273519"/>
                </a:lnTo>
                <a:lnTo>
                  <a:pt x="122110" y="279336"/>
                </a:lnTo>
                <a:lnTo>
                  <a:pt x="123494" y="284721"/>
                </a:lnTo>
                <a:lnTo>
                  <a:pt x="125653" y="294576"/>
                </a:lnTo>
                <a:lnTo>
                  <a:pt x="151434" y="326199"/>
                </a:lnTo>
                <a:lnTo>
                  <a:pt x="195707" y="343611"/>
                </a:lnTo>
                <a:lnTo>
                  <a:pt x="203212" y="343839"/>
                </a:lnTo>
                <a:lnTo>
                  <a:pt x="210947" y="342849"/>
                </a:lnTo>
                <a:lnTo>
                  <a:pt x="218732" y="340537"/>
                </a:lnTo>
                <a:lnTo>
                  <a:pt x="232359" y="334772"/>
                </a:lnTo>
                <a:lnTo>
                  <a:pt x="244436" y="326567"/>
                </a:lnTo>
                <a:lnTo>
                  <a:pt x="261759" y="310273"/>
                </a:lnTo>
                <a:lnTo>
                  <a:pt x="291122" y="280238"/>
                </a:lnTo>
                <a:close/>
              </a:path>
              <a:path w="467994" h="525779">
                <a:moveTo>
                  <a:pt x="333146" y="192163"/>
                </a:moveTo>
                <a:lnTo>
                  <a:pt x="323773" y="190487"/>
                </a:lnTo>
                <a:lnTo>
                  <a:pt x="301828" y="187299"/>
                </a:lnTo>
                <a:lnTo>
                  <a:pt x="300901" y="187236"/>
                </a:lnTo>
                <a:lnTo>
                  <a:pt x="276542" y="185305"/>
                </a:lnTo>
                <a:lnTo>
                  <a:pt x="257187" y="187236"/>
                </a:lnTo>
                <a:lnTo>
                  <a:pt x="257035" y="187134"/>
                </a:lnTo>
                <a:lnTo>
                  <a:pt x="256794" y="186905"/>
                </a:lnTo>
                <a:lnTo>
                  <a:pt x="256857" y="182194"/>
                </a:lnTo>
                <a:lnTo>
                  <a:pt x="257048" y="175145"/>
                </a:lnTo>
                <a:lnTo>
                  <a:pt x="254508" y="163753"/>
                </a:lnTo>
                <a:lnTo>
                  <a:pt x="246722" y="145999"/>
                </a:lnTo>
                <a:lnTo>
                  <a:pt x="231305" y="115125"/>
                </a:lnTo>
                <a:lnTo>
                  <a:pt x="226885" y="122999"/>
                </a:lnTo>
                <a:lnTo>
                  <a:pt x="217017" y="141732"/>
                </a:lnTo>
                <a:lnTo>
                  <a:pt x="206832" y="163918"/>
                </a:lnTo>
                <a:lnTo>
                  <a:pt x="201434" y="182194"/>
                </a:lnTo>
                <a:lnTo>
                  <a:pt x="200952" y="187617"/>
                </a:lnTo>
                <a:lnTo>
                  <a:pt x="201625" y="192735"/>
                </a:lnTo>
                <a:lnTo>
                  <a:pt x="224993" y="228955"/>
                </a:lnTo>
                <a:lnTo>
                  <a:pt x="257416" y="241477"/>
                </a:lnTo>
                <a:lnTo>
                  <a:pt x="263499" y="242366"/>
                </a:lnTo>
                <a:lnTo>
                  <a:pt x="310273" y="215569"/>
                </a:lnTo>
                <a:lnTo>
                  <a:pt x="333146" y="192163"/>
                </a:lnTo>
                <a:close/>
              </a:path>
              <a:path w="467994" h="525779">
                <a:moveTo>
                  <a:pt x="392176" y="103212"/>
                </a:moveTo>
                <a:lnTo>
                  <a:pt x="384987" y="101930"/>
                </a:lnTo>
                <a:lnTo>
                  <a:pt x="367779" y="99352"/>
                </a:lnTo>
                <a:lnTo>
                  <a:pt x="347078" y="97409"/>
                </a:lnTo>
                <a:lnTo>
                  <a:pt x="329463" y="98018"/>
                </a:lnTo>
                <a:lnTo>
                  <a:pt x="328345" y="96989"/>
                </a:lnTo>
                <a:lnTo>
                  <a:pt x="325412" y="94983"/>
                </a:lnTo>
                <a:lnTo>
                  <a:pt x="324065" y="83515"/>
                </a:lnTo>
                <a:lnTo>
                  <a:pt x="321310" y="73558"/>
                </a:lnTo>
                <a:lnTo>
                  <a:pt x="315087" y="59550"/>
                </a:lnTo>
                <a:lnTo>
                  <a:pt x="303301" y="35979"/>
                </a:lnTo>
                <a:lnTo>
                  <a:pt x="299440" y="42862"/>
                </a:lnTo>
                <a:lnTo>
                  <a:pt x="290842" y="59207"/>
                </a:lnTo>
                <a:lnTo>
                  <a:pt x="281940" y="78587"/>
                </a:lnTo>
                <a:lnTo>
                  <a:pt x="277228" y="94538"/>
                </a:lnTo>
                <a:lnTo>
                  <a:pt x="277088" y="95999"/>
                </a:lnTo>
                <a:lnTo>
                  <a:pt x="277190" y="98818"/>
                </a:lnTo>
                <a:lnTo>
                  <a:pt x="298716" y="134848"/>
                </a:lnTo>
                <a:lnTo>
                  <a:pt x="333260" y="147091"/>
                </a:lnTo>
                <a:lnTo>
                  <a:pt x="342938" y="144233"/>
                </a:lnTo>
                <a:lnTo>
                  <a:pt x="352209" y="140309"/>
                </a:lnTo>
                <a:lnTo>
                  <a:pt x="360438" y="134734"/>
                </a:lnTo>
                <a:lnTo>
                  <a:pt x="372211" y="123647"/>
                </a:lnTo>
                <a:lnTo>
                  <a:pt x="392176" y="103212"/>
                </a:lnTo>
                <a:close/>
              </a:path>
              <a:path w="467994" h="525779">
                <a:moveTo>
                  <a:pt x="467804" y="7924"/>
                </a:moveTo>
                <a:lnTo>
                  <a:pt x="467258" y="4089"/>
                </a:lnTo>
                <a:lnTo>
                  <a:pt x="461873" y="0"/>
                </a:lnTo>
                <a:lnTo>
                  <a:pt x="458063" y="520"/>
                </a:lnTo>
                <a:lnTo>
                  <a:pt x="400926" y="76034"/>
                </a:lnTo>
                <a:lnTo>
                  <a:pt x="401472" y="79857"/>
                </a:lnTo>
                <a:lnTo>
                  <a:pt x="406857" y="83959"/>
                </a:lnTo>
                <a:lnTo>
                  <a:pt x="410692" y="83413"/>
                </a:lnTo>
                <a:lnTo>
                  <a:pt x="465772" y="10604"/>
                </a:lnTo>
                <a:lnTo>
                  <a:pt x="467804" y="7924"/>
                </a:lnTo>
                <a:close/>
              </a:path>
            </a:pathLst>
          </a:custGeom>
          <a:solidFill>
            <a:srgbClr val="FFFFFF"/>
          </a:solidFill>
        </p:spPr>
        <p:txBody>
          <a:bodyPr wrap="square" lIns="0" tIns="0" rIns="0" bIns="0" rtlCol="0"/>
          <a:lstStyle/>
          <a:p>
            <a:endParaRPr/>
          </a:p>
        </p:txBody>
      </p:sp>
      <p:sp>
        <p:nvSpPr>
          <p:cNvPr id="13" name="object 9">
            <a:extLst>
              <a:ext uri="{FF2B5EF4-FFF2-40B4-BE49-F238E27FC236}">
                <a16:creationId xmlns:a16="http://schemas.microsoft.com/office/drawing/2014/main" id="{9E8A4C4B-AE7C-4BAA-94EB-0CE067252EEE}"/>
              </a:ext>
            </a:extLst>
          </p:cNvPr>
          <p:cNvSpPr/>
          <p:nvPr userDrawn="1"/>
        </p:nvSpPr>
        <p:spPr>
          <a:xfrm>
            <a:off x="420766" y="1142995"/>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81"/>
                </a:lnTo>
                <a:lnTo>
                  <a:pt x="42997" y="43002"/>
                </a:lnTo>
                <a:lnTo>
                  <a:pt x="54076" y="35523"/>
                </a:lnTo>
                <a:lnTo>
                  <a:pt x="67627" y="32778"/>
                </a:lnTo>
                <a:lnTo>
                  <a:pt x="124145" y="32778"/>
                </a:lnTo>
                <a:lnTo>
                  <a:pt x="115412" y="19835"/>
                </a:lnTo>
                <a:lnTo>
                  <a:pt x="93917" y="5325"/>
                </a:lnTo>
                <a:lnTo>
                  <a:pt x="67627" y="0"/>
                </a:lnTo>
                <a:close/>
              </a:path>
              <a:path w="135254" h="135255">
                <a:moveTo>
                  <a:pt x="124145" y="32778"/>
                </a:moveTo>
                <a:lnTo>
                  <a:pt x="67627" y="32778"/>
                </a:lnTo>
                <a:lnTo>
                  <a:pt x="81169" y="35523"/>
                </a:lnTo>
                <a:lnTo>
                  <a:pt x="92240" y="43002"/>
                </a:lnTo>
                <a:lnTo>
                  <a:pt x="99710" y="54081"/>
                </a:lnTo>
                <a:lnTo>
                  <a:pt x="102450" y="67627"/>
                </a:lnTo>
                <a:lnTo>
                  <a:pt x="99710" y="81169"/>
                </a:lnTo>
                <a:lnTo>
                  <a:pt x="92240" y="92240"/>
                </a:lnTo>
                <a:lnTo>
                  <a:pt x="81169"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34DE335C-011D-4BF9-A5B4-71505A194372}"/>
              </a:ext>
            </a:extLst>
          </p:cNvPr>
          <p:cNvSpPr/>
          <p:nvPr userDrawn="1"/>
        </p:nvSpPr>
        <p:spPr>
          <a:xfrm>
            <a:off x="650269" y="1011854"/>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70"/>
                </a:lnTo>
                <a:lnTo>
                  <a:pt x="42997" y="42992"/>
                </a:lnTo>
                <a:lnTo>
                  <a:pt x="54076" y="35519"/>
                </a:lnTo>
                <a:lnTo>
                  <a:pt x="67627" y="32778"/>
                </a:lnTo>
                <a:lnTo>
                  <a:pt x="124145" y="32778"/>
                </a:lnTo>
                <a:lnTo>
                  <a:pt x="115412" y="19835"/>
                </a:lnTo>
                <a:lnTo>
                  <a:pt x="93917" y="5325"/>
                </a:lnTo>
                <a:lnTo>
                  <a:pt x="67627" y="0"/>
                </a:lnTo>
                <a:close/>
              </a:path>
              <a:path w="135254" h="135255">
                <a:moveTo>
                  <a:pt x="124145" y="32778"/>
                </a:moveTo>
                <a:lnTo>
                  <a:pt x="67627" y="32778"/>
                </a:lnTo>
                <a:lnTo>
                  <a:pt x="81164" y="35519"/>
                </a:lnTo>
                <a:lnTo>
                  <a:pt x="92235" y="42992"/>
                </a:lnTo>
                <a:lnTo>
                  <a:pt x="99708" y="54070"/>
                </a:lnTo>
                <a:lnTo>
                  <a:pt x="102450" y="67627"/>
                </a:lnTo>
                <a:lnTo>
                  <a:pt x="99708" y="81169"/>
                </a:lnTo>
                <a:lnTo>
                  <a:pt x="92235" y="92240"/>
                </a:lnTo>
                <a:lnTo>
                  <a:pt x="81164"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1ADD3B6D-EB7B-40E2-B121-D083EA966561}"/>
              </a:ext>
            </a:extLst>
          </p:cNvPr>
          <p:cNvSpPr/>
          <p:nvPr userDrawn="1"/>
        </p:nvSpPr>
        <p:spPr>
          <a:xfrm>
            <a:off x="224040" y="880720"/>
            <a:ext cx="244475" cy="297815"/>
          </a:xfrm>
          <a:custGeom>
            <a:avLst/>
            <a:gdLst/>
            <a:ahLst/>
            <a:cxnLst/>
            <a:rect l="l" t="t" r="r" b="b"/>
            <a:pathLst>
              <a:path w="244475" h="297815">
                <a:moveTo>
                  <a:pt x="243992" y="277736"/>
                </a:moveTo>
                <a:lnTo>
                  <a:pt x="118719" y="110515"/>
                </a:lnTo>
                <a:lnTo>
                  <a:pt x="124167" y="102450"/>
                </a:lnTo>
                <a:lnTo>
                  <a:pt x="129921" y="93916"/>
                </a:lnTo>
                <a:lnTo>
                  <a:pt x="135242" y="67614"/>
                </a:lnTo>
                <a:lnTo>
                  <a:pt x="129921" y="41325"/>
                </a:lnTo>
                <a:lnTo>
                  <a:pt x="124155" y="32778"/>
                </a:lnTo>
                <a:lnTo>
                  <a:pt x="115417" y="19837"/>
                </a:lnTo>
                <a:lnTo>
                  <a:pt x="102463" y="11099"/>
                </a:lnTo>
                <a:lnTo>
                  <a:pt x="102463" y="67614"/>
                </a:lnTo>
                <a:lnTo>
                  <a:pt x="99733" y="81165"/>
                </a:lnTo>
                <a:lnTo>
                  <a:pt x="92252" y="92240"/>
                </a:lnTo>
                <a:lnTo>
                  <a:pt x="81178" y="99720"/>
                </a:lnTo>
                <a:lnTo>
                  <a:pt x="67627" y="102450"/>
                </a:lnTo>
                <a:lnTo>
                  <a:pt x="54089" y="99720"/>
                </a:lnTo>
                <a:lnTo>
                  <a:pt x="43014" y="92240"/>
                </a:lnTo>
                <a:lnTo>
                  <a:pt x="35534" y="81165"/>
                </a:lnTo>
                <a:lnTo>
                  <a:pt x="32791" y="67614"/>
                </a:lnTo>
                <a:lnTo>
                  <a:pt x="35534" y="54076"/>
                </a:lnTo>
                <a:lnTo>
                  <a:pt x="43014" y="43002"/>
                </a:lnTo>
                <a:lnTo>
                  <a:pt x="54089" y="35521"/>
                </a:lnTo>
                <a:lnTo>
                  <a:pt x="67627" y="32778"/>
                </a:lnTo>
                <a:lnTo>
                  <a:pt x="81178" y="35521"/>
                </a:lnTo>
                <a:lnTo>
                  <a:pt x="92252" y="43002"/>
                </a:lnTo>
                <a:lnTo>
                  <a:pt x="99733" y="54076"/>
                </a:lnTo>
                <a:lnTo>
                  <a:pt x="102463" y="67614"/>
                </a:lnTo>
                <a:lnTo>
                  <a:pt x="102463" y="11099"/>
                </a:lnTo>
                <a:lnTo>
                  <a:pt x="93916" y="5334"/>
                </a:lnTo>
                <a:lnTo>
                  <a:pt x="67627" y="0"/>
                </a:lnTo>
                <a:lnTo>
                  <a:pt x="41338" y="5334"/>
                </a:lnTo>
                <a:lnTo>
                  <a:pt x="19837" y="19837"/>
                </a:lnTo>
                <a:lnTo>
                  <a:pt x="5334" y="41325"/>
                </a:lnTo>
                <a:lnTo>
                  <a:pt x="0" y="67614"/>
                </a:lnTo>
                <a:lnTo>
                  <a:pt x="5334" y="93916"/>
                </a:lnTo>
                <a:lnTo>
                  <a:pt x="19837" y="115417"/>
                </a:lnTo>
                <a:lnTo>
                  <a:pt x="41338" y="129921"/>
                </a:lnTo>
                <a:lnTo>
                  <a:pt x="67627" y="135242"/>
                </a:lnTo>
                <a:lnTo>
                  <a:pt x="92519" y="130213"/>
                </a:lnTo>
                <a:lnTo>
                  <a:pt x="217741" y="297383"/>
                </a:lnTo>
                <a:lnTo>
                  <a:pt x="243992" y="277736"/>
                </a:lnTo>
                <a:close/>
              </a:path>
            </a:pathLst>
          </a:custGeom>
          <a:solidFill>
            <a:srgbClr val="FFFFFF"/>
          </a:solidFill>
        </p:spPr>
        <p:txBody>
          <a:bodyPr wrap="square" lIns="0" tIns="0" rIns="0" bIns="0" rtlCol="0"/>
          <a:lstStyle/>
          <a:p>
            <a:endParaRPr/>
          </a:p>
        </p:txBody>
      </p:sp>
      <p:sp>
        <p:nvSpPr>
          <p:cNvPr id="16" name="object 12">
            <a:extLst>
              <a:ext uri="{FF2B5EF4-FFF2-40B4-BE49-F238E27FC236}">
                <a16:creationId xmlns:a16="http://schemas.microsoft.com/office/drawing/2014/main" id="{F00EC75A-781F-4B94-8D3D-9E4A0561F997}"/>
              </a:ext>
            </a:extLst>
          </p:cNvPr>
          <p:cNvSpPr/>
          <p:nvPr userDrawn="1"/>
        </p:nvSpPr>
        <p:spPr>
          <a:xfrm>
            <a:off x="538041" y="1099550"/>
            <a:ext cx="135890" cy="99695"/>
          </a:xfrm>
          <a:custGeom>
            <a:avLst/>
            <a:gdLst/>
            <a:ahLst/>
            <a:cxnLst/>
            <a:rect l="l" t="t" r="r" b="b"/>
            <a:pathLst>
              <a:path w="135890" h="99694">
                <a:moveTo>
                  <a:pt x="118859" y="0"/>
                </a:moveTo>
                <a:lnTo>
                  <a:pt x="0" y="71056"/>
                </a:lnTo>
                <a:lnTo>
                  <a:pt x="16814" y="99187"/>
                </a:lnTo>
                <a:lnTo>
                  <a:pt x="135661" y="28143"/>
                </a:lnTo>
                <a:lnTo>
                  <a:pt x="118859" y="0"/>
                </a:lnTo>
                <a:close/>
              </a:path>
            </a:pathLst>
          </a:custGeom>
          <a:solidFill>
            <a:srgbClr val="FFFFFF"/>
          </a:solidFill>
        </p:spPr>
        <p:txBody>
          <a:bodyPr wrap="square" lIns="0" tIns="0" rIns="0" bIns="0" rtlCol="0"/>
          <a:lstStyle/>
          <a:p>
            <a:endParaRPr/>
          </a:p>
        </p:txBody>
      </p:sp>
      <p:sp>
        <p:nvSpPr>
          <p:cNvPr id="17" name="object 13">
            <a:extLst>
              <a:ext uri="{FF2B5EF4-FFF2-40B4-BE49-F238E27FC236}">
                <a16:creationId xmlns:a16="http://schemas.microsoft.com/office/drawing/2014/main" id="{1B1DFF06-BAE5-4FBF-8897-0E51F5A818A8}"/>
              </a:ext>
            </a:extLst>
          </p:cNvPr>
          <p:cNvSpPr/>
          <p:nvPr userDrawn="1"/>
        </p:nvSpPr>
        <p:spPr>
          <a:xfrm>
            <a:off x="244538" y="1337666"/>
            <a:ext cx="492125" cy="33020"/>
          </a:xfrm>
          <a:custGeom>
            <a:avLst/>
            <a:gdLst/>
            <a:ahLst/>
            <a:cxnLst/>
            <a:rect l="l" t="t" r="r" b="b"/>
            <a:pathLst>
              <a:path w="492125" h="33019">
                <a:moveTo>
                  <a:pt x="491794" y="0"/>
                </a:moveTo>
                <a:lnTo>
                  <a:pt x="0" y="0"/>
                </a:lnTo>
                <a:lnTo>
                  <a:pt x="0" y="32778"/>
                </a:lnTo>
                <a:lnTo>
                  <a:pt x="491794" y="32778"/>
                </a:lnTo>
                <a:lnTo>
                  <a:pt x="491794" y="0"/>
                </a:lnTo>
                <a:close/>
              </a:path>
            </a:pathLst>
          </a:custGeom>
          <a:solidFill>
            <a:srgbClr val="FFFFFF"/>
          </a:solidFill>
        </p:spPr>
        <p:txBody>
          <a:bodyPr wrap="square" lIns="0" tIns="0" rIns="0" bIns="0" rtlCol="0"/>
          <a:lstStyle/>
          <a:p>
            <a:endParaRPr/>
          </a:p>
        </p:txBody>
      </p:sp>
      <p:sp>
        <p:nvSpPr>
          <p:cNvPr id="18" name="object 14">
            <a:extLst>
              <a:ext uri="{FF2B5EF4-FFF2-40B4-BE49-F238E27FC236}">
                <a16:creationId xmlns:a16="http://schemas.microsoft.com/office/drawing/2014/main" id="{46D596FB-49DC-4C0F-B8DD-D8F607F4974E}"/>
              </a:ext>
            </a:extLst>
          </p:cNvPr>
          <p:cNvSpPr txBox="1">
            <a:spLocks noGrp="1"/>
          </p:cNvSpPr>
          <p:nvPr>
            <p:ph type="title" hasCustomPrompt="1"/>
          </p:nvPr>
        </p:nvSpPr>
        <p:spPr>
          <a:xfrm>
            <a:off x="1352247" y="811258"/>
            <a:ext cx="10615713"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14" dirty="0"/>
              <a:t>GRANDES</a:t>
            </a:r>
            <a:r>
              <a:rPr sz="3800" spc="100" dirty="0"/>
              <a:t> </a:t>
            </a:r>
            <a:r>
              <a:rPr sz="3800" spc="85" dirty="0"/>
              <a:t>CULTURES</a:t>
            </a:r>
            <a:endParaRPr sz="3800" dirty="0"/>
          </a:p>
        </p:txBody>
      </p:sp>
      <p:sp>
        <p:nvSpPr>
          <p:cNvPr id="19" name="object 15">
            <a:extLst>
              <a:ext uri="{FF2B5EF4-FFF2-40B4-BE49-F238E27FC236}">
                <a16:creationId xmlns:a16="http://schemas.microsoft.com/office/drawing/2014/main" id="{27B2DD36-46AB-4585-86C6-DA7688736873}"/>
              </a:ext>
            </a:extLst>
          </p:cNvPr>
          <p:cNvSpPr txBox="1"/>
          <p:nvPr userDrawn="1"/>
        </p:nvSpPr>
        <p:spPr>
          <a:xfrm>
            <a:off x="340423" y="2130463"/>
            <a:ext cx="3693795" cy="1477328"/>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p:txBody>
      </p:sp>
      <p:sp>
        <p:nvSpPr>
          <p:cNvPr id="20" name="Sous-titre 2">
            <a:extLst>
              <a:ext uri="{FF2B5EF4-FFF2-40B4-BE49-F238E27FC236}">
                <a16:creationId xmlns:a16="http://schemas.microsoft.com/office/drawing/2014/main" id="{661940F7-BC2F-46B6-B3D9-A8B9F2DBC34E}"/>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21" name="Image 20">
            <a:extLst>
              <a:ext uri="{FF2B5EF4-FFF2-40B4-BE49-F238E27FC236}">
                <a16:creationId xmlns:a16="http://schemas.microsoft.com/office/drawing/2014/main" id="{691420BD-6350-41F6-9CB3-FC643010A0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2954622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Disposition GRANDES CULTURES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6DB6E23E-C96F-8895-FD2E-74DE220A30CF}"/>
              </a:ext>
            </a:extLst>
          </p:cNvPr>
          <p:cNvGrpSpPr/>
          <p:nvPr userDrawn="1"/>
        </p:nvGrpSpPr>
        <p:grpSpPr>
          <a:xfrm>
            <a:off x="339090" y="2130463"/>
            <a:ext cx="11852910" cy="3943985"/>
            <a:chOff x="340423" y="2426550"/>
            <a:chExt cx="11852910" cy="3943985"/>
          </a:xfrm>
        </p:grpSpPr>
        <p:pic>
          <p:nvPicPr>
            <p:cNvPr id="22" name="object 3">
              <a:extLst>
                <a:ext uri="{FF2B5EF4-FFF2-40B4-BE49-F238E27FC236}">
                  <a16:creationId xmlns:a16="http://schemas.microsoft.com/office/drawing/2014/main" id="{3F7DCF59-C7DD-8694-79AF-C5176B5FC15D}"/>
                </a:ext>
              </a:extLst>
            </p:cNvPr>
            <p:cNvPicPr/>
            <p:nvPr/>
          </p:nvPicPr>
          <p:blipFill>
            <a:blip r:embed="rId2" cstate="print"/>
            <a:stretch>
              <a:fillRect/>
            </a:stretch>
          </p:blipFill>
          <p:spPr>
            <a:xfrm>
              <a:off x="3943286" y="2426550"/>
              <a:ext cx="8249920" cy="3943451"/>
            </a:xfrm>
            <a:prstGeom prst="rect">
              <a:avLst/>
            </a:prstGeom>
          </p:spPr>
        </p:pic>
        <p:sp>
          <p:nvSpPr>
            <p:cNvPr id="23" name="object 4">
              <a:extLst>
                <a:ext uri="{FF2B5EF4-FFF2-40B4-BE49-F238E27FC236}">
                  <a16:creationId xmlns:a16="http://schemas.microsoft.com/office/drawing/2014/main" id="{5F5CDF08-CFD8-E04D-15A9-5D91A26327AE}"/>
                </a:ext>
              </a:extLst>
            </p:cNvPr>
            <p:cNvSpPr/>
            <p:nvPr/>
          </p:nvSpPr>
          <p:spPr>
            <a:xfrm>
              <a:off x="340423" y="2426550"/>
              <a:ext cx="3693795" cy="3943985"/>
            </a:xfrm>
            <a:custGeom>
              <a:avLst/>
              <a:gdLst/>
              <a:ahLst/>
              <a:cxnLst/>
              <a:rect l="l" t="t" r="r" b="b"/>
              <a:pathLst>
                <a:path w="3693795" h="3943985">
                  <a:moveTo>
                    <a:pt x="3693210" y="0"/>
                  </a:moveTo>
                  <a:lnTo>
                    <a:pt x="0" y="0"/>
                  </a:lnTo>
                  <a:lnTo>
                    <a:pt x="0" y="3943451"/>
                  </a:lnTo>
                  <a:lnTo>
                    <a:pt x="3693210" y="3943451"/>
                  </a:lnTo>
                  <a:lnTo>
                    <a:pt x="3693210" y="0"/>
                  </a:lnTo>
                  <a:close/>
                </a:path>
              </a:pathLst>
            </a:custGeom>
            <a:solidFill>
              <a:srgbClr val="19313B"/>
            </a:solidFill>
          </p:spPr>
          <p:txBody>
            <a:bodyPr wrap="square" lIns="0" tIns="0" rIns="0" bIns="0" rtlCol="0"/>
            <a:lstStyle/>
            <a:p>
              <a:endParaRPr/>
            </a:p>
          </p:txBody>
        </p:sp>
        <p:sp>
          <p:nvSpPr>
            <p:cNvPr id="24" name="object 5">
              <a:extLst>
                <a:ext uri="{FF2B5EF4-FFF2-40B4-BE49-F238E27FC236}">
                  <a16:creationId xmlns:a16="http://schemas.microsoft.com/office/drawing/2014/main" id="{48EDA964-7A39-8FAA-C1FC-3B3DD00E2A54}"/>
                </a:ext>
              </a:extLst>
            </p:cNvPr>
            <p:cNvSpPr/>
            <p:nvPr/>
          </p:nvSpPr>
          <p:spPr>
            <a:xfrm>
              <a:off x="1712101" y="2709676"/>
              <a:ext cx="941705" cy="1027430"/>
            </a:xfrm>
            <a:custGeom>
              <a:avLst/>
              <a:gdLst/>
              <a:ahLst/>
              <a:cxnLst/>
              <a:rect l="l" t="t" r="r" b="b"/>
              <a:pathLst>
                <a:path w="941705" h="1027429">
                  <a:moveTo>
                    <a:pt x="470820" y="0"/>
                  </a:moveTo>
                  <a:lnTo>
                    <a:pt x="420978" y="6503"/>
                  </a:lnTo>
                  <a:lnTo>
                    <a:pt x="373748" y="26012"/>
                  </a:lnTo>
                  <a:lnTo>
                    <a:pt x="97091" y="185740"/>
                  </a:lnTo>
                  <a:lnTo>
                    <a:pt x="56578" y="216891"/>
                  </a:lnTo>
                  <a:lnTo>
                    <a:pt x="26019" y="256808"/>
                  </a:lnTo>
                  <a:lnTo>
                    <a:pt x="6723" y="303228"/>
                  </a:lnTo>
                  <a:lnTo>
                    <a:pt x="0" y="353888"/>
                  </a:lnTo>
                  <a:lnTo>
                    <a:pt x="0" y="673344"/>
                  </a:lnTo>
                  <a:lnTo>
                    <a:pt x="6723" y="724004"/>
                  </a:lnTo>
                  <a:lnTo>
                    <a:pt x="26019" y="770423"/>
                  </a:lnTo>
                  <a:lnTo>
                    <a:pt x="56578" y="810336"/>
                  </a:lnTo>
                  <a:lnTo>
                    <a:pt x="97091" y="841479"/>
                  </a:lnTo>
                  <a:lnTo>
                    <a:pt x="373748" y="1001207"/>
                  </a:lnTo>
                  <a:lnTo>
                    <a:pt x="420978" y="1020724"/>
                  </a:lnTo>
                  <a:lnTo>
                    <a:pt x="470820" y="1027229"/>
                  </a:lnTo>
                  <a:lnTo>
                    <a:pt x="520663" y="1020724"/>
                  </a:lnTo>
                  <a:lnTo>
                    <a:pt x="567893" y="1001207"/>
                  </a:lnTo>
                  <a:lnTo>
                    <a:pt x="844550" y="841479"/>
                  </a:lnTo>
                  <a:lnTo>
                    <a:pt x="885059" y="810336"/>
                  </a:lnTo>
                  <a:lnTo>
                    <a:pt x="915609" y="770423"/>
                  </a:lnTo>
                  <a:lnTo>
                    <a:pt x="934897" y="724004"/>
                  </a:lnTo>
                  <a:lnTo>
                    <a:pt x="941616" y="673344"/>
                  </a:lnTo>
                  <a:lnTo>
                    <a:pt x="941616" y="353888"/>
                  </a:lnTo>
                  <a:lnTo>
                    <a:pt x="934897" y="303228"/>
                  </a:lnTo>
                  <a:lnTo>
                    <a:pt x="915609" y="256808"/>
                  </a:lnTo>
                  <a:lnTo>
                    <a:pt x="885059" y="216891"/>
                  </a:lnTo>
                  <a:lnTo>
                    <a:pt x="844550" y="185740"/>
                  </a:lnTo>
                  <a:lnTo>
                    <a:pt x="567893" y="26012"/>
                  </a:lnTo>
                  <a:lnTo>
                    <a:pt x="520663" y="6503"/>
                  </a:lnTo>
                  <a:lnTo>
                    <a:pt x="470820" y="0"/>
                  </a:lnTo>
                  <a:close/>
                </a:path>
              </a:pathLst>
            </a:custGeom>
            <a:solidFill>
              <a:srgbClr val="FCC000"/>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19E7CF31-B923-4A10-8675-D81193C975B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513B5C95-8B5F-432F-884E-9F58D543929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E15FC5E-C807-4D26-80BC-3F7229415AE8}"/>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10" name="object 6">
            <a:extLst>
              <a:ext uri="{FF2B5EF4-FFF2-40B4-BE49-F238E27FC236}">
                <a16:creationId xmlns:a16="http://schemas.microsoft.com/office/drawing/2014/main" id="{0D260B05-238B-4BCD-B597-09827C3176DF}"/>
              </a:ext>
            </a:extLst>
          </p:cNvPr>
          <p:cNvSpPr/>
          <p:nvPr userDrawn="1"/>
        </p:nvSpPr>
        <p:spPr>
          <a:xfrm>
            <a:off x="12" y="639915"/>
            <a:ext cx="1009650" cy="971550"/>
          </a:xfrm>
          <a:custGeom>
            <a:avLst/>
            <a:gdLst/>
            <a:ahLst/>
            <a:cxnLst/>
            <a:rect l="l" t="t" r="r" b="b"/>
            <a:pathLst>
              <a:path w="1009650" h="971550">
                <a:moveTo>
                  <a:pt x="1009561" y="0"/>
                </a:moveTo>
                <a:lnTo>
                  <a:pt x="0" y="0"/>
                </a:lnTo>
                <a:lnTo>
                  <a:pt x="0" y="971334"/>
                </a:lnTo>
                <a:lnTo>
                  <a:pt x="1009561" y="971334"/>
                </a:lnTo>
                <a:lnTo>
                  <a:pt x="1009561" y="0"/>
                </a:lnTo>
                <a:close/>
              </a:path>
            </a:pathLst>
          </a:custGeom>
          <a:solidFill>
            <a:srgbClr val="19313B"/>
          </a:solidFill>
        </p:spPr>
        <p:txBody>
          <a:bodyPr wrap="square" lIns="0" tIns="0" rIns="0" bIns="0" rtlCol="0"/>
          <a:lstStyle/>
          <a:p>
            <a:endParaRPr/>
          </a:p>
        </p:txBody>
      </p:sp>
      <p:sp>
        <p:nvSpPr>
          <p:cNvPr id="11" name="object 7">
            <a:extLst>
              <a:ext uri="{FF2B5EF4-FFF2-40B4-BE49-F238E27FC236}">
                <a16:creationId xmlns:a16="http://schemas.microsoft.com/office/drawing/2014/main" id="{B1AA3DBA-5A87-493E-92D3-5157E52BB2B5}"/>
              </a:ext>
            </a:extLst>
          </p:cNvPr>
          <p:cNvSpPr/>
          <p:nvPr userDrawn="1"/>
        </p:nvSpPr>
        <p:spPr>
          <a:xfrm>
            <a:off x="2281618" y="2633637"/>
            <a:ext cx="107314" cy="137160"/>
          </a:xfrm>
          <a:custGeom>
            <a:avLst/>
            <a:gdLst/>
            <a:ahLst/>
            <a:cxnLst/>
            <a:rect l="l" t="t" r="r" b="b"/>
            <a:pathLst>
              <a:path w="107314" h="137160">
                <a:moveTo>
                  <a:pt x="66865" y="7924"/>
                </a:moveTo>
                <a:lnTo>
                  <a:pt x="66357" y="4089"/>
                </a:lnTo>
                <a:lnTo>
                  <a:pt x="60972" y="0"/>
                </a:lnTo>
                <a:lnTo>
                  <a:pt x="57137" y="546"/>
                </a:lnTo>
                <a:lnTo>
                  <a:pt x="2057" y="73355"/>
                </a:lnTo>
                <a:lnTo>
                  <a:pt x="0" y="76060"/>
                </a:lnTo>
                <a:lnTo>
                  <a:pt x="546" y="79895"/>
                </a:lnTo>
                <a:lnTo>
                  <a:pt x="5918" y="83959"/>
                </a:lnTo>
                <a:lnTo>
                  <a:pt x="9791" y="83439"/>
                </a:lnTo>
                <a:lnTo>
                  <a:pt x="66865" y="7924"/>
                </a:lnTo>
                <a:close/>
              </a:path>
              <a:path w="107314" h="137160">
                <a:moveTo>
                  <a:pt x="107188" y="37769"/>
                </a:moveTo>
                <a:lnTo>
                  <a:pt x="106553" y="33362"/>
                </a:lnTo>
                <a:lnTo>
                  <a:pt x="103454" y="31038"/>
                </a:lnTo>
                <a:lnTo>
                  <a:pt x="100355" y="28689"/>
                </a:lnTo>
                <a:lnTo>
                  <a:pt x="95948" y="29298"/>
                </a:lnTo>
                <a:lnTo>
                  <a:pt x="21272" y="128041"/>
                </a:lnTo>
                <a:lnTo>
                  <a:pt x="21882" y="132435"/>
                </a:lnTo>
                <a:lnTo>
                  <a:pt x="28067" y="137134"/>
                </a:lnTo>
                <a:lnTo>
                  <a:pt x="32486" y="136525"/>
                </a:lnTo>
                <a:lnTo>
                  <a:pt x="107188" y="37769"/>
                </a:lnTo>
                <a:close/>
              </a:path>
            </a:pathLst>
          </a:custGeom>
          <a:solidFill>
            <a:srgbClr val="FFFFFF"/>
          </a:solidFill>
        </p:spPr>
        <p:txBody>
          <a:bodyPr wrap="square" lIns="0" tIns="0" rIns="0" bIns="0" rtlCol="0"/>
          <a:lstStyle/>
          <a:p>
            <a:endParaRPr/>
          </a:p>
        </p:txBody>
      </p:sp>
      <p:sp>
        <p:nvSpPr>
          <p:cNvPr id="12" name="object 8">
            <a:extLst>
              <a:ext uri="{FF2B5EF4-FFF2-40B4-BE49-F238E27FC236}">
                <a16:creationId xmlns:a16="http://schemas.microsoft.com/office/drawing/2014/main" id="{52F86702-C452-4486-80DF-76E7B368252C}"/>
              </a:ext>
            </a:extLst>
          </p:cNvPr>
          <p:cNvSpPr/>
          <p:nvPr userDrawn="1"/>
        </p:nvSpPr>
        <p:spPr>
          <a:xfrm>
            <a:off x="1963420" y="2696223"/>
            <a:ext cx="467995" cy="525780"/>
          </a:xfrm>
          <a:custGeom>
            <a:avLst/>
            <a:gdLst/>
            <a:ahLst/>
            <a:cxnLst/>
            <a:rect l="l" t="t" r="r" b="b"/>
            <a:pathLst>
              <a:path w="467994" h="525779">
                <a:moveTo>
                  <a:pt x="209130" y="388645"/>
                </a:moveTo>
                <a:lnTo>
                  <a:pt x="196938" y="386486"/>
                </a:lnTo>
                <a:lnTo>
                  <a:pt x="168440" y="382358"/>
                </a:lnTo>
                <a:lnTo>
                  <a:pt x="135775" y="379831"/>
                </a:lnTo>
                <a:lnTo>
                  <a:pt x="111086" y="382485"/>
                </a:lnTo>
                <a:lnTo>
                  <a:pt x="111836" y="367715"/>
                </a:lnTo>
                <a:lnTo>
                  <a:pt x="108686" y="353148"/>
                </a:lnTo>
                <a:lnTo>
                  <a:pt x="98577" y="330073"/>
                </a:lnTo>
                <a:lnTo>
                  <a:pt x="78473" y="289826"/>
                </a:lnTo>
                <a:lnTo>
                  <a:pt x="72809" y="299935"/>
                </a:lnTo>
                <a:lnTo>
                  <a:pt x="60147" y="323964"/>
                </a:lnTo>
                <a:lnTo>
                  <a:pt x="47091" y="352437"/>
                </a:lnTo>
                <a:lnTo>
                  <a:pt x="40157" y="375881"/>
                </a:lnTo>
                <a:lnTo>
                  <a:pt x="39522" y="382752"/>
                </a:lnTo>
                <a:lnTo>
                  <a:pt x="40373" y="389293"/>
                </a:lnTo>
                <a:lnTo>
                  <a:pt x="42214" y="395249"/>
                </a:lnTo>
                <a:lnTo>
                  <a:pt x="44081" y="402424"/>
                </a:lnTo>
                <a:lnTo>
                  <a:pt x="47726" y="410006"/>
                </a:lnTo>
                <a:lnTo>
                  <a:pt x="53022" y="417753"/>
                </a:lnTo>
                <a:lnTo>
                  <a:pt x="59855" y="425411"/>
                </a:lnTo>
                <a:lnTo>
                  <a:pt x="635" y="503694"/>
                </a:lnTo>
                <a:lnTo>
                  <a:pt x="0" y="512114"/>
                </a:lnTo>
                <a:lnTo>
                  <a:pt x="17983" y="525716"/>
                </a:lnTo>
                <a:lnTo>
                  <a:pt x="25869" y="522808"/>
                </a:lnTo>
                <a:lnTo>
                  <a:pt x="85623" y="443839"/>
                </a:lnTo>
                <a:lnTo>
                  <a:pt x="92036" y="446951"/>
                </a:lnTo>
                <a:lnTo>
                  <a:pt x="98298" y="449008"/>
                </a:lnTo>
                <a:lnTo>
                  <a:pt x="104025" y="449922"/>
                </a:lnTo>
                <a:lnTo>
                  <a:pt x="111645" y="451827"/>
                </a:lnTo>
                <a:lnTo>
                  <a:pt x="150368" y="443166"/>
                </a:lnTo>
                <a:lnTo>
                  <a:pt x="179768" y="418668"/>
                </a:lnTo>
                <a:lnTo>
                  <a:pt x="209130" y="388645"/>
                </a:lnTo>
                <a:close/>
              </a:path>
              <a:path w="467994" h="525779">
                <a:moveTo>
                  <a:pt x="291122" y="280238"/>
                </a:moveTo>
                <a:lnTo>
                  <a:pt x="278930" y="278066"/>
                </a:lnTo>
                <a:lnTo>
                  <a:pt x="250431" y="273939"/>
                </a:lnTo>
                <a:lnTo>
                  <a:pt x="217766" y="271424"/>
                </a:lnTo>
                <a:lnTo>
                  <a:pt x="193078" y="274078"/>
                </a:lnTo>
                <a:lnTo>
                  <a:pt x="193827" y="259308"/>
                </a:lnTo>
                <a:lnTo>
                  <a:pt x="190677" y="244729"/>
                </a:lnTo>
                <a:lnTo>
                  <a:pt x="180581" y="221665"/>
                </a:lnTo>
                <a:lnTo>
                  <a:pt x="160489" y="181419"/>
                </a:lnTo>
                <a:lnTo>
                  <a:pt x="154813" y="191528"/>
                </a:lnTo>
                <a:lnTo>
                  <a:pt x="142151" y="215557"/>
                </a:lnTo>
                <a:lnTo>
                  <a:pt x="129082" y="244030"/>
                </a:lnTo>
                <a:lnTo>
                  <a:pt x="122148" y="267474"/>
                </a:lnTo>
                <a:lnTo>
                  <a:pt x="121589" y="273519"/>
                </a:lnTo>
                <a:lnTo>
                  <a:pt x="122110" y="279336"/>
                </a:lnTo>
                <a:lnTo>
                  <a:pt x="123494" y="284721"/>
                </a:lnTo>
                <a:lnTo>
                  <a:pt x="125653" y="294576"/>
                </a:lnTo>
                <a:lnTo>
                  <a:pt x="151434" y="326199"/>
                </a:lnTo>
                <a:lnTo>
                  <a:pt x="195707" y="343611"/>
                </a:lnTo>
                <a:lnTo>
                  <a:pt x="203212" y="343839"/>
                </a:lnTo>
                <a:lnTo>
                  <a:pt x="210947" y="342849"/>
                </a:lnTo>
                <a:lnTo>
                  <a:pt x="218732" y="340537"/>
                </a:lnTo>
                <a:lnTo>
                  <a:pt x="232359" y="334772"/>
                </a:lnTo>
                <a:lnTo>
                  <a:pt x="244436" y="326567"/>
                </a:lnTo>
                <a:lnTo>
                  <a:pt x="261759" y="310273"/>
                </a:lnTo>
                <a:lnTo>
                  <a:pt x="291122" y="280238"/>
                </a:lnTo>
                <a:close/>
              </a:path>
              <a:path w="467994" h="525779">
                <a:moveTo>
                  <a:pt x="333146" y="192163"/>
                </a:moveTo>
                <a:lnTo>
                  <a:pt x="323773" y="190487"/>
                </a:lnTo>
                <a:lnTo>
                  <a:pt x="301828" y="187299"/>
                </a:lnTo>
                <a:lnTo>
                  <a:pt x="300901" y="187236"/>
                </a:lnTo>
                <a:lnTo>
                  <a:pt x="276542" y="185305"/>
                </a:lnTo>
                <a:lnTo>
                  <a:pt x="257187" y="187236"/>
                </a:lnTo>
                <a:lnTo>
                  <a:pt x="257035" y="187134"/>
                </a:lnTo>
                <a:lnTo>
                  <a:pt x="256794" y="186905"/>
                </a:lnTo>
                <a:lnTo>
                  <a:pt x="256857" y="182194"/>
                </a:lnTo>
                <a:lnTo>
                  <a:pt x="257048" y="175145"/>
                </a:lnTo>
                <a:lnTo>
                  <a:pt x="254508" y="163753"/>
                </a:lnTo>
                <a:lnTo>
                  <a:pt x="246722" y="145999"/>
                </a:lnTo>
                <a:lnTo>
                  <a:pt x="231305" y="115125"/>
                </a:lnTo>
                <a:lnTo>
                  <a:pt x="226885" y="122999"/>
                </a:lnTo>
                <a:lnTo>
                  <a:pt x="217017" y="141732"/>
                </a:lnTo>
                <a:lnTo>
                  <a:pt x="206832" y="163918"/>
                </a:lnTo>
                <a:lnTo>
                  <a:pt x="201434" y="182194"/>
                </a:lnTo>
                <a:lnTo>
                  <a:pt x="200952" y="187617"/>
                </a:lnTo>
                <a:lnTo>
                  <a:pt x="201625" y="192735"/>
                </a:lnTo>
                <a:lnTo>
                  <a:pt x="224993" y="228955"/>
                </a:lnTo>
                <a:lnTo>
                  <a:pt x="257416" y="241477"/>
                </a:lnTo>
                <a:lnTo>
                  <a:pt x="263499" y="242366"/>
                </a:lnTo>
                <a:lnTo>
                  <a:pt x="310273" y="215569"/>
                </a:lnTo>
                <a:lnTo>
                  <a:pt x="333146" y="192163"/>
                </a:lnTo>
                <a:close/>
              </a:path>
              <a:path w="467994" h="525779">
                <a:moveTo>
                  <a:pt x="392176" y="103212"/>
                </a:moveTo>
                <a:lnTo>
                  <a:pt x="384987" y="101930"/>
                </a:lnTo>
                <a:lnTo>
                  <a:pt x="367779" y="99352"/>
                </a:lnTo>
                <a:lnTo>
                  <a:pt x="347078" y="97409"/>
                </a:lnTo>
                <a:lnTo>
                  <a:pt x="329463" y="98018"/>
                </a:lnTo>
                <a:lnTo>
                  <a:pt x="328345" y="96989"/>
                </a:lnTo>
                <a:lnTo>
                  <a:pt x="325412" y="94983"/>
                </a:lnTo>
                <a:lnTo>
                  <a:pt x="324065" y="83515"/>
                </a:lnTo>
                <a:lnTo>
                  <a:pt x="321310" y="73558"/>
                </a:lnTo>
                <a:lnTo>
                  <a:pt x="315087" y="59550"/>
                </a:lnTo>
                <a:lnTo>
                  <a:pt x="303301" y="35979"/>
                </a:lnTo>
                <a:lnTo>
                  <a:pt x="299440" y="42862"/>
                </a:lnTo>
                <a:lnTo>
                  <a:pt x="290842" y="59207"/>
                </a:lnTo>
                <a:lnTo>
                  <a:pt x="281940" y="78587"/>
                </a:lnTo>
                <a:lnTo>
                  <a:pt x="277228" y="94538"/>
                </a:lnTo>
                <a:lnTo>
                  <a:pt x="277088" y="95999"/>
                </a:lnTo>
                <a:lnTo>
                  <a:pt x="277190" y="98818"/>
                </a:lnTo>
                <a:lnTo>
                  <a:pt x="298716" y="134848"/>
                </a:lnTo>
                <a:lnTo>
                  <a:pt x="333260" y="147091"/>
                </a:lnTo>
                <a:lnTo>
                  <a:pt x="342938" y="144233"/>
                </a:lnTo>
                <a:lnTo>
                  <a:pt x="352209" y="140309"/>
                </a:lnTo>
                <a:lnTo>
                  <a:pt x="360438" y="134734"/>
                </a:lnTo>
                <a:lnTo>
                  <a:pt x="372211" y="123647"/>
                </a:lnTo>
                <a:lnTo>
                  <a:pt x="392176" y="103212"/>
                </a:lnTo>
                <a:close/>
              </a:path>
              <a:path w="467994" h="525779">
                <a:moveTo>
                  <a:pt x="467804" y="7924"/>
                </a:moveTo>
                <a:lnTo>
                  <a:pt x="467258" y="4089"/>
                </a:lnTo>
                <a:lnTo>
                  <a:pt x="461873" y="0"/>
                </a:lnTo>
                <a:lnTo>
                  <a:pt x="458063" y="520"/>
                </a:lnTo>
                <a:lnTo>
                  <a:pt x="400926" y="76034"/>
                </a:lnTo>
                <a:lnTo>
                  <a:pt x="401472" y="79857"/>
                </a:lnTo>
                <a:lnTo>
                  <a:pt x="406857" y="83959"/>
                </a:lnTo>
                <a:lnTo>
                  <a:pt x="410692" y="83413"/>
                </a:lnTo>
                <a:lnTo>
                  <a:pt x="465772" y="10604"/>
                </a:lnTo>
                <a:lnTo>
                  <a:pt x="467804" y="7924"/>
                </a:lnTo>
                <a:close/>
              </a:path>
            </a:pathLst>
          </a:custGeom>
          <a:solidFill>
            <a:srgbClr val="FFFFFF"/>
          </a:solidFill>
        </p:spPr>
        <p:txBody>
          <a:bodyPr wrap="square" lIns="0" tIns="0" rIns="0" bIns="0" rtlCol="0"/>
          <a:lstStyle/>
          <a:p>
            <a:endParaRPr/>
          </a:p>
        </p:txBody>
      </p:sp>
      <p:sp>
        <p:nvSpPr>
          <p:cNvPr id="13" name="object 9">
            <a:extLst>
              <a:ext uri="{FF2B5EF4-FFF2-40B4-BE49-F238E27FC236}">
                <a16:creationId xmlns:a16="http://schemas.microsoft.com/office/drawing/2014/main" id="{9E8A4C4B-AE7C-4BAA-94EB-0CE067252EEE}"/>
              </a:ext>
            </a:extLst>
          </p:cNvPr>
          <p:cNvSpPr/>
          <p:nvPr userDrawn="1"/>
        </p:nvSpPr>
        <p:spPr>
          <a:xfrm>
            <a:off x="420766" y="1142995"/>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81"/>
                </a:lnTo>
                <a:lnTo>
                  <a:pt x="42997" y="43002"/>
                </a:lnTo>
                <a:lnTo>
                  <a:pt x="54076" y="35523"/>
                </a:lnTo>
                <a:lnTo>
                  <a:pt x="67627" y="32778"/>
                </a:lnTo>
                <a:lnTo>
                  <a:pt x="124145" y="32778"/>
                </a:lnTo>
                <a:lnTo>
                  <a:pt x="115412" y="19835"/>
                </a:lnTo>
                <a:lnTo>
                  <a:pt x="93917" y="5325"/>
                </a:lnTo>
                <a:lnTo>
                  <a:pt x="67627" y="0"/>
                </a:lnTo>
                <a:close/>
              </a:path>
              <a:path w="135254" h="135255">
                <a:moveTo>
                  <a:pt x="124145" y="32778"/>
                </a:moveTo>
                <a:lnTo>
                  <a:pt x="67627" y="32778"/>
                </a:lnTo>
                <a:lnTo>
                  <a:pt x="81169" y="35523"/>
                </a:lnTo>
                <a:lnTo>
                  <a:pt x="92240" y="43002"/>
                </a:lnTo>
                <a:lnTo>
                  <a:pt x="99710" y="54081"/>
                </a:lnTo>
                <a:lnTo>
                  <a:pt x="102450" y="67627"/>
                </a:lnTo>
                <a:lnTo>
                  <a:pt x="99710" y="81169"/>
                </a:lnTo>
                <a:lnTo>
                  <a:pt x="92240" y="92240"/>
                </a:lnTo>
                <a:lnTo>
                  <a:pt x="81169"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34DE335C-011D-4BF9-A5B4-71505A194372}"/>
              </a:ext>
            </a:extLst>
          </p:cNvPr>
          <p:cNvSpPr/>
          <p:nvPr userDrawn="1"/>
        </p:nvSpPr>
        <p:spPr>
          <a:xfrm>
            <a:off x="650269" y="1011854"/>
            <a:ext cx="135255" cy="135255"/>
          </a:xfrm>
          <a:custGeom>
            <a:avLst/>
            <a:gdLst/>
            <a:ahLst/>
            <a:cxnLst/>
            <a:rect l="l" t="t" r="r" b="b"/>
            <a:pathLst>
              <a:path w="135254" h="135255">
                <a:moveTo>
                  <a:pt x="67627" y="0"/>
                </a:moveTo>
                <a:lnTo>
                  <a:pt x="41330" y="5325"/>
                </a:lnTo>
                <a:lnTo>
                  <a:pt x="19831" y="19835"/>
                </a:lnTo>
                <a:lnTo>
                  <a:pt x="5323" y="41335"/>
                </a:lnTo>
                <a:lnTo>
                  <a:pt x="0" y="67627"/>
                </a:lnTo>
                <a:lnTo>
                  <a:pt x="5323" y="93922"/>
                </a:lnTo>
                <a:lnTo>
                  <a:pt x="19831" y="115417"/>
                </a:lnTo>
                <a:lnTo>
                  <a:pt x="41330" y="129921"/>
                </a:lnTo>
                <a:lnTo>
                  <a:pt x="67627" y="135242"/>
                </a:lnTo>
                <a:lnTo>
                  <a:pt x="93917" y="129921"/>
                </a:lnTo>
                <a:lnTo>
                  <a:pt x="115412" y="115417"/>
                </a:lnTo>
                <a:lnTo>
                  <a:pt x="124163" y="102450"/>
                </a:lnTo>
                <a:lnTo>
                  <a:pt x="67627" y="102450"/>
                </a:lnTo>
                <a:lnTo>
                  <a:pt x="54076" y="99710"/>
                </a:lnTo>
                <a:lnTo>
                  <a:pt x="42997" y="92240"/>
                </a:lnTo>
                <a:lnTo>
                  <a:pt x="35521" y="81169"/>
                </a:lnTo>
                <a:lnTo>
                  <a:pt x="32778" y="67627"/>
                </a:lnTo>
                <a:lnTo>
                  <a:pt x="35521" y="54070"/>
                </a:lnTo>
                <a:lnTo>
                  <a:pt x="42997" y="42992"/>
                </a:lnTo>
                <a:lnTo>
                  <a:pt x="54076" y="35519"/>
                </a:lnTo>
                <a:lnTo>
                  <a:pt x="67627" y="32778"/>
                </a:lnTo>
                <a:lnTo>
                  <a:pt x="124145" y="32778"/>
                </a:lnTo>
                <a:lnTo>
                  <a:pt x="115412" y="19835"/>
                </a:lnTo>
                <a:lnTo>
                  <a:pt x="93917" y="5325"/>
                </a:lnTo>
                <a:lnTo>
                  <a:pt x="67627" y="0"/>
                </a:lnTo>
                <a:close/>
              </a:path>
              <a:path w="135254" h="135255">
                <a:moveTo>
                  <a:pt x="124145" y="32778"/>
                </a:moveTo>
                <a:lnTo>
                  <a:pt x="67627" y="32778"/>
                </a:lnTo>
                <a:lnTo>
                  <a:pt x="81164" y="35519"/>
                </a:lnTo>
                <a:lnTo>
                  <a:pt x="92235" y="42992"/>
                </a:lnTo>
                <a:lnTo>
                  <a:pt x="99708" y="54070"/>
                </a:lnTo>
                <a:lnTo>
                  <a:pt x="102450" y="67627"/>
                </a:lnTo>
                <a:lnTo>
                  <a:pt x="99708" y="81169"/>
                </a:lnTo>
                <a:lnTo>
                  <a:pt x="92235" y="92240"/>
                </a:lnTo>
                <a:lnTo>
                  <a:pt x="81164" y="99710"/>
                </a:lnTo>
                <a:lnTo>
                  <a:pt x="67627" y="102450"/>
                </a:lnTo>
                <a:lnTo>
                  <a:pt x="124163" y="102450"/>
                </a:lnTo>
                <a:lnTo>
                  <a:pt x="129919" y="93922"/>
                </a:lnTo>
                <a:lnTo>
                  <a:pt x="135242" y="67627"/>
                </a:lnTo>
                <a:lnTo>
                  <a:pt x="129919" y="41335"/>
                </a:lnTo>
                <a:lnTo>
                  <a:pt x="124145" y="32778"/>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1ADD3B6D-EB7B-40E2-B121-D083EA966561}"/>
              </a:ext>
            </a:extLst>
          </p:cNvPr>
          <p:cNvSpPr/>
          <p:nvPr userDrawn="1"/>
        </p:nvSpPr>
        <p:spPr>
          <a:xfrm>
            <a:off x="224040" y="880720"/>
            <a:ext cx="244475" cy="297815"/>
          </a:xfrm>
          <a:custGeom>
            <a:avLst/>
            <a:gdLst/>
            <a:ahLst/>
            <a:cxnLst/>
            <a:rect l="l" t="t" r="r" b="b"/>
            <a:pathLst>
              <a:path w="244475" h="297815">
                <a:moveTo>
                  <a:pt x="243992" y="277736"/>
                </a:moveTo>
                <a:lnTo>
                  <a:pt x="118719" y="110515"/>
                </a:lnTo>
                <a:lnTo>
                  <a:pt x="124167" y="102450"/>
                </a:lnTo>
                <a:lnTo>
                  <a:pt x="129921" y="93916"/>
                </a:lnTo>
                <a:lnTo>
                  <a:pt x="135242" y="67614"/>
                </a:lnTo>
                <a:lnTo>
                  <a:pt x="129921" y="41325"/>
                </a:lnTo>
                <a:lnTo>
                  <a:pt x="124155" y="32778"/>
                </a:lnTo>
                <a:lnTo>
                  <a:pt x="115417" y="19837"/>
                </a:lnTo>
                <a:lnTo>
                  <a:pt x="102463" y="11099"/>
                </a:lnTo>
                <a:lnTo>
                  <a:pt x="102463" y="67614"/>
                </a:lnTo>
                <a:lnTo>
                  <a:pt x="99733" y="81165"/>
                </a:lnTo>
                <a:lnTo>
                  <a:pt x="92252" y="92240"/>
                </a:lnTo>
                <a:lnTo>
                  <a:pt x="81178" y="99720"/>
                </a:lnTo>
                <a:lnTo>
                  <a:pt x="67627" y="102450"/>
                </a:lnTo>
                <a:lnTo>
                  <a:pt x="54089" y="99720"/>
                </a:lnTo>
                <a:lnTo>
                  <a:pt x="43014" y="92240"/>
                </a:lnTo>
                <a:lnTo>
                  <a:pt x="35534" y="81165"/>
                </a:lnTo>
                <a:lnTo>
                  <a:pt x="32791" y="67614"/>
                </a:lnTo>
                <a:lnTo>
                  <a:pt x="35534" y="54076"/>
                </a:lnTo>
                <a:lnTo>
                  <a:pt x="43014" y="43002"/>
                </a:lnTo>
                <a:lnTo>
                  <a:pt x="54089" y="35521"/>
                </a:lnTo>
                <a:lnTo>
                  <a:pt x="67627" y="32778"/>
                </a:lnTo>
                <a:lnTo>
                  <a:pt x="81178" y="35521"/>
                </a:lnTo>
                <a:lnTo>
                  <a:pt x="92252" y="43002"/>
                </a:lnTo>
                <a:lnTo>
                  <a:pt x="99733" y="54076"/>
                </a:lnTo>
                <a:lnTo>
                  <a:pt x="102463" y="67614"/>
                </a:lnTo>
                <a:lnTo>
                  <a:pt x="102463" y="11099"/>
                </a:lnTo>
                <a:lnTo>
                  <a:pt x="93916" y="5334"/>
                </a:lnTo>
                <a:lnTo>
                  <a:pt x="67627" y="0"/>
                </a:lnTo>
                <a:lnTo>
                  <a:pt x="41338" y="5334"/>
                </a:lnTo>
                <a:lnTo>
                  <a:pt x="19837" y="19837"/>
                </a:lnTo>
                <a:lnTo>
                  <a:pt x="5334" y="41325"/>
                </a:lnTo>
                <a:lnTo>
                  <a:pt x="0" y="67614"/>
                </a:lnTo>
                <a:lnTo>
                  <a:pt x="5334" y="93916"/>
                </a:lnTo>
                <a:lnTo>
                  <a:pt x="19837" y="115417"/>
                </a:lnTo>
                <a:lnTo>
                  <a:pt x="41338" y="129921"/>
                </a:lnTo>
                <a:lnTo>
                  <a:pt x="67627" y="135242"/>
                </a:lnTo>
                <a:lnTo>
                  <a:pt x="92519" y="130213"/>
                </a:lnTo>
                <a:lnTo>
                  <a:pt x="217741" y="297383"/>
                </a:lnTo>
                <a:lnTo>
                  <a:pt x="243992" y="277736"/>
                </a:lnTo>
                <a:close/>
              </a:path>
            </a:pathLst>
          </a:custGeom>
          <a:solidFill>
            <a:srgbClr val="FFFFFF"/>
          </a:solidFill>
        </p:spPr>
        <p:txBody>
          <a:bodyPr wrap="square" lIns="0" tIns="0" rIns="0" bIns="0" rtlCol="0"/>
          <a:lstStyle/>
          <a:p>
            <a:endParaRPr/>
          </a:p>
        </p:txBody>
      </p:sp>
      <p:sp>
        <p:nvSpPr>
          <p:cNvPr id="16" name="object 12">
            <a:extLst>
              <a:ext uri="{FF2B5EF4-FFF2-40B4-BE49-F238E27FC236}">
                <a16:creationId xmlns:a16="http://schemas.microsoft.com/office/drawing/2014/main" id="{F00EC75A-781F-4B94-8D3D-9E4A0561F997}"/>
              </a:ext>
            </a:extLst>
          </p:cNvPr>
          <p:cNvSpPr/>
          <p:nvPr userDrawn="1"/>
        </p:nvSpPr>
        <p:spPr>
          <a:xfrm>
            <a:off x="538041" y="1099550"/>
            <a:ext cx="135890" cy="99695"/>
          </a:xfrm>
          <a:custGeom>
            <a:avLst/>
            <a:gdLst/>
            <a:ahLst/>
            <a:cxnLst/>
            <a:rect l="l" t="t" r="r" b="b"/>
            <a:pathLst>
              <a:path w="135890" h="99694">
                <a:moveTo>
                  <a:pt x="118859" y="0"/>
                </a:moveTo>
                <a:lnTo>
                  <a:pt x="0" y="71056"/>
                </a:lnTo>
                <a:lnTo>
                  <a:pt x="16814" y="99187"/>
                </a:lnTo>
                <a:lnTo>
                  <a:pt x="135661" y="28143"/>
                </a:lnTo>
                <a:lnTo>
                  <a:pt x="118859" y="0"/>
                </a:lnTo>
                <a:close/>
              </a:path>
            </a:pathLst>
          </a:custGeom>
          <a:solidFill>
            <a:srgbClr val="FFFFFF"/>
          </a:solidFill>
        </p:spPr>
        <p:txBody>
          <a:bodyPr wrap="square" lIns="0" tIns="0" rIns="0" bIns="0" rtlCol="0"/>
          <a:lstStyle/>
          <a:p>
            <a:endParaRPr/>
          </a:p>
        </p:txBody>
      </p:sp>
      <p:sp>
        <p:nvSpPr>
          <p:cNvPr id="17" name="object 13">
            <a:extLst>
              <a:ext uri="{FF2B5EF4-FFF2-40B4-BE49-F238E27FC236}">
                <a16:creationId xmlns:a16="http://schemas.microsoft.com/office/drawing/2014/main" id="{1B1DFF06-BAE5-4FBF-8897-0E51F5A818A8}"/>
              </a:ext>
            </a:extLst>
          </p:cNvPr>
          <p:cNvSpPr/>
          <p:nvPr userDrawn="1"/>
        </p:nvSpPr>
        <p:spPr>
          <a:xfrm>
            <a:off x="244538" y="1337666"/>
            <a:ext cx="492125" cy="33020"/>
          </a:xfrm>
          <a:custGeom>
            <a:avLst/>
            <a:gdLst/>
            <a:ahLst/>
            <a:cxnLst/>
            <a:rect l="l" t="t" r="r" b="b"/>
            <a:pathLst>
              <a:path w="492125" h="33019">
                <a:moveTo>
                  <a:pt x="491794" y="0"/>
                </a:moveTo>
                <a:lnTo>
                  <a:pt x="0" y="0"/>
                </a:lnTo>
                <a:lnTo>
                  <a:pt x="0" y="32778"/>
                </a:lnTo>
                <a:lnTo>
                  <a:pt x="491794" y="32778"/>
                </a:lnTo>
                <a:lnTo>
                  <a:pt x="491794" y="0"/>
                </a:lnTo>
                <a:close/>
              </a:path>
            </a:pathLst>
          </a:custGeom>
          <a:solidFill>
            <a:srgbClr val="FFFFFF"/>
          </a:solidFill>
        </p:spPr>
        <p:txBody>
          <a:bodyPr wrap="square" lIns="0" tIns="0" rIns="0" bIns="0" rtlCol="0"/>
          <a:lstStyle/>
          <a:p>
            <a:endParaRPr/>
          </a:p>
        </p:txBody>
      </p:sp>
      <p:sp>
        <p:nvSpPr>
          <p:cNvPr id="18" name="object 14">
            <a:extLst>
              <a:ext uri="{FF2B5EF4-FFF2-40B4-BE49-F238E27FC236}">
                <a16:creationId xmlns:a16="http://schemas.microsoft.com/office/drawing/2014/main" id="{46D596FB-49DC-4C0F-B8DD-D8F607F4974E}"/>
              </a:ext>
            </a:extLst>
          </p:cNvPr>
          <p:cNvSpPr txBox="1">
            <a:spLocks noGrp="1"/>
          </p:cNvSpPr>
          <p:nvPr>
            <p:ph type="title" hasCustomPrompt="1"/>
          </p:nvPr>
        </p:nvSpPr>
        <p:spPr>
          <a:xfrm>
            <a:off x="1352247" y="811258"/>
            <a:ext cx="10615713"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14" dirty="0"/>
              <a:t>GRANDES</a:t>
            </a:r>
            <a:r>
              <a:rPr sz="3800" spc="100" dirty="0"/>
              <a:t> </a:t>
            </a:r>
            <a:r>
              <a:rPr sz="3800" spc="85" dirty="0"/>
              <a:t>CULTURES</a:t>
            </a:r>
            <a:endParaRPr sz="3800" dirty="0"/>
          </a:p>
        </p:txBody>
      </p:sp>
      <p:sp>
        <p:nvSpPr>
          <p:cNvPr id="19" name="object 15">
            <a:extLst>
              <a:ext uri="{FF2B5EF4-FFF2-40B4-BE49-F238E27FC236}">
                <a16:creationId xmlns:a16="http://schemas.microsoft.com/office/drawing/2014/main" id="{27B2DD36-46AB-4585-86C6-DA7688736873}"/>
              </a:ext>
            </a:extLst>
          </p:cNvPr>
          <p:cNvSpPr txBox="1"/>
          <p:nvPr userDrawn="1"/>
        </p:nvSpPr>
        <p:spPr>
          <a:xfrm>
            <a:off x="340423" y="2130463"/>
            <a:ext cx="3693795" cy="1477328"/>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p:txBody>
      </p:sp>
      <p:sp>
        <p:nvSpPr>
          <p:cNvPr id="20" name="Sous-titre 2">
            <a:extLst>
              <a:ext uri="{FF2B5EF4-FFF2-40B4-BE49-F238E27FC236}">
                <a16:creationId xmlns:a16="http://schemas.microsoft.com/office/drawing/2014/main" id="{661940F7-BC2F-46B6-B3D9-A8B9F2DBC34E}"/>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21" name="Image 20">
            <a:extLst>
              <a:ext uri="{FF2B5EF4-FFF2-40B4-BE49-F238E27FC236}">
                <a16:creationId xmlns:a16="http://schemas.microsoft.com/office/drawing/2014/main" id="{691420BD-6350-41F6-9CB3-FC643010A0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1187341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BC23445-5184-F2A4-0B8C-5AC676703287}"/>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E887B65-B74D-5A89-7CAD-D29AB3240AD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69A49E8-15A9-54A1-2DB9-D1EA4EFD9332}"/>
              </a:ext>
            </a:extLst>
          </p:cNvPr>
          <p:cNvSpPr>
            <a:spLocks noGrp="1"/>
          </p:cNvSpPr>
          <p:nvPr>
            <p:ph type="sldNum" sz="quarter" idx="12"/>
          </p:nvPr>
        </p:nvSpPr>
        <p:spPr/>
        <p:txBody>
          <a:bodyPr/>
          <a:lstStyle/>
          <a:p>
            <a:fld id="{85165E1B-B741-4CA0-A2B4-09E1473EC40F}" type="slidenum">
              <a:rPr lang="fr-BE" smtClean="0"/>
              <a:t>‹N°›</a:t>
            </a:fld>
            <a:endParaRPr lang="fr-BE"/>
          </a:p>
        </p:txBody>
      </p:sp>
      <p:grpSp>
        <p:nvGrpSpPr>
          <p:cNvPr id="6" name="object 2">
            <a:extLst>
              <a:ext uri="{FF2B5EF4-FFF2-40B4-BE49-F238E27FC236}">
                <a16:creationId xmlns:a16="http://schemas.microsoft.com/office/drawing/2014/main" id="{D07CDD98-B4E2-A8CE-5F19-7B2ADD337346}"/>
              </a:ext>
            </a:extLst>
          </p:cNvPr>
          <p:cNvGrpSpPr/>
          <p:nvPr userDrawn="1"/>
        </p:nvGrpSpPr>
        <p:grpSpPr>
          <a:xfrm>
            <a:off x="0" y="0"/>
            <a:ext cx="12179300" cy="629285"/>
            <a:chOff x="9613" y="203"/>
            <a:chExt cx="12179300" cy="629285"/>
          </a:xfrm>
        </p:grpSpPr>
        <p:sp>
          <p:nvSpPr>
            <p:cNvPr id="8" name="object 3">
              <a:extLst>
                <a:ext uri="{FF2B5EF4-FFF2-40B4-BE49-F238E27FC236}">
                  <a16:creationId xmlns:a16="http://schemas.microsoft.com/office/drawing/2014/main" id="{D82002C8-AA0C-CD5E-37EC-7D5D5355A54D}"/>
                </a:ext>
              </a:extLst>
            </p:cNvPr>
            <p:cNvSpPr/>
            <p:nvPr/>
          </p:nvSpPr>
          <p:spPr>
            <a:xfrm>
              <a:off x="9613"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4">
              <a:extLst>
                <a:ext uri="{FF2B5EF4-FFF2-40B4-BE49-F238E27FC236}">
                  <a16:creationId xmlns:a16="http://schemas.microsoft.com/office/drawing/2014/main" id="{1CFFA8F0-9FEE-2A2A-A985-E27FA586C4FA}"/>
                </a:ext>
              </a:extLst>
            </p:cNvPr>
            <p:cNvSpPr/>
            <p:nvPr/>
          </p:nvSpPr>
          <p:spPr>
            <a:xfrm>
              <a:off x="11580673" y="140804"/>
              <a:ext cx="363220" cy="361950"/>
            </a:xfrm>
            <a:custGeom>
              <a:avLst/>
              <a:gdLst/>
              <a:ahLst/>
              <a:cxnLst/>
              <a:rect l="l" t="t" r="r" b="b"/>
              <a:pathLst>
                <a:path w="363220" h="361950">
                  <a:moveTo>
                    <a:pt x="362610" y="361543"/>
                  </a:moveTo>
                  <a:lnTo>
                    <a:pt x="362242" y="1384"/>
                  </a:lnTo>
                  <a:lnTo>
                    <a:pt x="359930" y="1397"/>
                  </a:lnTo>
                  <a:lnTo>
                    <a:pt x="359930" y="0"/>
                  </a:lnTo>
                  <a:lnTo>
                    <a:pt x="0" y="0"/>
                  </a:lnTo>
                  <a:lnTo>
                    <a:pt x="0" y="18046"/>
                  </a:lnTo>
                  <a:lnTo>
                    <a:pt x="330555" y="18046"/>
                  </a:lnTo>
                  <a:lnTo>
                    <a:pt x="90538" y="258724"/>
                  </a:lnTo>
                  <a:lnTo>
                    <a:pt x="103289" y="271462"/>
                  </a:lnTo>
                  <a:lnTo>
                    <a:pt x="344233" y="29857"/>
                  </a:lnTo>
                  <a:lnTo>
                    <a:pt x="344601" y="361556"/>
                  </a:lnTo>
                  <a:lnTo>
                    <a:pt x="362610" y="361543"/>
                  </a:lnTo>
                  <a:close/>
                </a:path>
              </a:pathLst>
            </a:custGeom>
            <a:solidFill>
              <a:srgbClr val="CC9903"/>
            </a:solidFill>
          </p:spPr>
          <p:txBody>
            <a:bodyPr wrap="square" lIns="0" tIns="0" rIns="0" bIns="0" rtlCol="0"/>
            <a:lstStyle/>
            <a:p>
              <a:endParaRPr/>
            </a:p>
          </p:txBody>
        </p:sp>
        <p:sp>
          <p:nvSpPr>
            <p:cNvPr id="10" name="object 5">
              <a:extLst>
                <a:ext uri="{FF2B5EF4-FFF2-40B4-BE49-F238E27FC236}">
                  <a16:creationId xmlns:a16="http://schemas.microsoft.com/office/drawing/2014/main" id="{7CF58EAA-A70B-6C60-BF10-8AECBE0D7E01}"/>
                </a:ext>
              </a:extLst>
            </p:cNvPr>
            <p:cNvSpPr/>
            <p:nvPr/>
          </p:nvSpPr>
          <p:spPr>
            <a:xfrm>
              <a:off x="9240940"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6">
              <a:extLst>
                <a:ext uri="{FF2B5EF4-FFF2-40B4-BE49-F238E27FC236}">
                  <a16:creationId xmlns:a16="http://schemas.microsoft.com/office/drawing/2014/main" id="{0E1F43D1-6DE7-91B3-D881-7C8FE9D85006}"/>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7238" y="177295"/>
              <a:ext cx="933025" cy="291161"/>
            </a:xfrm>
            <a:prstGeom prst="rect">
              <a:avLst/>
            </a:prstGeom>
          </p:spPr>
        </p:pic>
        <p:sp>
          <p:nvSpPr>
            <p:cNvPr id="12" name="object 7">
              <a:extLst>
                <a:ext uri="{FF2B5EF4-FFF2-40B4-BE49-F238E27FC236}">
                  <a16:creationId xmlns:a16="http://schemas.microsoft.com/office/drawing/2014/main" id="{5FAA68F2-4E04-109D-251C-14A186CF04DB}"/>
                </a:ext>
              </a:extLst>
            </p:cNvPr>
            <p:cNvSpPr/>
            <p:nvPr/>
          </p:nvSpPr>
          <p:spPr>
            <a:xfrm>
              <a:off x="9400769" y="80238"/>
              <a:ext cx="481965" cy="426720"/>
            </a:xfrm>
            <a:custGeom>
              <a:avLst/>
              <a:gdLst/>
              <a:ahLst/>
              <a:cxnLst/>
              <a:rect l="l" t="t" r="r" b="b"/>
              <a:pathLst>
                <a:path w="481965" h="426720">
                  <a:moveTo>
                    <a:pt x="467233" y="150761"/>
                  </a:moveTo>
                  <a:lnTo>
                    <a:pt x="445071" y="108889"/>
                  </a:lnTo>
                  <a:lnTo>
                    <a:pt x="415455" y="72364"/>
                  </a:lnTo>
                  <a:lnTo>
                    <a:pt x="379412" y="42214"/>
                  </a:lnTo>
                  <a:lnTo>
                    <a:pt x="337934" y="19431"/>
                  </a:lnTo>
                  <a:lnTo>
                    <a:pt x="292011" y="5016"/>
                  </a:lnTo>
                  <a:lnTo>
                    <a:pt x="242646" y="0"/>
                  </a:lnTo>
                  <a:lnTo>
                    <a:pt x="193738" y="4927"/>
                  </a:lnTo>
                  <a:lnTo>
                    <a:pt x="148196" y="19062"/>
                  </a:lnTo>
                  <a:lnTo>
                    <a:pt x="106984" y="41440"/>
                  </a:lnTo>
                  <a:lnTo>
                    <a:pt x="71069" y="71069"/>
                  </a:lnTo>
                  <a:lnTo>
                    <a:pt x="41440" y="106972"/>
                  </a:lnTo>
                  <a:lnTo>
                    <a:pt x="19062" y="148196"/>
                  </a:lnTo>
                  <a:lnTo>
                    <a:pt x="4927" y="193738"/>
                  </a:lnTo>
                  <a:lnTo>
                    <a:pt x="0" y="242646"/>
                  </a:lnTo>
                  <a:lnTo>
                    <a:pt x="1016" y="264947"/>
                  </a:lnTo>
                  <a:lnTo>
                    <a:pt x="4013" y="286677"/>
                  </a:lnTo>
                  <a:lnTo>
                    <a:pt x="8877" y="307746"/>
                  </a:lnTo>
                  <a:lnTo>
                    <a:pt x="15519" y="328091"/>
                  </a:lnTo>
                  <a:lnTo>
                    <a:pt x="21297" y="320078"/>
                  </a:lnTo>
                  <a:lnTo>
                    <a:pt x="27520" y="312115"/>
                  </a:lnTo>
                  <a:lnTo>
                    <a:pt x="57454"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11" y="148526"/>
                  </a:lnTo>
                  <a:lnTo>
                    <a:pt x="388848" y="147154"/>
                  </a:lnTo>
                  <a:lnTo>
                    <a:pt x="409130" y="146697"/>
                  </a:lnTo>
                  <a:lnTo>
                    <a:pt x="424230"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73" y="239674"/>
                  </a:lnTo>
                  <a:lnTo>
                    <a:pt x="129552" y="263080"/>
                  </a:lnTo>
                  <a:lnTo>
                    <a:pt x="94462" y="289204"/>
                  </a:lnTo>
                  <a:lnTo>
                    <a:pt x="64338" y="317690"/>
                  </a:lnTo>
                  <a:lnTo>
                    <a:pt x="38100" y="350875"/>
                  </a:lnTo>
                  <a:lnTo>
                    <a:pt x="31369" y="361911"/>
                  </a:lnTo>
                  <a:lnTo>
                    <a:pt x="42494" y="379730"/>
                  </a:lnTo>
                  <a:lnTo>
                    <a:pt x="55067" y="396468"/>
                  </a:lnTo>
                  <a:lnTo>
                    <a:pt x="69024" y="412051"/>
                  </a:lnTo>
                  <a:lnTo>
                    <a:pt x="84251" y="426364"/>
                  </a:lnTo>
                  <a:lnTo>
                    <a:pt x="90766" y="414972"/>
                  </a:lnTo>
                  <a:lnTo>
                    <a:pt x="94437" y="409282"/>
                  </a:lnTo>
                  <a:lnTo>
                    <a:pt x="121780" y="372516"/>
                  </a:lnTo>
                  <a:lnTo>
                    <a:pt x="154800" y="337832"/>
                  </a:lnTo>
                  <a:lnTo>
                    <a:pt x="192938" y="305765"/>
                  </a:lnTo>
                  <a:lnTo>
                    <a:pt x="235572" y="276796"/>
                  </a:lnTo>
                  <a:lnTo>
                    <a:pt x="282143" y="251409"/>
                  </a:lnTo>
                  <a:lnTo>
                    <a:pt x="332143" y="230136"/>
                  </a:lnTo>
                  <a:lnTo>
                    <a:pt x="382473" y="214452"/>
                  </a:lnTo>
                  <a:lnTo>
                    <a:pt x="432498" y="204546"/>
                  </a:lnTo>
                  <a:lnTo>
                    <a:pt x="481584" y="200545"/>
                  </a:lnTo>
                  <a:close/>
                </a:path>
              </a:pathLst>
            </a:custGeom>
            <a:solidFill>
              <a:srgbClr val="FFFFFF"/>
            </a:solidFill>
          </p:spPr>
          <p:txBody>
            <a:bodyPr wrap="square" lIns="0" tIns="0" rIns="0" bIns="0" rtlCol="0"/>
            <a:lstStyle/>
            <a:p>
              <a:endParaRPr/>
            </a:p>
          </p:txBody>
        </p:sp>
        <p:pic>
          <p:nvPicPr>
            <p:cNvPr id="13" name="object 8">
              <a:extLst>
                <a:ext uri="{FF2B5EF4-FFF2-40B4-BE49-F238E27FC236}">
                  <a16:creationId xmlns:a16="http://schemas.microsoft.com/office/drawing/2014/main" id="{38355143-918B-18EC-A14C-70BE96424CC7}"/>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6565" y="411106"/>
              <a:ext cx="202882" cy="153288"/>
            </a:xfrm>
            <a:prstGeom prst="rect">
              <a:avLst/>
            </a:prstGeom>
          </p:spPr>
        </p:pic>
        <p:sp>
          <p:nvSpPr>
            <p:cNvPr id="14" name="object 9">
              <a:extLst>
                <a:ext uri="{FF2B5EF4-FFF2-40B4-BE49-F238E27FC236}">
                  <a16:creationId xmlns:a16="http://schemas.microsoft.com/office/drawing/2014/main" id="{AFD10FD4-AA03-4D87-529B-F724143AFC88}"/>
                </a:ext>
              </a:extLst>
            </p:cNvPr>
            <p:cNvSpPr/>
            <p:nvPr/>
          </p:nvSpPr>
          <p:spPr>
            <a:xfrm>
              <a:off x="9517007"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17" name="object 4">
            <a:extLst>
              <a:ext uri="{FF2B5EF4-FFF2-40B4-BE49-F238E27FC236}">
                <a16:creationId xmlns:a16="http://schemas.microsoft.com/office/drawing/2014/main" id="{DB6E4B14-36C4-283A-0DC1-AE17E7699A08}"/>
              </a:ext>
            </a:extLst>
          </p:cNvPr>
          <p:cNvSpPr/>
          <p:nvPr userDrawn="1"/>
        </p:nvSpPr>
        <p:spPr>
          <a:xfrm>
            <a:off x="6290817" y="3835209"/>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18" name="object 5">
            <a:extLst>
              <a:ext uri="{FF2B5EF4-FFF2-40B4-BE49-F238E27FC236}">
                <a16:creationId xmlns:a16="http://schemas.microsoft.com/office/drawing/2014/main" id="{46C9990E-6840-E6E3-7403-B49F515828B2}"/>
              </a:ext>
            </a:extLst>
          </p:cNvPr>
          <p:cNvSpPr/>
          <p:nvPr userDrawn="1"/>
        </p:nvSpPr>
        <p:spPr>
          <a:xfrm>
            <a:off x="3619715" y="1387792"/>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19" name="object 6">
            <a:extLst>
              <a:ext uri="{FF2B5EF4-FFF2-40B4-BE49-F238E27FC236}">
                <a16:creationId xmlns:a16="http://schemas.microsoft.com/office/drawing/2014/main" id="{1AD26F1B-53C9-38A8-ED6F-F5D40B297A3F}"/>
              </a:ext>
            </a:extLst>
          </p:cNvPr>
          <p:cNvSpPr/>
          <p:nvPr userDrawn="1"/>
        </p:nvSpPr>
        <p:spPr>
          <a:xfrm>
            <a:off x="948601" y="3835209"/>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20" name="object 7">
            <a:extLst>
              <a:ext uri="{FF2B5EF4-FFF2-40B4-BE49-F238E27FC236}">
                <a16:creationId xmlns:a16="http://schemas.microsoft.com/office/drawing/2014/main" id="{C498ED32-ED75-DCE0-32F2-3E9D464FF9DB}"/>
              </a:ext>
            </a:extLst>
          </p:cNvPr>
          <p:cNvSpPr/>
          <p:nvPr userDrawn="1"/>
        </p:nvSpPr>
        <p:spPr>
          <a:xfrm>
            <a:off x="8961932" y="1387792"/>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21" name="object 8">
            <a:extLst>
              <a:ext uri="{FF2B5EF4-FFF2-40B4-BE49-F238E27FC236}">
                <a16:creationId xmlns:a16="http://schemas.microsoft.com/office/drawing/2014/main" id="{8F8DBA9E-2177-3E73-8AEF-5A1C1C5F9647}"/>
              </a:ext>
            </a:extLst>
          </p:cNvPr>
          <p:cNvSpPr/>
          <p:nvPr userDrawn="1"/>
        </p:nvSpPr>
        <p:spPr>
          <a:xfrm>
            <a:off x="6290817" y="1387779"/>
            <a:ext cx="2495550" cy="2265045"/>
          </a:xfrm>
          <a:custGeom>
            <a:avLst/>
            <a:gdLst/>
            <a:ahLst/>
            <a:cxnLst/>
            <a:rect l="l" t="t" r="r" b="b"/>
            <a:pathLst>
              <a:path w="2495550" h="2265045">
                <a:moveTo>
                  <a:pt x="2495372" y="0"/>
                </a:moveTo>
                <a:lnTo>
                  <a:pt x="0" y="0"/>
                </a:lnTo>
                <a:lnTo>
                  <a:pt x="0" y="2265019"/>
                </a:lnTo>
                <a:lnTo>
                  <a:pt x="2495372" y="2265019"/>
                </a:lnTo>
                <a:lnTo>
                  <a:pt x="2495372" y="0"/>
                </a:lnTo>
                <a:close/>
              </a:path>
            </a:pathLst>
          </a:custGeom>
          <a:solidFill>
            <a:srgbClr val="F8AD2D">
              <a:alpha val="66000"/>
            </a:srgbClr>
          </a:solidFill>
        </p:spPr>
        <p:txBody>
          <a:bodyPr wrap="square" lIns="0" tIns="0" rIns="0" bIns="0" rtlCol="0"/>
          <a:lstStyle/>
          <a:p>
            <a:endParaRPr/>
          </a:p>
        </p:txBody>
      </p:sp>
      <p:sp>
        <p:nvSpPr>
          <p:cNvPr id="22" name="object 9">
            <a:extLst>
              <a:ext uri="{FF2B5EF4-FFF2-40B4-BE49-F238E27FC236}">
                <a16:creationId xmlns:a16="http://schemas.microsoft.com/office/drawing/2014/main" id="{291DE9D9-87AD-F017-CD6C-A7E00E6E708C}"/>
              </a:ext>
            </a:extLst>
          </p:cNvPr>
          <p:cNvSpPr/>
          <p:nvPr userDrawn="1"/>
        </p:nvSpPr>
        <p:spPr>
          <a:xfrm>
            <a:off x="3619715" y="3835209"/>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23" name="object 10">
            <a:extLst>
              <a:ext uri="{FF2B5EF4-FFF2-40B4-BE49-F238E27FC236}">
                <a16:creationId xmlns:a16="http://schemas.microsoft.com/office/drawing/2014/main" id="{9D4EB32A-1E2E-F637-79FD-AD1AE932507E}"/>
              </a:ext>
            </a:extLst>
          </p:cNvPr>
          <p:cNvSpPr/>
          <p:nvPr userDrawn="1"/>
        </p:nvSpPr>
        <p:spPr>
          <a:xfrm>
            <a:off x="8961932" y="3835209"/>
            <a:ext cx="2495550" cy="2265045"/>
          </a:xfrm>
          <a:custGeom>
            <a:avLst/>
            <a:gdLst/>
            <a:ahLst/>
            <a:cxnLst/>
            <a:rect l="l" t="t" r="r" b="b"/>
            <a:pathLst>
              <a:path w="2495550" h="2265045">
                <a:moveTo>
                  <a:pt x="2495372" y="0"/>
                </a:moveTo>
                <a:lnTo>
                  <a:pt x="0" y="0"/>
                </a:lnTo>
                <a:lnTo>
                  <a:pt x="0" y="2265006"/>
                </a:lnTo>
                <a:lnTo>
                  <a:pt x="2495372" y="2265006"/>
                </a:lnTo>
                <a:lnTo>
                  <a:pt x="2495372" y="0"/>
                </a:lnTo>
                <a:close/>
              </a:path>
            </a:pathLst>
          </a:custGeom>
          <a:solidFill>
            <a:srgbClr val="F8AD2D">
              <a:alpha val="66000"/>
            </a:srgbClr>
          </a:solidFill>
        </p:spPr>
        <p:txBody>
          <a:bodyPr wrap="square" lIns="0" tIns="0" rIns="0" bIns="0" rtlCol="0"/>
          <a:lstStyle/>
          <a:p>
            <a:endParaRPr/>
          </a:p>
        </p:txBody>
      </p:sp>
      <p:sp>
        <p:nvSpPr>
          <p:cNvPr id="24" name="object 11">
            <a:extLst>
              <a:ext uri="{FF2B5EF4-FFF2-40B4-BE49-F238E27FC236}">
                <a16:creationId xmlns:a16="http://schemas.microsoft.com/office/drawing/2014/main" id="{FD545D35-3785-A444-4C54-04D8A43F5914}"/>
              </a:ext>
            </a:extLst>
          </p:cNvPr>
          <p:cNvSpPr txBox="1"/>
          <p:nvPr userDrawn="1"/>
        </p:nvSpPr>
        <p:spPr>
          <a:xfrm>
            <a:off x="8961932" y="3835209"/>
            <a:ext cx="2495550" cy="2265045"/>
          </a:xfrm>
          <a:prstGeom prst="rect">
            <a:avLst/>
          </a:prstGeom>
        </p:spPr>
        <p:txBody>
          <a:bodyPr vert="horz" wrap="square" lIns="0" tIns="262890" rIns="0" bIns="0" rtlCol="0">
            <a:spAutoFit/>
          </a:bodyPr>
          <a:lstStyle/>
          <a:p>
            <a:pPr>
              <a:lnSpc>
                <a:spcPct val="100000"/>
              </a:lnSpc>
              <a:spcBef>
                <a:spcPts val="2070"/>
              </a:spcBef>
            </a:pPr>
            <a:endParaRPr sz="1900" dirty="0">
              <a:latin typeface="Times New Roman"/>
              <a:cs typeface="Times New Roman"/>
            </a:endParaRPr>
          </a:p>
          <a:p>
            <a:pPr marL="33655" algn="ctr">
              <a:lnSpc>
                <a:spcPts val="2170"/>
              </a:lnSpc>
              <a:spcBef>
                <a:spcPts val="5"/>
              </a:spcBef>
            </a:pPr>
            <a:r>
              <a:rPr sz="1900" b="1" spc="-10" dirty="0">
                <a:solidFill>
                  <a:srgbClr val="333333"/>
                </a:solidFill>
                <a:latin typeface="Calibri"/>
                <a:cs typeface="Calibri"/>
              </a:rPr>
              <a:t>Synergies</a:t>
            </a:r>
            <a:endParaRPr sz="1900" dirty="0">
              <a:latin typeface="Calibri"/>
              <a:cs typeface="Calibri"/>
            </a:endParaRPr>
          </a:p>
          <a:p>
            <a:pPr marL="34290" algn="ctr">
              <a:lnSpc>
                <a:spcPts val="2170"/>
              </a:lnSpc>
            </a:pPr>
            <a:r>
              <a:rPr sz="1900" b="1" spc="-25" dirty="0">
                <a:solidFill>
                  <a:srgbClr val="333333"/>
                </a:solidFill>
                <a:latin typeface="Calibri"/>
                <a:cs typeface="Calibri"/>
              </a:rPr>
              <a:t>interinstitutionnelles</a:t>
            </a:r>
            <a:endParaRPr sz="1900" dirty="0">
              <a:latin typeface="Calibri"/>
              <a:cs typeface="Calibri"/>
            </a:endParaRPr>
          </a:p>
          <a:p>
            <a:pPr marL="91440" marR="234950">
              <a:lnSpc>
                <a:spcPct val="100000"/>
              </a:lnSpc>
              <a:spcBef>
                <a:spcPts val="375"/>
              </a:spcBef>
            </a:pPr>
            <a:r>
              <a:rPr sz="1200" spc="-10" dirty="0">
                <a:solidFill>
                  <a:srgbClr val="333333"/>
                </a:solidFill>
                <a:latin typeface="Calibri"/>
                <a:cs typeface="Calibri"/>
              </a:rPr>
              <a:t>Renforcer </a:t>
            </a:r>
            <a:r>
              <a:rPr sz="1200" dirty="0">
                <a:solidFill>
                  <a:srgbClr val="333333"/>
                </a:solidFill>
                <a:latin typeface="Calibri"/>
                <a:cs typeface="Calibri"/>
              </a:rPr>
              <a:t>la</a:t>
            </a:r>
            <a:r>
              <a:rPr sz="1200" spc="-10" dirty="0">
                <a:solidFill>
                  <a:srgbClr val="333333"/>
                </a:solidFill>
                <a:latin typeface="Calibri"/>
                <a:cs typeface="Calibri"/>
              </a:rPr>
              <a:t> complémentarité </a:t>
            </a:r>
            <a:r>
              <a:rPr sz="1200" spc="-20" dirty="0">
                <a:solidFill>
                  <a:srgbClr val="333333"/>
                </a:solidFill>
                <a:latin typeface="Calibri"/>
                <a:cs typeface="Calibri"/>
              </a:rPr>
              <a:t>avec </a:t>
            </a:r>
            <a:r>
              <a:rPr sz="1200" dirty="0">
                <a:solidFill>
                  <a:srgbClr val="333333"/>
                </a:solidFill>
                <a:latin typeface="Calibri"/>
                <a:cs typeface="Calibri"/>
              </a:rPr>
              <a:t>le</a:t>
            </a:r>
            <a:r>
              <a:rPr sz="1200" spc="-5" dirty="0">
                <a:solidFill>
                  <a:srgbClr val="333333"/>
                </a:solidFill>
                <a:latin typeface="Calibri"/>
                <a:cs typeface="Calibri"/>
              </a:rPr>
              <a:t> </a:t>
            </a:r>
            <a:r>
              <a:rPr sz="1200" dirty="0">
                <a:solidFill>
                  <a:srgbClr val="333333"/>
                </a:solidFill>
                <a:latin typeface="Calibri"/>
                <a:cs typeface="Calibri"/>
              </a:rPr>
              <a:t>SPW ARNE</a:t>
            </a:r>
            <a:r>
              <a:rPr sz="1200" spc="-5" dirty="0">
                <a:solidFill>
                  <a:srgbClr val="333333"/>
                </a:solidFill>
                <a:latin typeface="Calibri"/>
                <a:cs typeface="Calibri"/>
              </a:rPr>
              <a:t> </a:t>
            </a:r>
            <a:r>
              <a:rPr sz="1200" spc="-10" dirty="0">
                <a:solidFill>
                  <a:srgbClr val="333333"/>
                </a:solidFill>
                <a:latin typeface="Calibri"/>
                <a:cs typeface="Calibri"/>
              </a:rPr>
              <a:t>(DAEA),</a:t>
            </a:r>
            <a:r>
              <a:rPr sz="1200" dirty="0">
                <a:solidFill>
                  <a:srgbClr val="333333"/>
                </a:solidFill>
                <a:latin typeface="Calibri"/>
                <a:cs typeface="Calibri"/>
              </a:rPr>
              <a:t> </a:t>
            </a:r>
            <a:r>
              <a:rPr sz="1200" spc="-50" dirty="0">
                <a:solidFill>
                  <a:srgbClr val="333333"/>
                </a:solidFill>
                <a:latin typeface="Calibri"/>
                <a:cs typeface="Calibri"/>
              </a:rPr>
              <a:t>l’APAQ-</a:t>
            </a:r>
            <a:r>
              <a:rPr sz="1200" spc="-65" dirty="0">
                <a:solidFill>
                  <a:srgbClr val="333333"/>
                </a:solidFill>
                <a:latin typeface="Calibri"/>
                <a:cs typeface="Calibri"/>
              </a:rPr>
              <a:t>W,</a:t>
            </a:r>
            <a:r>
              <a:rPr sz="1200" dirty="0">
                <a:solidFill>
                  <a:srgbClr val="333333"/>
                </a:solidFill>
                <a:latin typeface="Calibri"/>
                <a:cs typeface="Calibri"/>
              </a:rPr>
              <a:t> </a:t>
            </a:r>
            <a:r>
              <a:rPr sz="1200" spc="-25" dirty="0">
                <a:solidFill>
                  <a:srgbClr val="333333"/>
                </a:solidFill>
                <a:latin typeface="Calibri"/>
                <a:cs typeface="Calibri"/>
              </a:rPr>
              <a:t>et</a:t>
            </a:r>
            <a:endParaRPr sz="1200" dirty="0">
              <a:latin typeface="Calibri"/>
              <a:cs typeface="Calibri"/>
            </a:endParaRPr>
          </a:p>
          <a:p>
            <a:pPr marL="91440" marR="167005">
              <a:lnSpc>
                <a:spcPct val="100000"/>
              </a:lnSpc>
            </a:pPr>
            <a:r>
              <a:rPr sz="1200" spc="-10" dirty="0">
                <a:solidFill>
                  <a:srgbClr val="333333"/>
                </a:solidFill>
                <a:latin typeface="Calibri"/>
                <a:cs typeface="Calibri"/>
              </a:rPr>
              <a:t>Biowallonie</a:t>
            </a:r>
            <a:r>
              <a:rPr sz="1200" spc="-5" dirty="0">
                <a:solidFill>
                  <a:srgbClr val="333333"/>
                </a:solidFill>
                <a:latin typeface="Calibri"/>
                <a:cs typeface="Calibri"/>
              </a:rPr>
              <a:t> </a:t>
            </a:r>
            <a:r>
              <a:rPr sz="1200" dirty="0">
                <a:solidFill>
                  <a:srgbClr val="333333"/>
                </a:solidFill>
                <a:latin typeface="Calibri"/>
                <a:cs typeface="Calibri"/>
              </a:rPr>
              <a:t>pour les</a:t>
            </a:r>
            <a:r>
              <a:rPr sz="1200" spc="-5" dirty="0">
                <a:solidFill>
                  <a:srgbClr val="333333"/>
                </a:solidFill>
                <a:latin typeface="Calibri"/>
                <a:cs typeface="Calibri"/>
              </a:rPr>
              <a:t> </a:t>
            </a:r>
            <a:r>
              <a:rPr sz="1200" spc="-10" dirty="0">
                <a:solidFill>
                  <a:srgbClr val="333333"/>
                </a:solidFill>
                <a:latin typeface="Calibri"/>
                <a:cs typeface="Calibri"/>
              </a:rPr>
              <a:t>observatoires, </a:t>
            </a:r>
            <a:r>
              <a:rPr sz="1200" dirty="0">
                <a:solidFill>
                  <a:srgbClr val="333333"/>
                </a:solidFill>
                <a:latin typeface="Calibri"/>
                <a:cs typeface="Calibri"/>
              </a:rPr>
              <a:t>la</a:t>
            </a:r>
            <a:r>
              <a:rPr sz="1200" spc="-15" dirty="0">
                <a:solidFill>
                  <a:srgbClr val="333333"/>
                </a:solidFill>
                <a:latin typeface="Calibri"/>
                <a:cs typeface="Calibri"/>
              </a:rPr>
              <a:t> </a:t>
            </a:r>
            <a:r>
              <a:rPr sz="1200" spc="-10" dirty="0">
                <a:solidFill>
                  <a:srgbClr val="333333"/>
                </a:solidFill>
                <a:latin typeface="Calibri"/>
                <a:cs typeface="Calibri"/>
              </a:rPr>
              <a:t>communication</a:t>
            </a:r>
            <a:r>
              <a:rPr sz="1200" spc="-15" dirty="0">
                <a:solidFill>
                  <a:srgbClr val="333333"/>
                </a:solidFill>
                <a:latin typeface="Calibri"/>
                <a:cs typeface="Calibri"/>
              </a:rPr>
              <a:t> </a:t>
            </a:r>
            <a:r>
              <a:rPr sz="1200" dirty="0">
                <a:solidFill>
                  <a:srgbClr val="333333"/>
                </a:solidFill>
                <a:latin typeface="Calibri"/>
                <a:cs typeface="Calibri"/>
              </a:rPr>
              <a:t>filière</a:t>
            </a:r>
            <a:r>
              <a:rPr sz="1200" spc="-5" dirty="0">
                <a:solidFill>
                  <a:srgbClr val="333333"/>
                </a:solidFill>
                <a:latin typeface="Calibri"/>
                <a:cs typeface="Calibri"/>
              </a:rPr>
              <a:t> </a:t>
            </a:r>
            <a:r>
              <a:rPr sz="1200" dirty="0">
                <a:solidFill>
                  <a:srgbClr val="333333"/>
                </a:solidFill>
                <a:latin typeface="Calibri"/>
                <a:cs typeface="Calibri"/>
              </a:rPr>
              <a:t>et</a:t>
            </a:r>
            <a:r>
              <a:rPr sz="1200" spc="-10" dirty="0">
                <a:solidFill>
                  <a:srgbClr val="333333"/>
                </a:solidFill>
                <a:latin typeface="Calibri"/>
                <a:cs typeface="Calibri"/>
              </a:rPr>
              <a:t> </a:t>
            </a:r>
            <a:r>
              <a:rPr sz="1200" spc="-25" dirty="0">
                <a:solidFill>
                  <a:srgbClr val="333333"/>
                </a:solidFill>
                <a:latin typeface="Calibri"/>
                <a:cs typeface="Calibri"/>
              </a:rPr>
              <a:t>le </a:t>
            </a:r>
            <a:r>
              <a:rPr sz="1200" spc="-10" dirty="0">
                <a:solidFill>
                  <a:srgbClr val="333333"/>
                </a:solidFill>
                <a:latin typeface="Calibri"/>
                <a:cs typeface="Calibri"/>
              </a:rPr>
              <a:t>renforcement</a:t>
            </a:r>
            <a:r>
              <a:rPr sz="1200" spc="-20" dirty="0">
                <a:solidFill>
                  <a:srgbClr val="333333"/>
                </a:solidFill>
                <a:latin typeface="Calibri"/>
                <a:cs typeface="Calibri"/>
              </a:rPr>
              <a:t> </a:t>
            </a:r>
            <a:r>
              <a:rPr sz="1200" dirty="0">
                <a:solidFill>
                  <a:srgbClr val="333333"/>
                </a:solidFill>
                <a:latin typeface="Calibri"/>
                <a:cs typeface="Calibri"/>
              </a:rPr>
              <a:t>du</a:t>
            </a:r>
            <a:r>
              <a:rPr sz="1200" spc="-20" dirty="0">
                <a:solidFill>
                  <a:srgbClr val="333333"/>
                </a:solidFill>
                <a:latin typeface="Calibri"/>
                <a:cs typeface="Calibri"/>
              </a:rPr>
              <a:t> </a:t>
            </a:r>
            <a:r>
              <a:rPr sz="1200" dirty="0">
                <a:solidFill>
                  <a:srgbClr val="333333"/>
                </a:solidFill>
                <a:latin typeface="Calibri"/>
                <a:cs typeface="Calibri"/>
              </a:rPr>
              <a:t>bio</a:t>
            </a:r>
            <a:r>
              <a:rPr sz="1200" spc="-20" dirty="0">
                <a:solidFill>
                  <a:srgbClr val="333333"/>
                </a:solidFill>
                <a:latin typeface="Calibri"/>
                <a:cs typeface="Calibri"/>
              </a:rPr>
              <a:t> </a:t>
            </a:r>
            <a:r>
              <a:rPr sz="1200" dirty="0">
                <a:solidFill>
                  <a:srgbClr val="333333"/>
                </a:solidFill>
                <a:latin typeface="Calibri"/>
                <a:cs typeface="Calibri"/>
              </a:rPr>
              <a:t>au</a:t>
            </a:r>
            <a:r>
              <a:rPr sz="1200" spc="-20" dirty="0">
                <a:solidFill>
                  <a:srgbClr val="333333"/>
                </a:solidFill>
                <a:latin typeface="Calibri"/>
                <a:cs typeface="Calibri"/>
              </a:rPr>
              <a:t> </a:t>
            </a:r>
            <a:r>
              <a:rPr sz="1200" spc="-10" dirty="0">
                <a:solidFill>
                  <a:srgbClr val="333333"/>
                </a:solidFill>
                <a:latin typeface="Calibri"/>
                <a:cs typeface="Calibri"/>
              </a:rPr>
              <a:t>travers</a:t>
            </a:r>
            <a:r>
              <a:rPr sz="1200" spc="-20" dirty="0">
                <a:solidFill>
                  <a:srgbClr val="333333"/>
                </a:solidFill>
                <a:latin typeface="Calibri"/>
                <a:cs typeface="Calibri"/>
              </a:rPr>
              <a:t> d’un </a:t>
            </a:r>
            <a:r>
              <a:rPr sz="1200" dirty="0">
                <a:solidFill>
                  <a:srgbClr val="333333"/>
                </a:solidFill>
                <a:latin typeface="Calibri"/>
                <a:cs typeface="Calibri"/>
              </a:rPr>
              <a:t>pôle</a:t>
            </a:r>
            <a:r>
              <a:rPr sz="1200" spc="-25" dirty="0">
                <a:solidFill>
                  <a:srgbClr val="333333"/>
                </a:solidFill>
                <a:latin typeface="Calibri"/>
                <a:cs typeface="Calibri"/>
              </a:rPr>
              <a:t> </a:t>
            </a:r>
            <a:r>
              <a:rPr sz="1200" spc="-10" dirty="0">
                <a:solidFill>
                  <a:srgbClr val="333333"/>
                </a:solidFill>
                <a:latin typeface="Calibri"/>
                <a:cs typeface="Calibri"/>
              </a:rPr>
              <a:t>fort.</a:t>
            </a:r>
            <a:endParaRPr sz="1200" dirty="0">
              <a:latin typeface="Calibri"/>
              <a:cs typeface="Calibri"/>
            </a:endParaRPr>
          </a:p>
        </p:txBody>
      </p:sp>
      <p:sp>
        <p:nvSpPr>
          <p:cNvPr id="25" name="object 12">
            <a:extLst>
              <a:ext uri="{FF2B5EF4-FFF2-40B4-BE49-F238E27FC236}">
                <a16:creationId xmlns:a16="http://schemas.microsoft.com/office/drawing/2014/main" id="{27C31EE4-5D4C-A94D-BB02-3D4355867550}"/>
              </a:ext>
            </a:extLst>
          </p:cNvPr>
          <p:cNvSpPr txBox="1"/>
          <p:nvPr userDrawn="1"/>
        </p:nvSpPr>
        <p:spPr>
          <a:xfrm>
            <a:off x="948601" y="3835209"/>
            <a:ext cx="2495550" cy="2265045"/>
          </a:xfrm>
          <a:prstGeom prst="rect">
            <a:avLst/>
          </a:prstGeom>
        </p:spPr>
        <p:txBody>
          <a:bodyPr vert="horz" wrap="square" lIns="0" tIns="254000" rIns="0" bIns="0" rtlCol="0">
            <a:spAutoFit/>
          </a:bodyPr>
          <a:lstStyle/>
          <a:p>
            <a:pPr>
              <a:lnSpc>
                <a:spcPct val="100000"/>
              </a:lnSpc>
              <a:spcBef>
                <a:spcPts val="2000"/>
              </a:spcBef>
            </a:pPr>
            <a:endParaRPr sz="1900" dirty="0">
              <a:latin typeface="Times New Roman"/>
              <a:cs typeface="Times New Roman"/>
            </a:endParaRPr>
          </a:p>
          <a:p>
            <a:pPr marL="23495" algn="ctr">
              <a:lnSpc>
                <a:spcPts val="2170"/>
              </a:lnSpc>
            </a:pPr>
            <a:r>
              <a:rPr sz="1900" b="1" dirty="0">
                <a:solidFill>
                  <a:srgbClr val="333333"/>
                </a:solidFill>
                <a:latin typeface="Calibri"/>
                <a:cs typeface="Calibri"/>
              </a:rPr>
              <a:t>Soutien</a:t>
            </a:r>
            <a:r>
              <a:rPr sz="1900" b="1" spc="-30" dirty="0">
                <a:solidFill>
                  <a:srgbClr val="333333"/>
                </a:solidFill>
                <a:latin typeface="Calibri"/>
                <a:cs typeface="Calibri"/>
              </a:rPr>
              <a:t> </a:t>
            </a:r>
            <a:r>
              <a:rPr sz="1900" b="1" dirty="0">
                <a:solidFill>
                  <a:srgbClr val="333333"/>
                </a:solidFill>
                <a:latin typeface="Calibri"/>
                <a:cs typeface="Calibri"/>
              </a:rPr>
              <a:t>à</a:t>
            </a:r>
            <a:r>
              <a:rPr sz="1900" b="1" spc="-30" dirty="0">
                <a:solidFill>
                  <a:srgbClr val="333333"/>
                </a:solidFill>
                <a:latin typeface="Calibri"/>
                <a:cs typeface="Calibri"/>
              </a:rPr>
              <a:t> </a:t>
            </a:r>
            <a:r>
              <a:rPr sz="1900" b="1" dirty="0">
                <a:solidFill>
                  <a:srgbClr val="333333"/>
                </a:solidFill>
                <a:latin typeface="Calibri"/>
                <a:cs typeface="Calibri"/>
              </a:rPr>
              <a:t>la</a:t>
            </a:r>
            <a:r>
              <a:rPr sz="1900" b="1" spc="-25" dirty="0">
                <a:solidFill>
                  <a:srgbClr val="333333"/>
                </a:solidFill>
                <a:latin typeface="Calibri"/>
                <a:cs typeface="Calibri"/>
              </a:rPr>
              <a:t> </a:t>
            </a:r>
            <a:r>
              <a:rPr sz="1900" b="1" spc="-10" dirty="0">
                <a:solidFill>
                  <a:srgbClr val="333333"/>
                </a:solidFill>
                <a:latin typeface="Calibri"/>
                <a:cs typeface="Calibri"/>
              </a:rPr>
              <a:t>gestion</a:t>
            </a:r>
            <a:endParaRPr sz="1900" dirty="0">
              <a:latin typeface="Calibri"/>
              <a:cs typeface="Calibri"/>
            </a:endParaRPr>
          </a:p>
          <a:p>
            <a:pPr marL="22860" algn="ctr">
              <a:lnSpc>
                <a:spcPts val="2170"/>
              </a:lnSpc>
            </a:pPr>
            <a:r>
              <a:rPr sz="1900" b="1" dirty="0">
                <a:solidFill>
                  <a:srgbClr val="333333"/>
                </a:solidFill>
                <a:latin typeface="Calibri"/>
                <a:cs typeface="Calibri"/>
              </a:rPr>
              <a:t>des</a:t>
            </a:r>
            <a:r>
              <a:rPr sz="1900" b="1" spc="-35" dirty="0">
                <a:solidFill>
                  <a:srgbClr val="333333"/>
                </a:solidFill>
                <a:latin typeface="Calibri"/>
                <a:cs typeface="Calibri"/>
              </a:rPr>
              <a:t> </a:t>
            </a:r>
            <a:r>
              <a:rPr sz="1900" b="1" spc="-10" dirty="0">
                <a:solidFill>
                  <a:srgbClr val="333333"/>
                </a:solidFill>
                <a:latin typeface="Calibri"/>
                <a:cs typeface="Calibri"/>
              </a:rPr>
              <a:t>crises</a:t>
            </a:r>
            <a:endParaRPr sz="1900" dirty="0">
              <a:latin typeface="Calibri"/>
              <a:cs typeface="Calibri"/>
            </a:endParaRPr>
          </a:p>
          <a:p>
            <a:pPr marL="71755" marR="262890">
              <a:lnSpc>
                <a:spcPct val="100000"/>
              </a:lnSpc>
              <a:spcBef>
                <a:spcPts val="944"/>
              </a:spcBef>
            </a:pPr>
            <a:r>
              <a:rPr sz="1200" dirty="0">
                <a:solidFill>
                  <a:srgbClr val="333333"/>
                </a:solidFill>
                <a:latin typeface="Calibri"/>
                <a:cs typeface="Calibri"/>
              </a:rPr>
              <a:t>Contribuer</a:t>
            </a:r>
            <a:r>
              <a:rPr sz="1200" spc="-10" dirty="0">
                <a:solidFill>
                  <a:srgbClr val="333333"/>
                </a:solidFill>
                <a:latin typeface="Calibri"/>
                <a:cs typeface="Calibri"/>
              </a:rPr>
              <a:t> </a:t>
            </a:r>
            <a:r>
              <a:rPr sz="1200" dirty="0">
                <a:solidFill>
                  <a:srgbClr val="333333"/>
                </a:solidFill>
                <a:latin typeface="Calibri"/>
                <a:cs typeface="Calibri"/>
              </a:rPr>
              <a:t>à</a:t>
            </a:r>
            <a:r>
              <a:rPr sz="1200" spc="-10" dirty="0">
                <a:solidFill>
                  <a:srgbClr val="333333"/>
                </a:solidFill>
                <a:latin typeface="Calibri"/>
                <a:cs typeface="Calibri"/>
              </a:rPr>
              <a:t> </a:t>
            </a:r>
            <a:r>
              <a:rPr sz="1200" dirty="0">
                <a:solidFill>
                  <a:srgbClr val="333333"/>
                </a:solidFill>
                <a:latin typeface="Calibri"/>
                <a:cs typeface="Calibri"/>
              </a:rPr>
              <a:t>la</a:t>
            </a:r>
            <a:r>
              <a:rPr sz="1200" spc="-10" dirty="0">
                <a:solidFill>
                  <a:srgbClr val="333333"/>
                </a:solidFill>
                <a:latin typeface="Calibri"/>
                <a:cs typeface="Calibri"/>
              </a:rPr>
              <a:t> résolution </a:t>
            </a:r>
            <a:r>
              <a:rPr sz="1200" dirty="0">
                <a:solidFill>
                  <a:srgbClr val="333333"/>
                </a:solidFill>
                <a:latin typeface="Calibri"/>
                <a:cs typeface="Calibri"/>
              </a:rPr>
              <a:t>de</a:t>
            </a:r>
            <a:r>
              <a:rPr sz="1200" spc="-5" dirty="0">
                <a:solidFill>
                  <a:srgbClr val="333333"/>
                </a:solidFill>
                <a:latin typeface="Calibri"/>
                <a:cs typeface="Calibri"/>
              </a:rPr>
              <a:t> </a:t>
            </a:r>
            <a:r>
              <a:rPr sz="1200" spc="-10" dirty="0">
                <a:solidFill>
                  <a:srgbClr val="333333"/>
                </a:solidFill>
                <a:latin typeface="Calibri"/>
                <a:cs typeface="Calibri"/>
              </a:rPr>
              <a:t>crises </a:t>
            </a:r>
            <a:r>
              <a:rPr sz="1200" dirty="0">
                <a:solidFill>
                  <a:srgbClr val="333333"/>
                </a:solidFill>
                <a:latin typeface="Calibri"/>
                <a:cs typeface="Calibri"/>
              </a:rPr>
              <a:t>au</a:t>
            </a:r>
            <a:r>
              <a:rPr sz="1200" spc="-25" dirty="0">
                <a:solidFill>
                  <a:srgbClr val="333333"/>
                </a:solidFill>
                <a:latin typeface="Calibri"/>
                <a:cs typeface="Calibri"/>
              </a:rPr>
              <a:t> </a:t>
            </a:r>
            <a:r>
              <a:rPr sz="1200" spc="-10" dirty="0">
                <a:solidFill>
                  <a:srgbClr val="333333"/>
                </a:solidFill>
                <a:latin typeface="Calibri"/>
                <a:cs typeface="Calibri"/>
              </a:rPr>
              <a:t>travers</a:t>
            </a:r>
            <a:r>
              <a:rPr sz="1200" spc="-20" dirty="0">
                <a:solidFill>
                  <a:srgbClr val="333333"/>
                </a:solidFill>
                <a:latin typeface="Calibri"/>
                <a:cs typeface="Calibri"/>
              </a:rPr>
              <a:t> </a:t>
            </a:r>
            <a:r>
              <a:rPr sz="1200" dirty="0">
                <a:solidFill>
                  <a:srgbClr val="333333"/>
                </a:solidFill>
                <a:latin typeface="Calibri"/>
                <a:cs typeface="Calibri"/>
              </a:rPr>
              <a:t>de</a:t>
            </a:r>
            <a:r>
              <a:rPr sz="1200" spc="-15" dirty="0">
                <a:solidFill>
                  <a:srgbClr val="333333"/>
                </a:solidFill>
                <a:latin typeface="Calibri"/>
                <a:cs typeface="Calibri"/>
              </a:rPr>
              <a:t> </a:t>
            </a:r>
            <a:r>
              <a:rPr sz="1200" dirty="0">
                <a:solidFill>
                  <a:srgbClr val="333333"/>
                </a:solidFill>
                <a:latin typeface="Calibri"/>
                <a:cs typeface="Calibri"/>
              </a:rPr>
              <a:t>la</a:t>
            </a:r>
            <a:r>
              <a:rPr sz="1200" spc="-20" dirty="0">
                <a:solidFill>
                  <a:srgbClr val="333333"/>
                </a:solidFill>
                <a:latin typeface="Calibri"/>
                <a:cs typeface="Calibri"/>
              </a:rPr>
              <a:t> </a:t>
            </a:r>
            <a:r>
              <a:rPr sz="1200" dirty="0">
                <a:solidFill>
                  <a:srgbClr val="333333"/>
                </a:solidFill>
                <a:latin typeface="Calibri"/>
                <a:cs typeface="Calibri"/>
              </a:rPr>
              <a:t>neutralité</a:t>
            </a:r>
            <a:r>
              <a:rPr sz="1200" spc="-20" dirty="0">
                <a:solidFill>
                  <a:srgbClr val="333333"/>
                </a:solidFill>
                <a:latin typeface="Calibri"/>
                <a:cs typeface="Calibri"/>
              </a:rPr>
              <a:t> </a:t>
            </a:r>
            <a:r>
              <a:rPr sz="1200" dirty="0">
                <a:solidFill>
                  <a:srgbClr val="333333"/>
                </a:solidFill>
                <a:latin typeface="Calibri"/>
                <a:cs typeface="Calibri"/>
              </a:rPr>
              <a:t>et</a:t>
            </a:r>
            <a:r>
              <a:rPr sz="1200" spc="-15" dirty="0">
                <a:solidFill>
                  <a:srgbClr val="333333"/>
                </a:solidFill>
                <a:latin typeface="Calibri"/>
                <a:cs typeface="Calibri"/>
              </a:rPr>
              <a:t> </a:t>
            </a:r>
            <a:r>
              <a:rPr sz="1200" spc="-25" dirty="0">
                <a:solidFill>
                  <a:srgbClr val="333333"/>
                </a:solidFill>
                <a:latin typeface="Calibri"/>
                <a:cs typeface="Calibri"/>
              </a:rPr>
              <a:t>de </a:t>
            </a:r>
            <a:r>
              <a:rPr sz="1200" spc="-10" dirty="0">
                <a:solidFill>
                  <a:srgbClr val="333333"/>
                </a:solidFill>
                <a:latin typeface="Calibri"/>
                <a:cs typeface="Calibri"/>
              </a:rPr>
              <a:t>l’information</a:t>
            </a:r>
            <a:r>
              <a:rPr sz="1200" spc="5" dirty="0">
                <a:solidFill>
                  <a:srgbClr val="333333"/>
                </a:solidFill>
                <a:latin typeface="Calibri"/>
                <a:cs typeface="Calibri"/>
              </a:rPr>
              <a:t> </a:t>
            </a:r>
            <a:r>
              <a:rPr sz="1200" spc="-10" dirty="0">
                <a:solidFill>
                  <a:srgbClr val="333333"/>
                </a:solidFill>
                <a:latin typeface="Calibri"/>
                <a:cs typeface="Calibri"/>
              </a:rPr>
              <a:t>factuelle.</a:t>
            </a:r>
            <a:endParaRPr sz="1200" dirty="0">
              <a:latin typeface="Calibri"/>
              <a:cs typeface="Calibri"/>
            </a:endParaRPr>
          </a:p>
        </p:txBody>
      </p:sp>
      <p:sp>
        <p:nvSpPr>
          <p:cNvPr id="26" name="object 13">
            <a:extLst>
              <a:ext uri="{FF2B5EF4-FFF2-40B4-BE49-F238E27FC236}">
                <a16:creationId xmlns:a16="http://schemas.microsoft.com/office/drawing/2014/main" id="{77824205-5802-005D-168D-65F5196D0F70}"/>
              </a:ext>
            </a:extLst>
          </p:cNvPr>
          <p:cNvSpPr txBox="1"/>
          <p:nvPr userDrawn="1"/>
        </p:nvSpPr>
        <p:spPr>
          <a:xfrm>
            <a:off x="3619715" y="3835209"/>
            <a:ext cx="2495550" cy="2265045"/>
          </a:xfrm>
          <a:prstGeom prst="rect">
            <a:avLst/>
          </a:prstGeom>
        </p:spPr>
        <p:txBody>
          <a:bodyPr vert="horz" wrap="square" lIns="0" tIns="0" rIns="0" bIns="0" rtlCol="0">
            <a:spAutoFit/>
          </a:bodyPr>
          <a:lstStyle/>
          <a:p>
            <a:pPr>
              <a:lnSpc>
                <a:spcPct val="100000"/>
              </a:lnSpc>
            </a:pPr>
            <a:endParaRPr sz="1900" dirty="0">
              <a:latin typeface="Times New Roman"/>
              <a:cs typeface="Times New Roman"/>
            </a:endParaRPr>
          </a:p>
          <a:p>
            <a:pPr>
              <a:lnSpc>
                <a:spcPct val="100000"/>
              </a:lnSpc>
              <a:spcBef>
                <a:spcPts val="140"/>
              </a:spcBef>
            </a:pPr>
            <a:endParaRPr sz="1900" dirty="0">
              <a:latin typeface="Times New Roman"/>
              <a:cs typeface="Times New Roman"/>
            </a:endParaRPr>
          </a:p>
          <a:p>
            <a:pPr marL="111760" marR="76835" indent="617855">
              <a:lnSpc>
                <a:spcPts val="2060"/>
              </a:lnSpc>
            </a:pPr>
            <a:r>
              <a:rPr sz="1900" b="1" spc="-10" dirty="0">
                <a:solidFill>
                  <a:srgbClr val="333333"/>
                </a:solidFill>
                <a:latin typeface="Calibri"/>
                <a:cs typeface="Calibri"/>
              </a:rPr>
              <a:t>Approches </a:t>
            </a:r>
            <a:r>
              <a:rPr sz="1900" b="1" spc="-20" dirty="0">
                <a:solidFill>
                  <a:srgbClr val="333333"/>
                </a:solidFill>
                <a:latin typeface="Calibri"/>
                <a:cs typeface="Calibri"/>
              </a:rPr>
              <a:t>différenciées</a:t>
            </a:r>
            <a:r>
              <a:rPr sz="1900" b="1" spc="-5" dirty="0">
                <a:solidFill>
                  <a:srgbClr val="333333"/>
                </a:solidFill>
                <a:latin typeface="Calibri"/>
                <a:cs typeface="Calibri"/>
              </a:rPr>
              <a:t> </a:t>
            </a:r>
            <a:r>
              <a:rPr sz="1900" b="1" dirty="0">
                <a:solidFill>
                  <a:srgbClr val="333333"/>
                </a:solidFill>
                <a:latin typeface="Calibri"/>
                <a:cs typeface="Calibri"/>
              </a:rPr>
              <a:t>par</a:t>
            </a:r>
            <a:r>
              <a:rPr sz="1900" b="1" spc="-5" dirty="0">
                <a:solidFill>
                  <a:srgbClr val="333333"/>
                </a:solidFill>
                <a:latin typeface="Calibri"/>
                <a:cs typeface="Calibri"/>
              </a:rPr>
              <a:t> </a:t>
            </a:r>
            <a:r>
              <a:rPr sz="1900" b="1" spc="-10" dirty="0">
                <a:solidFill>
                  <a:srgbClr val="333333"/>
                </a:solidFill>
                <a:latin typeface="Calibri"/>
                <a:cs typeface="Calibri"/>
              </a:rPr>
              <a:t>filière</a:t>
            </a:r>
            <a:endParaRPr sz="1900" dirty="0">
              <a:latin typeface="Calibri"/>
              <a:cs typeface="Calibri"/>
            </a:endParaRPr>
          </a:p>
          <a:p>
            <a:pPr marL="64769" marR="481965">
              <a:lnSpc>
                <a:spcPct val="100000"/>
              </a:lnSpc>
              <a:spcBef>
                <a:spcPts val="910"/>
              </a:spcBef>
            </a:pPr>
            <a:r>
              <a:rPr sz="1200" dirty="0">
                <a:solidFill>
                  <a:srgbClr val="333333"/>
                </a:solidFill>
                <a:latin typeface="Calibri"/>
                <a:cs typeface="Calibri"/>
              </a:rPr>
              <a:t>Développer</a:t>
            </a:r>
            <a:r>
              <a:rPr sz="1200" spc="-35" dirty="0">
                <a:solidFill>
                  <a:srgbClr val="333333"/>
                </a:solidFill>
                <a:latin typeface="Calibri"/>
                <a:cs typeface="Calibri"/>
              </a:rPr>
              <a:t> </a:t>
            </a:r>
            <a:r>
              <a:rPr sz="1200" dirty="0">
                <a:solidFill>
                  <a:srgbClr val="333333"/>
                </a:solidFill>
                <a:latin typeface="Calibri"/>
                <a:cs typeface="Calibri"/>
              </a:rPr>
              <a:t>des</a:t>
            </a:r>
            <a:r>
              <a:rPr sz="1200" spc="-40" dirty="0">
                <a:solidFill>
                  <a:srgbClr val="333333"/>
                </a:solidFill>
                <a:latin typeface="Calibri"/>
                <a:cs typeface="Calibri"/>
              </a:rPr>
              <a:t> </a:t>
            </a:r>
            <a:r>
              <a:rPr sz="1200" spc="-10" dirty="0">
                <a:solidFill>
                  <a:srgbClr val="333333"/>
                </a:solidFill>
                <a:latin typeface="Calibri"/>
                <a:cs typeface="Calibri"/>
              </a:rPr>
              <a:t>approches différenciées</a:t>
            </a:r>
            <a:r>
              <a:rPr sz="1200" spc="-35" dirty="0">
                <a:solidFill>
                  <a:srgbClr val="333333"/>
                </a:solidFill>
                <a:latin typeface="Calibri"/>
                <a:cs typeface="Calibri"/>
              </a:rPr>
              <a:t> </a:t>
            </a:r>
            <a:r>
              <a:rPr sz="1200" dirty="0">
                <a:solidFill>
                  <a:srgbClr val="333333"/>
                </a:solidFill>
                <a:latin typeface="Calibri"/>
                <a:cs typeface="Calibri"/>
              </a:rPr>
              <a:t>selon</a:t>
            </a:r>
            <a:r>
              <a:rPr sz="1200" spc="-30" dirty="0">
                <a:solidFill>
                  <a:srgbClr val="333333"/>
                </a:solidFill>
                <a:latin typeface="Calibri"/>
                <a:cs typeface="Calibri"/>
              </a:rPr>
              <a:t> </a:t>
            </a:r>
            <a:r>
              <a:rPr sz="1200" dirty="0">
                <a:solidFill>
                  <a:srgbClr val="333333"/>
                </a:solidFill>
                <a:latin typeface="Calibri"/>
                <a:cs typeface="Calibri"/>
              </a:rPr>
              <a:t>le</a:t>
            </a:r>
            <a:r>
              <a:rPr sz="1200" spc="-30" dirty="0">
                <a:solidFill>
                  <a:srgbClr val="333333"/>
                </a:solidFill>
                <a:latin typeface="Calibri"/>
                <a:cs typeface="Calibri"/>
              </a:rPr>
              <a:t> </a:t>
            </a:r>
            <a:r>
              <a:rPr sz="1200" dirty="0">
                <a:solidFill>
                  <a:srgbClr val="333333"/>
                </a:solidFill>
                <a:latin typeface="Calibri"/>
                <a:cs typeface="Calibri"/>
              </a:rPr>
              <a:t>niveau</a:t>
            </a:r>
            <a:r>
              <a:rPr sz="1200" spc="-30" dirty="0">
                <a:solidFill>
                  <a:srgbClr val="333333"/>
                </a:solidFill>
                <a:latin typeface="Calibri"/>
                <a:cs typeface="Calibri"/>
              </a:rPr>
              <a:t> </a:t>
            </a:r>
            <a:r>
              <a:rPr sz="1200" spc="-25" dirty="0">
                <a:solidFill>
                  <a:srgbClr val="333333"/>
                </a:solidFill>
                <a:latin typeface="Calibri"/>
                <a:cs typeface="Calibri"/>
              </a:rPr>
              <a:t>de </a:t>
            </a:r>
            <a:r>
              <a:rPr sz="1200" spc="-10" dirty="0">
                <a:solidFill>
                  <a:srgbClr val="333333"/>
                </a:solidFill>
                <a:latin typeface="Calibri"/>
                <a:cs typeface="Calibri"/>
              </a:rPr>
              <a:t>structuration </a:t>
            </a:r>
            <a:r>
              <a:rPr sz="1200" dirty="0">
                <a:solidFill>
                  <a:srgbClr val="333333"/>
                </a:solidFill>
                <a:latin typeface="Calibri"/>
                <a:cs typeface="Calibri"/>
              </a:rPr>
              <a:t>des</a:t>
            </a:r>
            <a:r>
              <a:rPr sz="1200" spc="-5" dirty="0">
                <a:solidFill>
                  <a:srgbClr val="333333"/>
                </a:solidFill>
                <a:latin typeface="Calibri"/>
                <a:cs typeface="Calibri"/>
              </a:rPr>
              <a:t> </a:t>
            </a:r>
            <a:r>
              <a:rPr sz="1200" spc="-10" dirty="0">
                <a:solidFill>
                  <a:srgbClr val="333333"/>
                </a:solidFill>
                <a:latin typeface="Calibri"/>
                <a:cs typeface="Calibri"/>
              </a:rPr>
              <a:t>filières.</a:t>
            </a:r>
            <a:endParaRPr sz="1200" dirty="0">
              <a:latin typeface="Calibri"/>
              <a:cs typeface="Calibri"/>
            </a:endParaRPr>
          </a:p>
        </p:txBody>
      </p:sp>
      <p:sp>
        <p:nvSpPr>
          <p:cNvPr id="27" name="object 14">
            <a:extLst>
              <a:ext uri="{FF2B5EF4-FFF2-40B4-BE49-F238E27FC236}">
                <a16:creationId xmlns:a16="http://schemas.microsoft.com/office/drawing/2014/main" id="{3492DD00-852B-D7B8-9EC1-6E86551B0458}"/>
              </a:ext>
            </a:extLst>
          </p:cNvPr>
          <p:cNvSpPr txBox="1"/>
          <p:nvPr userDrawn="1"/>
        </p:nvSpPr>
        <p:spPr>
          <a:xfrm>
            <a:off x="6290817" y="3835209"/>
            <a:ext cx="2495550" cy="2265045"/>
          </a:xfrm>
          <a:prstGeom prst="rect">
            <a:avLst/>
          </a:prstGeom>
        </p:spPr>
        <p:txBody>
          <a:bodyPr vert="horz" wrap="square" lIns="0" tIns="0" rIns="0" bIns="0" rtlCol="0">
            <a:spAutoFit/>
          </a:bodyPr>
          <a:lstStyle/>
          <a:p>
            <a:pPr>
              <a:lnSpc>
                <a:spcPct val="100000"/>
              </a:lnSpc>
            </a:pPr>
            <a:endParaRPr sz="1700" dirty="0">
              <a:latin typeface="Times New Roman"/>
              <a:cs typeface="Times New Roman"/>
            </a:endParaRPr>
          </a:p>
          <a:p>
            <a:pPr>
              <a:lnSpc>
                <a:spcPct val="100000"/>
              </a:lnSpc>
              <a:spcBef>
                <a:spcPts val="455"/>
              </a:spcBef>
            </a:pPr>
            <a:endParaRPr sz="1700" dirty="0">
              <a:latin typeface="Times New Roman"/>
              <a:cs typeface="Times New Roman"/>
            </a:endParaRPr>
          </a:p>
          <a:p>
            <a:pPr marL="227965" marR="78105" indent="-139700">
              <a:lnSpc>
                <a:spcPct val="100899"/>
              </a:lnSpc>
            </a:pPr>
            <a:r>
              <a:rPr sz="1700" b="1" dirty="0">
                <a:solidFill>
                  <a:srgbClr val="333333"/>
                </a:solidFill>
                <a:latin typeface="Calibri"/>
                <a:cs typeface="Calibri"/>
              </a:rPr>
              <a:t>Complémentarité</a:t>
            </a:r>
            <a:r>
              <a:rPr sz="1700" b="1" spc="-70" dirty="0">
                <a:solidFill>
                  <a:srgbClr val="333333"/>
                </a:solidFill>
                <a:latin typeface="Calibri"/>
                <a:cs typeface="Calibri"/>
              </a:rPr>
              <a:t> </a:t>
            </a:r>
            <a:r>
              <a:rPr sz="1700" b="1" dirty="0">
                <a:solidFill>
                  <a:srgbClr val="333333"/>
                </a:solidFill>
                <a:latin typeface="Calibri"/>
                <a:cs typeface="Calibri"/>
              </a:rPr>
              <a:t>avec</a:t>
            </a:r>
            <a:r>
              <a:rPr sz="1700" b="1" spc="-60" dirty="0">
                <a:solidFill>
                  <a:srgbClr val="333333"/>
                </a:solidFill>
                <a:latin typeface="Calibri"/>
                <a:cs typeface="Calibri"/>
              </a:rPr>
              <a:t> </a:t>
            </a:r>
            <a:r>
              <a:rPr sz="1700" b="1" spc="-25" dirty="0">
                <a:solidFill>
                  <a:srgbClr val="333333"/>
                </a:solidFill>
                <a:latin typeface="Calibri"/>
                <a:cs typeface="Calibri"/>
              </a:rPr>
              <a:t>les </a:t>
            </a:r>
            <a:r>
              <a:rPr sz="1700" b="1" spc="-10" dirty="0">
                <a:solidFill>
                  <a:srgbClr val="333333"/>
                </a:solidFill>
                <a:latin typeface="Calibri"/>
                <a:cs typeface="Calibri"/>
              </a:rPr>
              <a:t>organisations</a:t>
            </a:r>
            <a:r>
              <a:rPr sz="1700" b="1" spc="5" dirty="0">
                <a:solidFill>
                  <a:srgbClr val="333333"/>
                </a:solidFill>
                <a:latin typeface="Calibri"/>
                <a:cs typeface="Calibri"/>
              </a:rPr>
              <a:t> </a:t>
            </a:r>
            <a:r>
              <a:rPr sz="1700" b="1" spc="-10" dirty="0">
                <a:solidFill>
                  <a:srgbClr val="333333"/>
                </a:solidFill>
                <a:latin typeface="Calibri"/>
                <a:cs typeface="Calibri"/>
              </a:rPr>
              <a:t>agricoles</a:t>
            </a:r>
            <a:endParaRPr sz="1700" dirty="0">
              <a:latin typeface="Calibri"/>
              <a:cs typeface="Calibri"/>
            </a:endParaRPr>
          </a:p>
          <a:p>
            <a:pPr marL="93345" marR="120650">
              <a:lnSpc>
                <a:spcPct val="100000"/>
              </a:lnSpc>
              <a:spcBef>
                <a:spcPts val="1060"/>
              </a:spcBef>
            </a:pPr>
            <a:r>
              <a:rPr sz="1200" dirty="0">
                <a:solidFill>
                  <a:srgbClr val="333333"/>
                </a:solidFill>
                <a:latin typeface="Calibri"/>
                <a:cs typeface="Calibri"/>
              </a:rPr>
              <a:t>Fournir</a:t>
            </a:r>
            <a:r>
              <a:rPr sz="1200" spc="-30" dirty="0">
                <a:solidFill>
                  <a:srgbClr val="333333"/>
                </a:solidFill>
                <a:latin typeface="Calibri"/>
                <a:cs typeface="Calibri"/>
              </a:rPr>
              <a:t> </a:t>
            </a:r>
            <a:r>
              <a:rPr sz="1200" dirty="0">
                <a:solidFill>
                  <a:srgbClr val="333333"/>
                </a:solidFill>
                <a:latin typeface="Calibri"/>
                <a:cs typeface="Calibri"/>
              </a:rPr>
              <a:t>des</a:t>
            </a:r>
            <a:r>
              <a:rPr sz="1200" spc="-30" dirty="0">
                <a:solidFill>
                  <a:srgbClr val="333333"/>
                </a:solidFill>
                <a:latin typeface="Calibri"/>
                <a:cs typeface="Calibri"/>
              </a:rPr>
              <a:t> </a:t>
            </a:r>
            <a:r>
              <a:rPr sz="1200" dirty="0">
                <a:solidFill>
                  <a:srgbClr val="333333"/>
                </a:solidFill>
                <a:latin typeface="Calibri"/>
                <a:cs typeface="Calibri"/>
              </a:rPr>
              <a:t>données</a:t>
            </a:r>
            <a:r>
              <a:rPr sz="1200" spc="-30" dirty="0">
                <a:solidFill>
                  <a:srgbClr val="333333"/>
                </a:solidFill>
                <a:latin typeface="Calibri"/>
                <a:cs typeface="Calibri"/>
              </a:rPr>
              <a:t> </a:t>
            </a:r>
            <a:r>
              <a:rPr sz="1200" spc="-10" dirty="0">
                <a:solidFill>
                  <a:srgbClr val="333333"/>
                </a:solidFill>
                <a:latin typeface="Calibri"/>
                <a:cs typeface="Calibri"/>
              </a:rPr>
              <a:t>factuelles, </a:t>
            </a:r>
            <a:r>
              <a:rPr sz="1200" dirty="0">
                <a:solidFill>
                  <a:srgbClr val="333333"/>
                </a:solidFill>
                <a:latin typeface="Calibri"/>
                <a:cs typeface="Calibri"/>
              </a:rPr>
              <a:t>organiser</a:t>
            </a:r>
            <a:r>
              <a:rPr sz="1200" spc="-20" dirty="0">
                <a:solidFill>
                  <a:srgbClr val="333333"/>
                </a:solidFill>
                <a:latin typeface="Calibri"/>
                <a:cs typeface="Calibri"/>
              </a:rPr>
              <a:t> </a:t>
            </a:r>
            <a:r>
              <a:rPr sz="1200" dirty="0">
                <a:solidFill>
                  <a:srgbClr val="333333"/>
                </a:solidFill>
                <a:latin typeface="Calibri"/>
                <a:cs typeface="Calibri"/>
              </a:rPr>
              <a:t>un</a:t>
            </a:r>
            <a:r>
              <a:rPr sz="1200" spc="-20" dirty="0">
                <a:solidFill>
                  <a:srgbClr val="333333"/>
                </a:solidFill>
                <a:latin typeface="Calibri"/>
                <a:cs typeface="Calibri"/>
              </a:rPr>
              <a:t> </a:t>
            </a:r>
            <a:r>
              <a:rPr sz="1200" dirty="0">
                <a:solidFill>
                  <a:srgbClr val="333333"/>
                </a:solidFill>
                <a:latin typeface="Calibri"/>
                <a:cs typeface="Calibri"/>
              </a:rPr>
              <a:t>dialogue</a:t>
            </a:r>
            <a:r>
              <a:rPr sz="1200" spc="-15" dirty="0">
                <a:solidFill>
                  <a:srgbClr val="333333"/>
                </a:solidFill>
                <a:latin typeface="Calibri"/>
                <a:cs typeface="Calibri"/>
              </a:rPr>
              <a:t> </a:t>
            </a:r>
            <a:r>
              <a:rPr sz="1200" spc="-10" dirty="0">
                <a:solidFill>
                  <a:srgbClr val="333333"/>
                </a:solidFill>
                <a:latin typeface="Calibri"/>
                <a:cs typeface="Calibri"/>
              </a:rPr>
              <a:t>opérationnel </a:t>
            </a:r>
            <a:r>
              <a:rPr sz="1200" dirty="0">
                <a:solidFill>
                  <a:srgbClr val="333333"/>
                </a:solidFill>
                <a:latin typeface="Calibri"/>
                <a:cs typeface="Calibri"/>
              </a:rPr>
              <a:t>cohérent</a:t>
            </a:r>
            <a:r>
              <a:rPr sz="1200" spc="-30" dirty="0">
                <a:solidFill>
                  <a:srgbClr val="333333"/>
                </a:solidFill>
                <a:latin typeface="Calibri"/>
                <a:cs typeface="Calibri"/>
              </a:rPr>
              <a:t> </a:t>
            </a:r>
            <a:r>
              <a:rPr sz="1200" dirty="0">
                <a:solidFill>
                  <a:srgbClr val="333333"/>
                </a:solidFill>
                <a:latin typeface="Calibri"/>
                <a:cs typeface="Calibri"/>
              </a:rPr>
              <a:t>et</a:t>
            </a:r>
            <a:r>
              <a:rPr sz="1200" spc="-30" dirty="0">
                <a:solidFill>
                  <a:srgbClr val="333333"/>
                </a:solidFill>
                <a:latin typeface="Calibri"/>
                <a:cs typeface="Calibri"/>
              </a:rPr>
              <a:t> </a:t>
            </a:r>
            <a:r>
              <a:rPr sz="1200" dirty="0">
                <a:solidFill>
                  <a:srgbClr val="333333"/>
                </a:solidFill>
                <a:latin typeface="Calibri"/>
                <a:cs typeface="Calibri"/>
              </a:rPr>
              <a:t>revoir</a:t>
            </a:r>
            <a:r>
              <a:rPr sz="1200" spc="-30" dirty="0">
                <a:solidFill>
                  <a:srgbClr val="333333"/>
                </a:solidFill>
                <a:latin typeface="Calibri"/>
                <a:cs typeface="Calibri"/>
              </a:rPr>
              <a:t> </a:t>
            </a:r>
            <a:r>
              <a:rPr sz="1200" dirty="0">
                <a:solidFill>
                  <a:srgbClr val="333333"/>
                </a:solidFill>
                <a:latin typeface="Calibri"/>
                <a:cs typeface="Calibri"/>
              </a:rPr>
              <a:t>la</a:t>
            </a:r>
            <a:r>
              <a:rPr sz="1200" spc="-35" dirty="0">
                <a:solidFill>
                  <a:srgbClr val="333333"/>
                </a:solidFill>
                <a:latin typeface="Calibri"/>
                <a:cs typeface="Calibri"/>
              </a:rPr>
              <a:t> </a:t>
            </a:r>
            <a:r>
              <a:rPr sz="1200" spc="-10" dirty="0">
                <a:solidFill>
                  <a:srgbClr val="333333"/>
                </a:solidFill>
                <a:latin typeface="Calibri"/>
                <a:cs typeface="Calibri"/>
              </a:rPr>
              <a:t>représentativité </a:t>
            </a:r>
            <a:r>
              <a:rPr sz="1200" dirty="0">
                <a:solidFill>
                  <a:srgbClr val="333333"/>
                </a:solidFill>
                <a:latin typeface="Calibri"/>
                <a:cs typeface="Calibri"/>
              </a:rPr>
              <a:t>dans</a:t>
            </a:r>
            <a:r>
              <a:rPr sz="1200" spc="-20" dirty="0">
                <a:solidFill>
                  <a:srgbClr val="333333"/>
                </a:solidFill>
                <a:latin typeface="Calibri"/>
                <a:cs typeface="Calibri"/>
              </a:rPr>
              <a:t> </a:t>
            </a:r>
            <a:r>
              <a:rPr sz="1200" dirty="0">
                <a:solidFill>
                  <a:srgbClr val="333333"/>
                </a:solidFill>
                <a:latin typeface="Calibri"/>
                <a:cs typeface="Calibri"/>
              </a:rPr>
              <a:t>les</a:t>
            </a:r>
            <a:r>
              <a:rPr sz="1200" spc="-20" dirty="0">
                <a:solidFill>
                  <a:srgbClr val="333333"/>
                </a:solidFill>
                <a:latin typeface="Calibri"/>
                <a:cs typeface="Calibri"/>
              </a:rPr>
              <a:t> </a:t>
            </a:r>
            <a:r>
              <a:rPr sz="1200" spc="-10" dirty="0">
                <a:solidFill>
                  <a:srgbClr val="333333"/>
                </a:solidFill>
                <a:latin typeface="Calibri"/>
                <a:cs typeface="Calibri"/>
              </a:rPr>
              <a:t>travaux</a:t>
            </a:r>
            <a:r>
              <a:rPr sz="1200" spc="-20" dirty="0">
                <a:solidFill>
                  <a:srgbClr val="333333"/>
                </a:solidFill>
                <a:latin typeface="Calibri"/>
                <a:cs typeface="Calibri"/>
              </a:rPr>
              <a:t> </a:t>
            </a:r>
            <a:r>
              <a:rPr sz="1200" dirty="0">
                <a:solidFill>
                  <a:srgbClr val="333333"/>
                </a:solidFill>
                <a:latin typeface="Calibri"/>
                <a:cs typeface="Calibri"/>
              </a:rPr>
              <a:t>du</a:t>
            </a:r>
            <a:r>
              <a:rPr sz="1200" spc="-15" dirty="0">
                <a:solidFill>
                  <a:srgbClr val="333333"/>
                </a:solidFill>
                <a:latin typeface="Calibri"/>
                <a:cs typeface="Calibri"/>
              </a:rPr>
              <a:t> </a:t>
            </a:r>
            <a:r>
              <a:rPr sz="1200" spc="-10" dirty="0">
                <a:solidFill>
                  <a:srgbClr val="333333"/>
                </a:solidFill>
                <a:latin typeface="Calibri"/>
                <a:cs typeface="Calibri"/>
              </a:rPr>
              <a:t>Collège.</a:t>
            </a:r>
            <a:endParaRPr sz="1200" dirty="0">
              <a:latin typeface="Calibri"/>
              <a:cs typeface="Calibri"/>
            </a:endParaRPr>
          </a:p>
        </p:txBody>
      </p:sp>
      <p:sp>
        <p:nvSpPr>
          <p:cNvPr id="28" name="object 15">
            <a:extLst>
              <a:ext uri="{FF2B5EF4-FFF2-40B4-BE49-F238E27FC236}">
                <a16:creationId xmlns:a16="http://schemas.microsoft.com/office/drawing/2014/main" id="{9718D421-4B23-3628-DD8C-0BF76CE44583}"/>
              </a:ext>
            </a:extLst>
          </p:cNvPr>
          <p:cNvSpPr txBox="1"/>
          <p:nvPr userDrawn="1"/>
        </p:nvSpPr>
        <p:spPr>
          <a:xfrm>
            <a:off x="3619715" y="1387792"/>
            <a:ext cx="2495550" cy="2265045"/>
          </a:xfrm>
          <a:prstGeom prst="rect">
            <a:avLst/>
          </a:prstGeom>
        </p:spPr>
        <p:txBody>
          <a:bodyPr vert="horz" wrap="square" lIns="0" tIns="0" rIns="0" bIns="0" rtlCol="0">
            <a:spAutoFit/>
          </a:bodyPr>
          <a:lstStyle/>
          <a:p>
            <a:pPr>
              <a:lnSpc>
                <a:spcPct val="100000"/>
              </a:lnSpc>
            </a:pPr>
            <a:endParaRPr sz="1900" dirty="0">
              <a:latin typeface="Times New Roman"/>
              <a:cs typeface="Times New Roman"/>
            </a:endParaRPr>
          </a:p>
          <a:p>
            <a:pPr>
              <a:lnSpc>
                <a:spcPct val="100000"/>
              </a:lnSpc>
              <a:spcBef>
                <a:spcPts val="135"/>
              </a:spcBef>
            </a:pPr>
            <a:endParaRPr sz="1900" dirty="0">
              <a:latin typeface="Times New Roman"/>
              <a:cs typeface="Times New Roman"/>
            </a:endParaRPr>
          </a:p>
          <a:p>
            <a:pPr marL="140970" marR="183515" indent="241300">
              <a:lnSpc>
                <a:spcPts val="2060"/>
              </a:lnSpc>
            </a:pPr>
            <a:r>
              <a:rPr sz="1900" b="1" spc="-10" dirty="0">
                <a:solidFill>
                  <a:srgbClr val="333333"/>
                </a:solidFill>
                <a:latin typeface="Calibri"/>
                <a:cs typeface="Calibri"/>
              </a:rPr>
              <a:t>Ne</a:t>
            </a:r>
            <a:r>
              <a:rPr lang="fr-BE" sz="1900" b="1" spc="-10" dirty="0" err="1">
                <a:solidFill>
                  <a:srgbClr val="333333"/>
                </a:solidFill>
                <a:latin typeface="Calibri"/>
                <a:cs typeface="Calibri"/>
              </a:rPr>
              <a:t>utr</a:t>
            </a:r>
            <a:r>
              <a:rPr sz="1900" b="1" spc="-10" dirty="0" err="1">
                <a:solidFill>
                  <a:srgbClr val="333333"/>
                </a:solidFill>
                <a:latin typeface="Calibri"/>
                <a:cs typeface="Calibri"/>
              </a:rPr>
              <a:t>alité</a:t>
            </a:r>
            <a:r>
              <a:rPr sz="1900" b="1" spc="-50" dirty="0">
                <a:solidFill>
                  <a:srgbClr val="333333"/>
                </a:solidFill>
                <a:latin typeface="Calibri"/>
                <a:cs typeface="Calibri"/>
              </a:rPr>
              <a:t> </a:t>
            </a:r>
            <a:r>
              <a:rPr sz="1900" b="1" dirty="0">
                <a:solidFill>
                  <a:srgbClr val="333333"/>
                </a:solidFill>
                <a:latin typeface="Calibri"/>
                <a:cs typeface="Calibri"/>
              </a:rPr>
              <a:t>&amp;</a:t>
            </a:r>
            <a:r>
              <a:rPr sz="1900" b="1" spc="-45" dirty="0">
                <a:solidFill>
                  <a:srgbClr val="333333"/>
                </a:solidFill>
                <a:latin typeface="Calibri"/>
                <a:cs typeface="Calibri"/>
              </a:rPr>
              <a:t> </a:t>
            </a:r>
            <a:r>
              <a:rPr sz="1900" b="1" spc="-20" dirty="0">
                <a:solidFill>
                  <a:srgbClr val="333333"/>
                </a:solidFill>
                <a:latin typeface="Calibri"/>
                <a:cs typeface="Calibri"/>
              </a:rPr>
              <a:t>rôle </a:t>
            </a:r>
            <a:r>
              <a:rPr sz="1900" b="1" spc="-25" dirty="0">
                <a:solidFill>
                  <a:srgbClr val="333333"/>
                </a:solidFill>
                <a:latin typeface="Calibri"/>
                <a:cs typeface="Calibri"/>
              </a:rPr>
              <a:t>technico-</a:t>
            </a:r>
            <a:r>
              <a:rPr sz="1900" b="1" spc="-10" dirty="0">
                <a:solidFill>
                  <a:srgbClr val="333333"/>
                </a:solidFill>
                <a:latin typeface="Calibri"/>
                <a:cs typeface="Calibri"/>
              </a:rPr>
              <a:t>économique</a:t>
            </a:r>
            <a:endParaRPr sz="1900" dirty="0">
              <a:latin typeface="Calibri"/>
              <a:cs typeface="Calibri"/>
            </a:endParaRPr>
          </a:p>
          <a:p>
            <a:pPr marL="136525" marR="212725">
              <a:lnSpc>
                <a:spcPct val="100000"/>
              </a:lnSpc>
              <a:spcBef>
                <a:spcPts val="700"/>
              </a:spcBef>
            </a:pPr>
            <a:r>
              <a:rPr sz="1200" dirty="0">
                <a:solidFill>
                  <a:srgbClr val="333333"/>
                </a:solidFill>
                <a:latin typeface="Calibri"/>
                <a:cs typeface="Calibri"/>
              </a:rPr>
              <a:t>Être</a:t>
            </a:r>
            <a:r>
              <a:rPr sz="1200" spc="-30" dirty="0">
                <a:solidFill>
                  <a:srgbClr val="333333"/>
                </a:solidFill>
                <a:latin typeface="Calibri"/>
                <a:cs typeface="Calibri"/>
              </a:rPr>
              <a:t> </a:t>
            </a:r>
            <a:r>
              <a:rPr sz="1200" dirty="0">
                <a:solidFill>
                  <a:srgbClr val="333333"/>
                </a:solidFill>
                <a:latin typeface="Calibri"/>
                <a:cs typeface="Calibri"/>
              </a:rPr>
              <a:t>un</a:t>
            </a:r>
            <a:r>
              <a:rPr sz="1200" spc="-35" dirty="0">
                <a:solidFill>
                  <a:srgbClr val="333333"/>
                </a:solidFill>
                <a:latin typeface="Calibri"/>
                <a:cs typeface="Calibri"/>
              </a:rPr>
              <a:t> </a:t>
            </a:r>
            <a:r>
              <a:rPr sz="1200" dirty="0">
                <a:solidFill>
                  <a:srgbClr val="333333"/>
                </a:solidFill>
                <a:latin typeface="Calibri"/>
                <a:cs typeface="Calibri"/>
              </a:rPr>
              <a:t>acteur</a:t>
            </a:r>
            <a:r>
              <a:rPr sz="1200" spc="-25" dirty="0">
                <a:solidFill>
                  <a:srgbClr val="333333"/>
                </a:solidFill>
                <a:latin typeface="Calibri"/>
                <a:cs typeface="Calibri"/>
              </a:rPr>
              <a:t> </a:t>
            </a:r>
            <a:r>
              <a:rPr sz="1200" dirty="0">
                <a:solidFill>
                  <a:srgbClr val="333333"/>
                </a:solidFill>
                <a:latin typeface="Calibri"/>
                <a:cs typeface="Calibri"/>
              </a:rPr>
              <a:t>neutre,</a:t>
            </a:r>
            <a:r>
              <a:rPr sz="1200" spc="-30" dirty="0">
                <a:solidFill>
                  <a:srgbClr val="333333"/>
                </a:solidFill>
                <a:latin typeface="Calibri"/>
                <a:cs typeface="Calibri"/>
              </a:rPr>
              <a:t> </a:t>
            </a:r>
            <a:r>
              <a:rPr sz="1200" spc="-25" dirty="0">
                <a:solidFill>
                  <a:srgbClr val="333333"/>
                </a:solidFill>
                <a:latin typeface="Calibri"/>
                <a:cs typeface="Calibri"/>
              </a:rPr>
              <a:t>non </a:t>
            </a:r>
            <a:r>
              <a:rPr sz="1200" dirty="0">
                <a:solidFill>
                  <a:srgbClr val="333333"/>
                </a:solidFill>
                <a:latin typeface="Calibri"/>
                <a:cs typeface="Calibri"/>
              </a:rPr>
              <a:t>syndical,</a:t>
            </a:r>
            <a:r>
              <a:rPr sz="1200" spc="-20" dirty="0">
                <a:solidFill>
                  <a:srgbClr val="333333"/>
                </a:solidFill>
                <a:latin typeface="Calibri"/>
                <a:cs typeface="Calibri"/>
              </a:rPr>
              <a:t> </a:t>
            </a:r>
            <a:r>
              <a:rPr sz="1200" spc="-10" dirty="0">
                <a:solidFill>
                  <a:srgbClr val="333333"/>
                </a:solidFill>
                <a:latin typeface="Calibri"/>
                <a:cs typeface="Calibri"/>
              </a:rPr>
              <a:t>fournissant</a:t>
            </a:r>
            <a:r>
              <a:rPr sz="1200" spc="-15" dirty="0">
                <a:solidFill>
                  <a:srgbClr val="333333"/>
                </a:solidFill>
                <a:latin typeface="Calibri"/>
                <a:cs typeface="Calibri"/>
              </a:rPr>
              <a:t> </a:t>
            </a:r>
            <a:r>
              <a:rPr sz="1200" dirty="0">
                <a:solidFill>
                  <a:srgbClr val="333333"/>
                </a:solidFill>
                <a:latin typeface="Calibri"/>
                <a:cs typeface="Calibri"/>
              </a:rPr>
              <a:t>des</a:t>
            </a:r>
            <a:r>
              <a:rPr sz="1200" spc="-20" dirty="0">
                <a:solidFill>
                  <a:srgbClr val="333333"/>
                </a:solidFill>
                <a:latin typeface="Calibri"/>
                <a:cs typeface="Calibri"/>
              </a:rPr>
              <a:t> </a:t>
            </a:r>
            <a:r>
              <a:rPr sz="1200" spc="-10" dirty="0">
                <a:solidFill>
                  <a:srgbClr val="333333"/>
                </a:solidFill>
                <a:latin typeface="Calibri"/>
                <a:cs typeface="Calibri"/>
              </a:rPr>
              <a:t>analyses </a:t>
            </a:r>
            <a:r>
              <a:rPr lang="fr-FR" sz="1200" spc="-10" dirty="0">
                <a:solidFill>
                  <a:srgbClr val="333333"/>
                </a:solidFill>
                <a:latin typeface="Calibri"/>
                <a:cs typeface="Calibri"/>
              </a:rPr>
              <a:t>technico-économiques</a:t>
            </a:r>
            <a:r>
              <a:rPr lang="fr-FR" sz="1200" spc="10" dirty="0">
                <a:solidFill>
                  <a:srgbClr val="333333"/>
                </a:solidFill>
                <a:latin typeface="Calibri"/>
                <a:cs typeface="Calibri"/>
              </a:rPr>
              <a:t> </a:t>
            </a:r>
            <a:r>
              <a:rPr lang="fr-FR" sz="1200" spc="-10" dirty="0">
                <a:solidFill>
                  <a:srgbClr val="333333"/>
                </a:solidFill>
                <a:latin typeface="Calibri"/>
                <a:cs typeface="Calibri"/>
              </a:rPr>
              <a:t>objectives </a:t>
            </a:r>
            <a:r>
              <a:rPr lang="fr-FR" sz="1200" dirty="0">
                <a:solidFill>
                  <a:srgbClr val="333333"/>
                </a:solidFill>
                <a:latin typeface="Calibri"/>
                <a:cs typeface="Calibri"/>
              </a:rPr>
              <a:t>pour</a:t>
            </a:r>
            <a:r>
              <a:rPr lang="fr-FR" sz="1200" spc="10" dirty="0">
                <a:solidFill>
                  <a:srgbClr val="333333"/>
                </a:solidFill>
                <a:latin typeface="Calibri"/>
                <a:cs typeface="Calibri"/>
              </a:rPr>
              <a:t> </a:t>
            </a:r>
            <a:r>
              <a:rPr lang="fr-FR" sz="1200" dirty="0">
                <a:solidFill>
                  <a:srgbClr val="333333"/>
                </a:solidFill>
                <a:latin typeface="Calibri"/>
                <a:cs typeface="Calibri"/>
              </a:rPr>
              <a:t>la</a:t>
            </a:r>
            <a:r>
              <a:rPr lang="fr-FR" sz="1200" spc="5" dirty="0">
                <a:solidFill>
                  <a:srgbClr val="333333"/>
                </a:solidFill>
                <a:latin typeface="Calibri"/>
                <a:cs typeface="Calibri"/>
              </a:rPr>
              <a:t> </a:t>
            </a:r>
            <a:r>
              <a:rPr lang="fr-FR" sz="1200" spc="-10" dirty="0">
                <a:solidFill>
                  <a:srgbClr val="333333"/>
                </a:solidFill>
                <a:latin typeface="Calibri"/>
                <a:cs typeface="Calibri"/>
              </a:rPr>
              <a:t>concertation</a:t>
            </a:r>
            <a:r>
              <a:rPr lang="fr-FR" sz="1200" spc="5" dirty="0">
                <a:solidFill>
                  <a:srgbClr val="333333"/>
                </a:solidFill>
                <a:latin typeface="Calibri"/>
                <a:cs typeface="Calibri"/>
              </a:rPr>
              <a:t> </a:t>
            </a:r>
            <a:r>
              <a:rPr lang="fr-FR" sz="1200" spc="-10" dirty="0" err="1">
                <a:solidFill>
                  <a:srgbClr val="333333"/>
                </a:solidFill>
                <a:latin typeface="Calibri"/>
                <a:cs typeface="Calibri"/>
              </a:rPr>
              <a:t>intermaillons</a:t>
            </a:r>
            <a:r>
              <a:rPr sz="1200" spc="-10" dirty="0">
                <a:solidFill>
                  <a:srgbClr val="333333"/>
                </a:solidFill>
                <a:latin typeface="Calibri"/>
                <a:cs typeface="Calibri"/>
              </a:rPr>
              <a:t>.</a:t>
            </a:r>
            <a:endParaRPr sz="1200" dirty="0">
              <a:latin typeface="Calibri"/>
              <a:cs typeface="Calibri"/>
            </a:endParaRPr>
          </a:p>
        </p:txBody>
      </p:sp>
      <p:sp>
        <p:nvSpPr>
          <p:cNvPr id="29" name="object 16">
            <a:extLst>
              <a:ext uri="{FF2B5EF4-FFF2-40B4-BE49-F238E27FC236}">
                <a16:creationId xmlns:a16="http://schemas.microsoft.com/office/drawing/2014/main" id="{3772DB37-530C-223D-27BF-07F766743316}"/>
              </a:ext>
            </a:extLst>
          </p:cNvPr>
          <p:cNvSpPr/>
          <p:nvPr userDrawn="1"/>
        </p:nvSpPr>
        <p:spPr>
          <a:xfrm>
            <a:off x="4606468" y="1440028"/>
            <a:ext cx="495300" cy="415290"/>
          </a:xfrm>
          <a:custGeom>
            <a:avLst/>
            <a:gdLst/>
            <a:ahLst/>
            <a:cxnLst/>
            <a:rect l="l" t="t" r="r" b="b"/>
            <a:pathLst>
              <a:path w="495300" h="415289">
                <a:moveTo>
                  <a:pt x="267016" y="54952"/>
                </a:moveTo>
                <a:lnTo>
                  <a:pt x="256018" y="54952"/>
                </a:lnTo>
                <a:lnTo>
                  <a:pt x="255967" y="369303"/>
                </a:lnTo>
                <a:lnTo>
                  <a:pt x="177405" y="369481"/>
                </a:lnTo>
                <a:lnTo>
                  <a:pt x="166452" y="372256"/>
                </a:lnTo>
                <a:lnTo>
                  <a:pt x="158503" y="379461"/>
                </a:lnTo>
                <a:lnTo>
                  <a:pt x="154176" y="389503"/>
                </a:lnTo>
                <a:lnTo>
                  <a:pt x="154088" y="400786"/>
                </a:lnTo>
                <a:lnTo>
                  <a:pt x="153275" y="404939"/>
                </a:lnTo>
                <a:lnTo>
                  <a:pt x="153758" y="412800"/>
                </a:lnTo>
                <a:lnTo>
                  <a:pt x="157313" y="415036"/>
                </a:lnTo>
                <a:lnTo>
                  <a:pt x="365556" y="415036"/>
                </a:lnTo>
                <a:lnTo>
                  <a:pt x="367397" y="407454"/>
                </a:lnTo>
                <a:lnTo>
                  <a:pt x="367500" y="404939"/>
                </a:lnTo>
                <a:lnTo>
                  <a:pt x="367541" y="403936"/>
                </a:lnTo>
                <a:lnTo>
                  <a:pt x="165518" y="403758"/>
                </a:lnTo>
                <a:lnTo>
                  <a:pt x="165137" y="397395"/>
                </a:lnTo>
                <a:lnTo>
                  <a:pt x="363143" y="380961"/>
                </a:lnTo>
                <a:lnTo>
                  <a:pt x="362116" y="378802"/>
                </a:lnTo>
                <a:lnTo>
                  <a:pt x="355147" y="372256"/>
                </a:lnTo>
                <a:lnTo>
                  <a:pt x="345515" y="369620"/>
                </a:lnTo>
                <a:lnTo>
                  <a:pt x="267004" y="369303"/>
                </a:lnTo>
                <a:lnTo>
                  <a:pt x="267016" y="54952"/>
                </a:lnTo>
                <a:close/>
              </a:path>
              <a:path w="495300" h="415289">
                <a:moveTo>
                  <a:pt x="363143" y="380961"/>
                </a:moveTo>
                <a:lnTo>
                  <a:pt x="349274" y="380961"/>
                </a:lnTo>
                <a:lnTo>
                  <a:pt x="355586" y="386334"/>
                </a:lnTo>
                <a:lnTo>
                  <a:pt x="355605" y="387744"/>
                </a:lnTo>
                <a:lnTo>
                  <a:pt x="355720" y="396659"/>
                </a:lnTo>
                <a:lnTo>
                  <a:pt x="355815" y="403936"/>
                </a:lnTo>
                <a:lnTo>
                  <a:pt x="367541" y="403936"/>
                </a:lnTo>
                <a:lnTo>
                  <a:pt x="367577" y="396659"/>
                </a:lnTo>
                <a:lnTo>
                  <a:pt x="366370" y="387744"/>
                </a:lnTo>
                <a:lnTo>
                  <a:pt x="363143" y="380961"/>
                </a:lnTo>
                <a:close/>
              </a:path>
              <a:path w="495300" h="415289">
                <a:moveTo>
                  <a:pt x="415988" y="54952"/>
                </a:moveTo>
                <a:lnTo>
                  <a:pt x="267016" y="54952"/>
                </a:lnTo>
                <a:lnTo>
                  <a:pt x="394753" y="55321"/>
                </a:lnTo>
                <a:lnTo>
                  <a:pt x="318845" y="221386"/>
                </a:lnTo>
                <a:lnTo>
                  <a:pt x="312824" y="233442"/>
                </a:lnTo>
                <a:lnTo>
                  <a:pt x="317550" y="248845"/>
                </a:lnTo>
                <a:lnTo>
                  <a:pt x="327857" y="263793"/>
                </a:lnTo>
                <a:lnTo>
                  <a:pt x="338581" y="274485"/>
                </a:lnTo>
                <a:lnTo>
                  <a:pt x="361308" y="288165"/>
                </a:lnTo>
                <a:lnTo>
                  <a:pt x="386217" y="295497"/>
                </a:lnTo>
                <a:lnTo>
                  <a:pt x="412238" y="296494"/>
                </a:lnTo>
                <a:lnTo>
                  <a:pt x="438301" y="291172"/>
                </a:lnTo>
                <a:lnTo>
                  <a:pt x="453912" y="284736"/>
                </a:lnTo>
                <a:lnTo>
                  <a:pt x="455603" y="283684"/>
                </a:lnTo>
                <a:lnTo>
                  <a:pt x="390981" y="283684"/>
                </a:lnTo>
                <a:lnTo>
                  <a:pt x="356158" y="272567"/>
                </a:lnTo>
                <a:lnTo>
                  <a:pt x="346334" y="265937"/>
                </a:lnTo>
                <a:lnTo>
                  <a:pt x="338021" y="257902"/>
                </a:lnTo>
                <a:lnTo>
                  <a:pt x="331267" y="248414"/>
                </a:lnTo>
                <a:lnTo>
                  <a:pt x="326146" y="237477"/>
                </a:lnTo>
                <a:lnTo>
                  <a:pt x="494751" y="237477"/>
                </a:lnTo>
                <a:lnTo>
                  <a:pt x="494821" y="235394"/>
                </a:lnTo>
                <a:lnTo>
                  <a:pt x="494291" y="227999"/>
                </a:lnTo>
                <a:lnTo>
                  <a:pt x="492399" y="225056"/>
                </a:lnTo>
                <a:lnTo>
                  <a:pt x="492277" y="224866"/>
                </a:lnTo>
                <a:lnTo>
                  <a:pt x="330250" y="224866"/>
                </a:lnTo>
                <a:lnTo>
                  <a:pt x="403380" y="65290"/>
                </a:lnTo>
                <a:lnTo>
                  <a:pt x="403491" y="65049"/>
                </a:lnTo>
                <a:lnTo>
                  <a:pt x="416300" y="65049"/>
                </a:lnTo>
                <a:lnTo>
                  <a:pt x="411763" y="55321"/>
                </a:lnTo>
                <a:lnTo>
                  <a:pt x="411657" y="55092"/>
                </a:lnTo>
                <a:lnTo>
                  <a:pt x="415988" y="54952"/>
                </a:lnTo>
                <a:close/>
              </a:path>
              <a:path w="495300" h="415289">
                <a:moveTo>
                  <a:pt x="126287" y="54952"/>
                </a:moveTo>
                <a:lnTo>
                  <a:pt x="109834" y="54952"/>
                </a:lnTo>
                <a:lnTo>
                  <a:pt x="31063" y="224866"/>
                </a:lnTo>
                <a:lnTo>
                  <a:pt x="30974" y="225056"/>
                </a:lnTo>
                <a:lnTo>
                  <a:pt x="25682" y="227999"/>
                </a:lnTo>
                <a:lnTo>
                  <a:pt x="25903" y="227999"/>
                </a:lnTo>
                <a:lnTo>
                  <a:pt x="26745" y="232460"/>
                </a:lnTo>
                <a:lnTo>
                  <a:pt x="29867" y="243801"/>
                </a:lnTo>
                <a:lnTo>
                  <a:pt x="93856" y="294192"/>
                </a:lnTo>
                <a:lnTo>
                  <a:pt x="140124" y="294819"/>
                </a:lnTo>
                <a:lnTo>
                  <a:pt x="164093" y="284475"/>
                </a:lnTo>
                <a:lnTo>
                  <a:pt x="110138" y="284475"/>
                </a:lnTo>
                <a:lnTo>
                  <a:pt x="75907" y="275856"/>
                </a:lnTo>
                <a:lnTo>
                  <a:pt x="64218" y="269107"/>
                </a:lnTo>
                <a:lnTo>
                  <a:pt x="54396" y="260421"/>
                </a:lnTo>
                <a:lnTo>
                  <a:pt x="46560" y="249851"/>
                </a:lnTo>
                <a:lnTo>
                  <a:pt x="40841" y="237477"/>
                </a:lnTo>
                <a:lnTo>
                  <a:pt x="209522" y="237477"/>
                </a:lnTo>
                <a:lnTo>
                  <a:pt x="210349" y="235394"/>
                </a:lnTo>
                <a:lnTo>
                  <a:pt x="209986" y="227999"/>
                </a:lnTo>
                <a:lnTo>
                  <a:pt x="209943" y="227114"/>
                </a:lnTo>
                <a:lnTo>
                  <a:pt x="207474" y="224866"/>
                </a:lnTo>
                <a:lnTo>
                  <a:pt x="44726" y="224866"/>
                </a:lnTo>
                <a:lnTo>
                  <a:pt x="118096" y="65290"/>
                </a:lnTo>
                <a:lnTo>
                  <a:pt x="131078" y="65290"/>
                </a:lnTo>
                <a:lnTo>
                  <a:pt x="126458" y="55321"/>
                </a:lnTo>
                <a:lnTo>
                  <a:pt x="126352" y="55092"/>
                </a:lnTo>
                <a:lnTo>
                  <a:pt x="126287" y="54952"/>
                </a:lnTo>
                <a:close/>
              </a:path>
              <a:path w="495300" h="415289">
                <a:moveTo>
                  <a:pt x="209522" y="237477"/>
                </a:moveTo>
                <a:lnTo>
                  <a:pt x="195633" y="237477"/>
                </a:lnTo>
                <a:lnTo>
                  <a:pt x="176318" y="265684"/>
                </a:lnTo>
                <a:lnTo>
                  <a:pt x="145708" y="281225"/>
                </a:lnTo>
                <a:lnTo>
                  <a:pt x="110138" y="284475"/>
                </a:lnTo>
                <a:lnTo>
                  <a:pt x="164093" y="284475"/>
                </a:lnTo>
                <a:lnTo>
                  <a:pt x="180754" y="277284"/>
                </a:lnTo>
                <a:lnTo>
                  <a:pt x="207009" y="243801"/>
                </a:lnTo>
                <a:lnTo>
                  <a:pt x="209522" y="237477"/>
                </a:lnTo>
                <a:close/>
              </a:path>
              <a:path w="495300" h="415289">
                <a:moveTo>
                  <a:pt x="494751" y="237477"/>
                </a:moveTo>
                <a:lnTo>
                  <a:pt x="481735" y="237477"/>
                </a:lnTo>
                <a:lnTo>
                  <a:pt x="461099" y="266514"/>
                </a:lnTo>
                <a:lnTo>
                  <a:pt x="428405" y="281792"/>
                </a:lnTo>
                <a:lnTo>
                  <a:pt x="390981" y="283684"/>
                </a:lnTo>
                <a:lnTo>
                  <a:pt x="455603" y="283684"/>
                </a:lnTo>
                <a:lnTo>
                  <a:pt x="467899" y="276037"/>
                </a:lnTo>
                <a:lnTo>
                  <a:pt x="479914" y="264905"/>
                </a:lnTo>
                <a:lnTo>
                  <a:pt x="489609" y="251167"/>
                </a:lnTo>
                <a:lnTo>
                  <a:pt x="494751" y="237477"/>
                </a:lnTo>
                <a:close/>
              </a:path>
              <a:path w="495300" h="415289">
                <a:moveTo>
                  <a:pt x="131078" y="65290"/>
                </a:moveTo>
                <a:lnTo>
                  <a:pt x="118096" y="65290"/>
                </a:lnTo>
                <a:lnTo>
                  <a:pt x="191858" y="224485"/>
                </a:lnTo>
                <a:lnTo>
                  <a:pt x="0" y="224866"/>
                </a:lnTo>
                <a:lnTo>
                  <a:pt x="207474" y="224866"/>
                </a:lnTo>
                <a:lnTo>
                  <a:pt x="203262" y="221030"/>
                </a:lnTo>
                <a:lnTo>
                  <a:pt x="131078" y="65290"/>
                </a:lnTo>
                <a:close/>
              </a:path>
              <a:path w="495300" h="415289">
                <a:moveTo>
                  <a:pt x="416300" y="65049"/>
                </a:moveTo>
                <a:lnTo>
                  <a:pt x="403491" y="65049"/>
                </a:lnTo>
                <a:lnTo>
                  <a:pt x="477716" y="224866"/>
                </a:lnTo>
                <a:lnTo>
                  <a:pt x="492277" y="224866"/>
                </a:lnTo>
                <a:lnTo>
                  <a:pt x="491286" y="223325"/>
                </a:lnTo>
                <a:lnTo>
                  <a:pt x="489533" y="222072"/>
                </a:lnTo>
                <a:lnTo>
                  <a:pt x="416413" y="65290"/>
                </a:lnTo>
                <a:lnTo>
                  <a:pt x="416300" y="65049"/>
                </a:lnTo>
                <a:close/>
              </a:path>
              <a:path w="495300" h="415289">
                <a:moveTo>
                  <a:pt x="263016" y="0"/>
                </a:moveTo>
                <a:lnTo>
                  <a:pt x="235038" y="26403"/>
                </a:lnTo>
                <a:lnTo>
                  <a:pt x="235482" y="33489"/>
                </a:lnTo>
                <a:lnTo>
                  <a:pt x="235406" y="41795"/>
                </a:lnTo>
                <a:lnTo>
                  <a:pt x="85127" y="41935"/>
                </a:lnTo>
                <a:lnTo>
                  <a:pt x="81558" y="44602"/>
                </a:lnTo>
                <a:lnTo>
                  <a:pt x="80492" y="48348"/>
                </a:lnTo>
                <a:lnTo>
                  <a:pt x="82480" y="53251"/>
                </a:lnTo>
                <a:lnTo>
                  <a:pt x="82583" y="53505"/>
                </a:lnTo>
                <a:lnTo>
                  <a:pt x="84632" y="53505"/>
                </a:lnTo>
                <a:lnTo>
                  <a:pt x="112878" y="54952"/>
                </a:lnTo>
                <a:lnTo>
                  <a:pt x="416684" y="54952"/>
                </a:lnTo>
                <a:lnTo>
                  <a:pt x="425897" y="54549"/>
                </a:lnTo>
                <a:lnTo>
                  <a:pt x="432974" y="54103"/>
                </a:lnTo>
                <a:lnTo>
                  <a:pt x="439260" y="53505"/>
                </a:lnTo>
                <a:lnTo>
                  <a:pt x="441438" y="53251"/>
                </a:lnTo>
                <a:lnTo>
                  <a:pt x="442378" y="46875"/>
                </a:lnTo>
                <a:lnTo>
                  <a:pt x="440105" y="44208"/>
                </a:lnTo>
                <a:lnTo>
                  <a:pt x="437298" y="42545"/>
                </a:lnTo>
                <a:lnTo>
                  <a:pt x="287578" y="42545"/>
                </a:lnTo>
                <a:lnTo>
                  <a:pt x="287549" y="41363"/>
                </a:lnTo>
                <a:lnTo>
                  <a:pt x="247027" y="41363"/>
                </a:lnTo>
                <a:lnTo>
                  <a:pt x="246354" y="35331"/>
                </a:lnTo>
                <a:lnTo>
                  <a:pt x="245871" y="27647"/>
                </a:lnTo>
                <a:lnTo>
                  <a:pt x="249630" y="15100"/>
                </a:lnTo>
                <a:lnTo>
                  <a:pt x="257199" y="12331"/>
                </a:lnTo>
                <a:lnTo>
                  <a:pt x="283979" y="12331"/>
                </a:lnTo>
                <a:lnTo>
                  <a:pt x="279164" y="6403"/>
                </a:lnTo>
                <a:lnTo>
                  <a:pt x="271495" y="1843"/>
                </a:lnTo>
                <a:lnTo>
                  <a:pt x="263016" y="0"/>
                </a:lnTo>
                <a:close/>
              </a:path>
              <a:path w="495300" h="415289">
                <a:moveTo>
                  <a:pt x="283979" y="12331"/>
                </a:moveTo>
                <a:lnTo>
                  <a:pt x="257199" y="12331"/>
                </a:lnTo>
                <a:lnTo>
                  <a:pt x="269110" y="13312"/>
                </a:lnTo>
                <a:lnTo>
                  <a:pt x="268031" y="13312"/>
                </a:lnTo>
                <a:lnTo>
                  <a:pt x="275767" y="17576"/>
                </a:lnTo>
                <a:lnTo>
                  <a:pt x="276745" y="41173"/>
                </a:lnTo>
                <a:lnTo>
                  <a:pt x="247027" y="41363"/>
                </a:lnTo>
                <a:lnTo>
                  <a:pt x="287549" y="41363"/>
                </a:lnTo>
                <a:lnTo>
                  <a:pt x="287215" y="27647"/>
                </a:lnTo>
                <a:lnTo>
                  <a:pt x="287185" y="26403"/>
                </a:lnTo>
                <a:lnTo>
                  <a:pt x="287082" y="22199"/>
                </a:lnTo>
                <a:lnTo>
                  <a:pt x="284776" y="13312"/>
                </a:lnTo>
                <a:lnTo>
                  <a:pt x="283979" y="12331"/>
                </a:lnTo>
                <a:close/>
              </a:path>
            </a:pathLst>
          </a:custGeom>
          <a:solidFill>
            <a:srgbClr val="19313B"/>
          </a:solidFill>
        </p:spPr>
        <p:txBody>
          <a:bodyPr wrap="square" lIns="0" tIns="0" rIns="0" bIns="0" rtlCol="0"/>
          <a:lstStyle/>
          <a:p>
            <a:endParaRPr/>
          </a:p>
        </p:txBody>
      </p:sp>
      <p:sp>
        <p:nvSpPr>
          <p:cNvPr id="30" name="object 17">
            <a:extLst>
              <a:ext uri="{FF2B5EF4-FFF2-40B4-BE49-F238E27FC236}">
                <a16:creationId xmlns:a16="http://schemas.microsoft.com/office/drawing/2014/main" id="{A871B987-7445-E978-ACCB-9F3D354AE171}"/>
              </a:ext>
            </a:extLst>
          </p:cNvPr>
          <p:cNvSpPr txBox="1"/>
          <p:nvPr userDrawn="1"/>
        </p:nvSpPr>
        <p:spPr>
          <a:xfrm>
            <a:off x="6290817" y="1387779"/>
            <a:ext cx="2495550" cy="2265045"/>
          </a:xfrm>
          <a:prstGeom prst="rect">
            <a:avLst/>
          </a:prstGeom>
        </p:spPr>
        <p:txBody>
          <a:bodyPr vert="horz" wrap="square" lIns="0" tIns="0" rIns="0" bIns="0" rtlCol="0">
            <a:spAutoFit/>
          </a:bodyPr>
          <a:lstStyle/>
          <a:p>
            <a:pPr>
              <a:lnSpc>
                <a:spcPct val="100000"/>
              </a:lnSpc>
            </a:pPr>
            <a:endParaRPr sz="1900" dirty="0">
              <a:latin typeface="Times New Roman"/>
              <a:cs typeface="Times New Roman"/>
            </a:endParaRPr>
          </a:p>
          <a:p>
            <a:pPr>
              <a:lnSpc>
                <a:spcPct val="100000"/>
              </a:lnSpc>
              <a:spcBef>
                <a:spcPts val="65"/>
              </a:spcBef>
            </a:pPr>
            <a:endParaRPr sz="1900" dirty="0">
              <a:latin typeface="Times New Roman"/>
              <a:cs typeface="Times New Roman"/>
            </a:endParaRPr>
          </a:p>
          <a:p>
            <a:pPr marL="732155" marR="558165" indent="-124460">
              <a:lnSpc>
                <a:spcPts val="2060"/>
              </a:lnSpc>
            </a:pPr>
            <a:r>
              <a:rPr sz="1900" b="1" spc="-20" dirty="0">
                <a:solidFill>
                  <a:srgbClr val="333333"/>
                </a:solidFill>
                <a:latin typeface="Calibri"/>
                <a:cs typeface="Calibri"/>
              </a:rPr>
              <a:t>Structuration </a:t>
            </a:r>
            <a:r>
              <a:rPr sz="1900" b="1" dirty="0">
                <a:solidFill>
                  <a:srgbClr val="333333"/>
                </a:solidFill>
                <a:latin typeface="Calibri"/>
                <a:cs typeface="Calibri"/>
              </a:rPr>
              <a:t>des</a:t>
            </a:r>
            <a:r>
              <a:rPr sz="1900" b="1" spc="-35" dirty="0">
                <a:solidFill>
                  <a:srgbClr val="333333"/>
                </a:solidFill>
                <a:latin typeface="Calibri"/>
                <a:cs typeface="Calibri"/>
              </a:rPr>
              <a:t> </a:t>
            </a:r>
            <a:r>
              <a:rPr sz="1900" b="1" spc="-10" dirty="0">
                <a:solidFill>
                  <a:srgbClr val="333333"/>
                </a:solidFill>
                <a:latin typeface="Calibri"/>
                <a:cs typeface="Calibri"/>
              </a:rPr>
              <a:t>filières</a:t>
            </a:r>
            <a:endParaRPr sz="1900" dirty="0">
              <a:latin typeface="Calibri"/>
              <a:cs typeface="Calibri"/>
            </a:endParaRPr>
          </a:p>
          <a:p>
            <a:pPr marL="116839" marR="132715">
              <a:lnSpc>
                <a:spcPct val="100000"/>
              </a:lnSpc>
              <a:spcBef>
                <a:spcPts val="770"/>
              </a:spcBef>
            </a:pPr>
            <a:r>
              <a:rPr sz="1200" dirty="0">
                <a:solidFill>
                  <a:srgbClr val="333333"/>
                </a:solidFill>
                <a:latin typeface="Calibri"/>
                <a:cs typeface="Calibri"/>
              </a:rPr>
              <a:t>Concentrer</a:t>
            </a:r>
            <a:r>
              <a:rPr sz="1200" spc="-35" dirty="0">
                <a:solidFill>
                  <a:srgbClr val="333333"/>
                </a:solidFill>
                <a:latin typeface="Calibri"/>
                <a:cs typeface="Calibri"/>
              </a:rPr>
              <a:t> </a:t>
            </a:r>
            <a:r>
              <a:rPr sz="1200" dirty="0">
                <a:solidFill>
                  <a:srgbClr val="333333"/>
                </a:solidFill>
                <a:latin typeface="Calibri"/>
                <a:cs typeface="Calibri"/>
              </a:rPr>
              <a:t>les</a:t>
            </a:r>
            <a:r>
              <a:rPr sz="1200" spc="-35" dirty="0">
                <a:solidFill>
                  <a:srgbClr val="333333"/>
                </a:solidFill>
                <a:latin typeface="Calibri"/>
                <a:cs typeface="Calibri"/>
              </a:rPr>
              <a:t> </a:t>
            </a:r>
            <a:r>
              <a:rPr sz="1200" spc="-10" dirty="0">
                <a:solidFill>
                  <a:srgbClr val="333333"/>
                </a:solidFill>
                <a:latin typeface="Calibri"/>
                <a:cs typeface="Calibri"/>
              </a:rPr>
              <a:t>efforts</a:t>
            </a:r>
            <a:r>
              <a:rPr sz="1200" spc="-40" dirty="0">
                <a:solidFill>
                  <a:srgbClr val="333333"/>
                </a:solidFill>
                <a:latin typeface="Calibri"/>
                <a:cs typeface="Calibri"/>
              </a:rPr>
              <a:t> </a:t>
            </a:r>
            <a:r>
              <a:rPr sz="1200" dirty="0">
                <a:solidFill>
                  <a:srgbClr val="333333"/>
                </a:solidFill>
                <a:latin typeface="Calibri"/>
                <a:cs typeface="Calibri"/>
              </a:rPr>
              <a:t>sur</a:t>
            </a:r>
            <a:r>
              <a:rPr sz="1200" spc="-30" dirty="0">
                <a:solidFill>
                  <a:srgbClr val="333333"/>
                </a:solidFill>
                <a:latin typeface="Calibri"/>
                <a:cs typeface="Calibri"/>
              </a:rPr>
              <a:t> </a:t>
            </a:r>
            <a:r>
              <a:rPr sz="1200" spc="-25" dirty="0">
                <a:solidFill>
                  <a:srgbClr val="333333"/>
                </a:solidFill>
                <a:latin typeface="Calibri"/>
                <a:cs typeface="Calibri"/>
              </a:rPr>
              <a:t>les </a:t>
            </a:r>
            <a:r>
              <a:rPr lang="fr-FR" sz="1200" spc="-10" dirty="0">
                <a:solidFill>
                  <a:srgbClr val="333333"/>
                </a:solidFill>
                <a:latin typeface="Calibri"/>
                <a:cs typeface="Calibri"/>
              </a:rPr>
              <a:t>opérateurs</a:t>
            </a:r>
            <a:r>
              <a:rPr lang="fr-FR" sz="1200" spc="15" dirty="0">
                <a:solidFill>
                  <a:srgbClr val="333333"/>
                </a:solidFill>
                <a:latin typeface="Calibri"/>
                <a:cs typeface="Calibri"/>
              </a:rPr>
              <a:t> </a:t>
            </a:r>
            <a:r>
              <a:rPr lang="fr-FR" sz="1200" spc="-10" dirty="0">
                <a:solidFill>
                  <a:srgbClr val="333333"/>
                </a:solidFill>
                <a:latin typeface="Calibri"/>
                <a:cs typeface="Calibri"/>
              </a:rPr>
              <a:t>économiques,</a:t>
            </a:r>
            <a:r>
              <a:rPr lang="fr-FR" sz="1200" spc="20" dirty="0">
                <a:solidFill>
                  <a:srgbClr val="333333"/>
                </a:solidFill>
                <a:latin typeface="Calibri"/>
                <a:cs typeface="Calibri"/>
              </a:rPr>
              <a:t> </a:t>
            </a:r>
            <a:r>
              <a:rPr lang="fr-FR" sz="1200" spc="-25" dirty="0">
                <a:solidFill>
                  <a:srgbClr val="333333"/>
                </a:solidFill>
                <a:latin typeface="Calibri"/>
                <a:cs typeface="Calibri"/>
              </a:rPr>
              <a:t>la </a:t>
            </a:r>
            <a:r>
              <a:rPr lang="fr-FR" sz="1200" spc="-10" dirty="0">
                <a:solidFill>
                  <a:srgbClr val="333333"/>
                </a:solidFill>
                <a:latin typeface="Calibri"/>
                <a:cs typeface="Calibri"/>
              </a:rPr>
              <a:t>structuration</a:t>
            </a:r>
            <a:r>
              <a:rPr lang="fr-FR" sz="1200" spc="5" dirty="0">
                <a:solidFill>
                  <a:srgbClr val="333333"/>
                </a:solidFill>
                <a:latin typeface="Calibri"/>
                <a:cs typeface="Calibri"/>
              </a:rPr>
              <a:t> </a:t>
            </a:r>
            <a:r>
              <a:rPr lang="fr-FR" sz="1200" spc="-10" dirty="0">
                <a:solidFill>
                  <a:srgbClr val="333333"/>
                </a:solidFill>
                <a:latin typeface="Calibri"/>
                <a:cs typeface="Calibri"/>
              </a:rPr>
              <a:t>collective,</a:t>
            </a:r>
            <a:r>
              <a:rPr lang="fr-FR" sz="1200" spc="15" dirty="0">
                <a:solidFill>
                  <a:srgbClr val="333333"/>
                </a:solidFill>
                <a:latin typeface="Calibri"/>
                <a:cs typeface="Calibri"/>
              </a:rPr>
              <a:t> </a:t>
            </a:r>
            <a:r>
              <a:rPr lang="fr-FR" sz="1200" dirty="0">
                <a:solidFill>
                  <a:srgbClr val="333333"/>
                </a:solidFill>
                <a:latin typeface="Calibri"/>
                <a:cs typeface="Calibri"/>
              </a:rPr>
              <a:t>les</a:t>
            </a:r>
            <a:r>
              <a:rPr lang="fr-FR" sz="1200" spc="5" dirty="0">
                <a:solidFill>
                  <a:srgbClr val="333333"/>
                </a:solidFill>
                <a:latin typeface="Calibri"/>
                <a:cs typeface="Calibri"/>
              </a:rPr>
              <a:t> </a:t>
            </a:r>
            <a:r>
              <a:rPr lang="fr-FR" sz="1200" spc="-10" dirty="0">
                <a:solidFill>
                  <a:srgbClr val="333333"/>
                </a:solidFill>
                <a:latin typeface="Calibri"/>
                <a:cs typeface="Calibri"/>
              </a:rPr>
              <a:t>relations commerciales</a:t>
            </a:r>
            <a:r>
              <a:rPr lang="fr-FR" sz="1200" spc="-35" dirty="0">
                <a:solidFill>
                  <a:srgbClr val="333333"/>
                </a:solidFill>
                <a:latin typeface="Calibri"/>
                <a:cs typeface="Calibri"/>
              </a:rPr>
              <a:t> </a:t>
            </a:r>
            <a:r>
              <a:rPr lang="fr-FR" sz="1200" dirty="0">
                <a:solidFill>
                  <a:srgbClr val="333333"/>
                </a:solidFill>
                <a:latin typeface="Calibri"/>
                <a:cs typeface="Calibri"/>
              </a:rPr>
              <a:t>équitables</a:t>
            </a:r>
            <a:r>
              <a:rPr lang="fr-FR" sz="1200" spc="-30" dirty="0">
                <a:solidFill>
                  <a:srgbClr val="333333"/>
                </a:solidFill>
                <a:latin typeface="Calibri"/>
                <a:cs typeface="Calibri"/>
              </a:rPr>
              <a:t> </a:t>
            </a:r>
            <a:r>
              <a:rPr lang="fr-FR" sz="1200" dirty="0">
                <a:solidFill>
                  <a:srgbClr val="333333"/>
                </a:solidFill>
                <a:latin typeface="Calibri"/>
                <a:cs typeface="Calibri"/>
              </a:rPr>
              <a:t>et</a:t>
            </a:r>
            <a:r>
              <a:rPr lang="fr-FR" sz="1200" spc="-25" dirty="0">
                <a:solidFill>
                  <a:srgbClr val="333333"/>
                </a:solidFill>
                <a:latin typeface="Calibri"/>
                <a:cs typeface="Calibri"/>
              </a:rPr>
              <a:t> la </a:t>
            </a:r>
            <a:r>
              <a:rPr lang="fr-FR" sz="1200" spc="-10" dirty="0">
                <a:solidFill>
                  <a:srgbClr val="333333"/>
                </a:solidFill>
                <a:latin typeface="Calibri"/>
                <a:cs typeface="Calibri"/>
              </a:rPr>
              <a:t>production</a:t>
            </a:r>
            <a:r>
              <a:rPr lang="fr-FR" sz="1200" spc="-15" dirty="0">
                <a:solidFill>
                  <a:srgbClr val="333333"/>
                </a:solidFill>
                <a:latin typeface="Calibri"/>
                <a:cs typeface="Calibri"/>
              </a:rPr>
              <a:t> </a:t>
            </a:r>
            <a:r>
              <a:rPr lang="fr-FR" sz="1200" dirty="0">
                <a:solidFill>
                  <a:srgbClr val="333333"/>
                </a:solidFill>
                <a:latin typeface="Calibri"/>
                <a:cs typeface="Calibri"/>
              </a:rPr>
              <a:t>de</a:t>
            </a:r>
            <a:r>
              <a:rPr lang="fr-FR" sz="1200" spc="-5" dirty="0">
                <a:solidFill>
                  <a:srgbClr val="333333"/>
                </a:solidFill>
                <a:latin typeface="Calibri"/>
                <a:cs typeface="Calibri"/>
              </a:rPr>
              <a:t> </a:t>
            </a:r>
            <a:r>
              <a:rPr lang="fr-FR" sz="1200" dirty="0">
                <a:solidFill>
                  <a:srgbClr val="333333"/>
                </a:solidFill>
                <a:latin typeface="Calibri"/>
                <a:cs typeface="Calibri"/>
              </a:rPr>
              <a:t>données</a:t>
            </a:r>
            <a:r>
              <a:rPr lang="fr-FR" sz="1200" spc="-10" dirty="0">
                <a:solidFill>
                  <a:srgbClr val="333333"/>
                </a:solidFill>
                <a:latin typeface="Calibri"/>
                <a:cs typeface="Calibri"/>
              </a:rPr>
              <a:t> fiables.</a:t>
            </a:r>
            <a:endParaRPr sz="1200" dirty="0">
              <a:latin typeface="Calibri"/>
              <a:cs typeface="Calibri"/>
            </a:endParaRPr>
          </a:p>
        </p:txBody>
      </p:sp>
      <p:sp>
        <p:nvSpPr>
          <p:cNvPr id="31" name="object 18">
            <a:extLst>
              <a:ext uri="{FF2B5EF4-FFF2-40B4-BE49-F238E27FC236}">
                <a16:creationId xmlns:a16="http://schemas.microsoft.com/office/drawing/2014/main" id="{7C0AFD8B-BF06-1E6D-EFF5-F153D41D91F6}"/>
              </a:ext>
            </a:extLst>
          </p:cNvPr>
          <p:cNvSpPr/>
          <p:nvPr userDrawn="1"/>
        </p:nvSpPr>
        <p:spPr>
          <a:xfrm>
            <a:off x="7345019" y="1457995"/>
            <a:ext cx="387350" cy="396240"/>
          </a:xfrm>
          <a:custGeom>
            <a:avLst/>
            <a:gdLst/>
            <a:ahLst/>
            <a:cxnLst/>
            <a:rect l="l" t="t" r="r" b="b"/>
            <a:pathLst>
              <a:path w="387350" h="396239">
                <a:moveTo>
                  <a:pt x="358242" y="0"/>
                </a:moveTo>
                <a:lnTo>
                  <a:pt x="29413" y="0"/>
                </a:lnTo>
                <a:lnTo>
                  <a:pt x="18252" y="2396"/>
                </a:lnTo>
                <a:lnTo>
                  <a:pt x="8867" y="8799"/>
                </a:lnTo>
                <a:lnTo>
                  <a:pt x="2402" y="18057"/>
                </a:lnTo>
                <a:lnTo>
                  <a:pt x="0" y="29019"/>
                </a:lnTo>
                <a:lnTo>
                  <a:pt x="76" y="368338"/>
                </a:lnTo>
                <a:lnTo>
                  <a:pt x="2874" y="379882"/>
                </a:lnTo>
                <a:lnTo>
                  <a:pt x="10198" y="388624"/>
                </a:lnTo>
                <a:lnTo>
                  <a:pt x="20435" y="394164"/>
                </a:lnTo>
                <a:lnTo>
                  <a:pt x="31978" y="396100"/>
                </a:lnTo>
                <a:lnTo>
                  <a:pt x="356801" y="396100"/>
                </a:lnTo>
                <a:lnTo>
                  <a:pt x="368815" y="393730"/>
                </a:lnTo>
                <a:lnTo>
                  <a:pt x="378252" y="387478"/>
                </a:lnTo>
                <a:lnTo>
                  <a:pt x="380700" y="383895"/>
                </a:lnTo>
                <a:lnTo>
                  <a:pt x="30901" y="383895"/>
                </a:lnTo>
                <a:lnTo>
                  <a:pt x="22928" y="382162"/>
                </a:lnTo>
                <a:lnTo>
                  <a:pt x="17110" y="377774"/>
                </a:lnTo>
                <a:lnTo>
                  <a:pt x="13372" y="371462"/>
                </a:lnTo>
                <a:lnTo>
                  <a:pt x="12052" y="364045"/>
                </a:lnTo>
                <a:lnTo>
                  <a:pt x="12077" y="204901"/>
                </a:lnTo>
                <a:lnTo>
                  <a:pt x="73830" y="204901"/>
                </a:lnTo>
                <a:lnTo>
                  <a:pt x="79603" y="201764"/>
                </a:lnTo>
                <a:lnTo>
                  <a:pt x="80987" y="198945"/>
                </a:lnTo>
                <a:lnTo>
                  <a:pt x="82267" y="192620"/>
                </a:lnTo>
                <a:lnTo>
                  <a:pt x="12064" y="192620"/>
                </a:lnTo>
                <a:lnTo>
                  <a:pt x="12115" y="21208"/>
                </a:lnTo>
                <a:lnTo>
                  <a:pt x="20409" y="12903"/>
                </a:lnTo>
                <a:lnTo>
                  <a:pt x="381258" y="12903"/>
                </a:lnTo>
                <a:lnTo>
                  <a:pt x="377166" y="7410"/>
                </a:lnTo>
                <a:lnTo>
                  <a:pt x="368577" y="1901"/>
                </a:lnTo>
                <a:lnTo>
                  <a:pt x="358242" y="0"/>
                </a:lnTo>
                <a:close/>
              </a:path>
              <a:path w="387350" h="396239">
                <a:moveTo>
                  <a:pt x="196499" y="324332"/>
                </a:moveTo>
                <a:lnTo>
                  <a:pt x="185648" y="324332"/>
                </a:lnTo>
                <a:lnTo>
                  <a:pt x="185801" y="364045"/>
                </a:lnTo>
                <a:lnTo>
                  <a:pt x="185877" y="383895"/>
                </a:lnTo>
                <a:lnTo>
                  <a:pt x="197065" y="383895"/>
                </a:lnTo>
                <a:lnTo>
                  <a:pt x="196545" y="329190"/>
                </a:lnTo>
                <a:lnTo>
                  <a:pt x="196499" y="324332"/>
                </a:lnTo>
                <a:close/>
              </a:path>
              <a:path w="387350" h="396239">
                <a:moveTo>
                  <a:pt x="386941" y="204901"/>
                </a:moveTo>
                <a:lnTo>
                  <a:pt x="374802" y="204901"/>
                </a:lnTo>
                <a:lnTo>
                  <a:pt x="374738" y="372922"/>
                </a:lnTo>
                <a:lnTo>
                  <a:pt x="367592" y="383527"/>
                </a:lnTo>
                <a:lnTo>
                  <a:pt x="197065" y="383895"/>
                </a:lnTo>
                <a:lnTo>
                  <a:pt x="380700" y="383895"/>
                </a:lnTo>
                <a:lnTo>
                  <a:pt x="384585" y="378209"/>
                </a:lnTo>
                <a:lnTo>
                  <a:pt x="386905" y="366864"/>
                </a:lnTo>
                <a:lnTo>
                  <a:pt x="386941" y="204901"/>
                </a:lnTo>
                <a:close/>
              </a:path>
              <a:path w="387350" h="396239">
                <a:moveTo>
                  <a:pt x="161478" y="254319"/>
                </a:moveTo>
                <a:lnTo>
                  <a:pt x="149728" y="257243"/>
                </a:lnTo>
                <a:lnTo>
                  <a:pt x="139242" y="264147"/>
                </a:lnTo>
                <a:lnTo>
                  <a:pt x="129832" y="278421"/>
                </a:lnTo>
                <a:lnTo>
                  <a:pt x="127761" y="294825"/>
                </a:lnTo>
                <a:lnTo>
                  <a:pt x="132634" y="310679"/>
                </a:lnTo>
                <a:lnTo>
                  <a:pt x="144056" y="323303"/>
                </a:lnTo>
                <a:lnTo>
                  <a:pt x="153789" y="327718"/>
                </a:lnTo>
                <a:lnTo>
                  <a:pt x="163866" y="329190"/>
                </a:lnTo>
                <a:lnTo>
                  <a:pt x="174436" y="327975"/>
                </a:lnTo>
                <a:lnTo>
                  <a:pt x="185648" y="324332"/>
                </a:lnTo>
                <a:lnTo>
                  <a:pt x="196499" y="324332"/>
                </a:lnTo>
                <a:lnTo>
                  <a:pt x="196443" y="318452"/>
                </a:lnTo>
                <a:lnTo>
                  <a:pt x="195800" y="317608"/>
                </a:lnTo>
                <a:lnTo>
                  <a:pt x="163666" y="317608"/>
                </a:lnTo>
                <a:lnTo>
                  <a:pt x="150723" y="313410"/>
                </a:lnTo>
                <a:lnTo>
                  <a:pt x="143264" y="306433"/>
                </a:lnTo>
                <a:lnTo>
                  <a:pt x="139253" y="297364"/>
                </a:lnTo>
                <a:lnTo>
                  <a:pt x="138956" y="287389"/>
                </a:lnTo>
                <a:lnTo>
                  <a:pt x="142633" y="277698"/>
                </a:lnTo>
                <a:lnTo>
                  <a:pt x="150039" y="269976"/>
                </a:lnTo>
                <a:lnTo>
                  <a:pt x="152833" y="268744"/>
                </a:lnTo>
                <a:lnTo>
                  <a:pt x="159654" y="265839"/>
                </a:lnTo>
                <a:lnTo>
                  <a:pt x="170226" y="265464"/>
                </a:lnTo>
                <a:lnTo>
                  <a:pt x="196394" y="265464"/>
                </a:lnTo>
                <a:lnTo>
                  <a:pt x="197929" y="263626"/>
                </a:lnTo>
                <a:lnTo>
                  <a:pt x="197937" y="258787"/>
                </a:lnTo>
                <a:lnTo>
                  <a:pt x="186905" y="258787"/>
                </a:lnTo>
                <a:lnTo>
                  <a:pt x="174027" y="254969"/>
                </a:lnTo>
                <a:lnTo>
                  <a:pt x="161478" y="254319"/>
                </a:lnTo>
                <a:close/>
              </a:path>
              <a:path w="387350" h="396239">
                <a:moveTo>
                  <a:pt x="183261" y="312926"/>
                </a:moveTo>
                <a:lnTo>
                  <a:pt x="174296" y="315895"/>
                </a:lnTo>
                <a:lnTo>
                  <a:pt x="163666" y="317608"/>
                </a:lnTo>
                <a:lnTo>
                  <a:pt x="195800" y="317608"/>
                </a:lnTo>
                <a:lnTo>
                  <a:pt x="193344" y="314388"/>
                </a:lnTo>
                <a:lnTo>
                  <a:pt x="191316" y="313410"/>
                </a:lnTo>
                <a:lnTo>
                  <a:pt x="192143" y="313410"/>
                </a:lnTo>
                <a:lnTo>
                  <a:pt x="183261" y="312926"/>
                </a:lnTo>
                <a:close/>
              </a:path>
              <a:path w="387350" h="396239">
                <a:moveTo>
                  <a:pt x="196394" y="265464"/>
                </a:moveTo>
                <a:lnTo>
                  <a:pt x="170226" y="265464"/>
                </a:lnTo>
                <a:lnTo>
                  <a:pt x="180771" y="268744"/>
                </a:lnTo>
                <a:lnTo>
                  <a:pt x="183210" y="269976"/>
                </a:lnTo>
                <a:lnTo>
                  <a:pt x="189103" y="270179"/>
                </a:lnTo>
                <a:lnTo>
                  <a:pt x="194195" y="268096"/>
                </a:lnTo>
                <a:lnTo>
                  <a:pt x="196394" y="265464"/>
                </a:lnTo>
                <a:close/>
              </a:path>
              <a:path w="387350" h="396239">
                <a:moveTo>
                  <a:pt x="263501" y="203111"/>
                </a:moveTo>
                <a:lnTo>
                  <a:pt x="198031" y="203111"/>
                </a:lnTo>
                <a:lnTo>
                  <a:pt x="251879" y="203428"/>
                </a:lnTo>
                <a:lnTo>
                  <a:pt x="250801" y="211128"/>
                </a:lnTo>
                <a:lnTo>
                  <a:pt x="250042" y="218649"/>
                </a:lnTo>
                <a:lnTo>
                  <a:pt x="250010" y="219725"/>
                </a:lnTo>
                <a:lnTo>
                  <a:pt x="249899" y="223508"/>
                </a:lnTo>
                <a:lnTo>
                  <a:pt x="249877" y="226855"/>
                </a:lnTo>
                <a:lnTo>
                  <a:pt x="250283" y="232470"/>
                </a:lnTo>
                <a:lnTo>
                  <a:pt x="250379" y="233679"/>
                </a:lnTo>
                <a:lnTo>
                  <a:pt x="254392" y="246242"/>
                </a:lnTo>
                <a:lnTo>
                  <a:pt x="262229" y="256052"/>
                </a:lnTo>
                <a:lnTo>
                  <a:pt x="273034" y="262485"/>
                </a:lnTo>
                <a:lnTo>
                  <a:pt x="273219" y="262485"/>
                </a:lnTo>
                <a:lnTo>
                  <a:pt x="285635" y="264756"/>
                </a:lnTo>
                <a:lnTo>
                  <a:pt x="298182" y="262485"/>
                </a:lnTo>
                <a:lnTo>
                  <a:pt x="308819" y="256052"/>
                </a:lnTo>
                <a:lnTo>
                  <a:pt x="310842" y="253517"/>
                </a:lnTo>
                <a:lnTo>
                  <a:pt x="278536" y="253517"/>
                </a:lnTo>
                <a:lnTo>
                  <a:pt x="269430" y="249872"/>
                </a:lnTo>
                <a:lnTo>
                  <a:pt x="265125" y="241414"/>
                </a:lnTo>
                <a:lnTo>
                  <a:pt x="261152" y="226855"/>
                </a:lnTo>
                <a:lnTo>
                  <a:pt x="262068" y="214426"/>
                </a:lnTo>
                <a:lnTo>
                  <a:pt x="262083" y="214215"/>
                </a:lnTo>
                <a:lnTo>
                  <a:pt x="263465" y="205397"/>
                </a:lnTo>
                <a:lnTo>
                  <a:pt x="263501" y="203111"/>
                </a:lnTo>
                <a:close/>
              </a:path>
              <a:path w="387350" h="396239">
                <a:moveTo>
                  <a:pt x="128577" y="141249"/>
                </a:moveTo>
                <a:lnTo>
                  <a:pt x="106299" y="141249"/>
                </a:lnTo>
                <a:lnTo>
                  <a:pt x="119279" y="147427"/>
                </a:lnTo>
                <a:lnTo>
                  <a:pt x="125618" y="159438"/>
                </a:lnTo>
                <a:lnTo>
                  <a:pt x="126871" y="173529"/>
                </a:lnTo>
                <a:lnTo>
                  <a:pt x="126905" y="173903"/>
                </a:lnTo>
                <a:lnTo>
                  <a:pt x="124726" y="187439"/>
                </a:lnTo>
                <a:lnTo>
                  <a:pt x="123761" y="190817"/>
                </a:lnTo>
                <a:lnTo>
                  <a:pt x="123108" y="194398"/>
                </a:lnTo>
                <a:lnTo>
                  <a:pt x="122999" y="194995"/>
                </a:lnTo>
                <a:lnTo>
                  <a:pt x="125056" y="200050"/>
                </a:lnTo>
                <a:lnTo>
                  <a:pt x="130229" y="203669"/>
                </a:lnTo>
                <a:lnTo>
                  <a:pt x="187172" y="203669"/>
                </a:lnTo>
                <a:lnTo>
                  <a:pt x="187136" y="211128"/>
                </a:lnTo>
                <a:lnTo>
                  <a:pt x="187027" y="233679"/>
                </a:lnTo>
                <a:lnTo>
                  <a:pt x="186905" y="258787"/>
                </a:lnTo>
                <a:lnTo>
                  <a:pt x="197937" y="258787"/>
                </a:lnTo>
                <a:lnTo>
                  <a:pt x="198031" y="203111"/>
                </a:lnTo>
                <a:lnTo>
                  <a:pt x="263501" y="203111"/>
                </a:lnTo>
                <a:lnTo>
                  <a:pt x="261785" y="196303"/>
                </a:lnTo>
                <a:lnTo>
                  <a:pt x="260197" y="194398"/>
                </a:lnTo>
                <a:lnTo>
                  <a:pt x="256641" y="192620"/>
                </a:lnTo>
                <a:lnTo>
                  <a:pt x="135756" y="192620"/>
                </a:lnTo>
                <a:lnTo>
                  <a:pt x="137784" y="183095"/>
                </a:lnTo>
                <a:lnTo>
                  <a:pt x="138683" y="173903"/>
                </a:lnTo>
                <a:lnTo>
                  <a:pt x="138720" y="173529"/>
                </a:lnTo>
                <a:lnTo>
                  <a:pt x="138349" y="163949"/>
                </a:lnTo>
                <a:lnTo>
                  <a:pt x="136436" y="154470"/>
                </a:lnTo>
                <a:lnTo>
                  <a:pt x="130989" y="143529"/>
                </a:lnTo>
                <a:lnTo>
                  <a:pt x="128577" y="141249"/>
                </a:lnTo>
                <a:close/>
              </a:path>
              <a:path w="387350" h="396239">
                <a:moveTo>
                  <a:pt x="381258" y="12903"/>
                </a:moveTo>
                <a:lnTo>
                  <a:pt x="356908" y="12903"/>
                </a:lnTo>
                <a:lnTo>
                  <a:pt x="364399" y="14426"/>
                </a:lnTo>
                <a:lnTo>
                  <a:pt x="370033" y="18543"/>
                </a:lnTo>
                <a:lnTo>
                  <a:pt x="373581" y="24577"/>
                </a:lnTo>
                <a:lnTo>
                  <a:pt x="374815" y="31851"/>
                </a:lnTo>
                <a:lnTo>
                  <a:pt x="374764" y="192620"/>
                </a:lnTo>
                <a:lnTo>
                  <a:pt x="311327" y="192620"/>
                </a:lnTo>
                <a:lnTo>
                  <a:pt x="308429" y="196303"/>
                </a:lnTo>
                <a:lnTo>
                  <a:pt x="306476" y="198945"/>
                </a:lnTo>
                <a:lnTo>
                  <a:pt x="307695" y="204901"/>
                </a:lnTo>
                <a:lnTo>
                  <a:pt x="307797" y="205397"/>
                </a:lnTo>
                <a:lnTo>
                  <a:pt x="309245" y="214215"/>
                </a:lnTo>
                <a:lnTo>
                  <a:pt x="309279" y="214426"/>
                </a:lnTo>
                <a:lnTo>
                  <a:pt x="309799" y="223508"/>
                </a:lnTo>
                <a:lnTo>
                  <a:pt x="278536" y="253517"/>
                </a:lnTo>
                <a:lnTo>
                  <a:pt x="310842" y="253517"/>
                </a:lnTo>
                <a:lnTo>
                  <a:pt x="316622" y="246242"/>
                </a:lnTo>
                <a:lnTo>
                  <a:pt x="318219" y="241414"/>
                </a:lnTo>
                <a:lnTo>
                  <a:pt x="320738" y="233679"/>
                </a:lnTo>
                <a:lnTo>
                  <a:pt x="321329" y="226855"/>
                </a:lnTo>
                <a:lnTo>
                  <a:pt x="321275" y="219725"/>
                </a:lnTo>
                <a:lnTo>
                  <a:pt x="320649" y="212520"/>
                </a:lnTo>
                <a:lnTo>
                  <a:pt x="319665" y="205397"/>
                </a:lnTo>
                <a:lnTo>
                  <a:pt x="319596" y="204901"/>
                </a:lnTo>
                <a:lnTo>
                  <a:pt x="386941" y="204901"/>
                </a:lnTo>
                <a:lnTo>
                  <a:pt x="386981" y="26111"/>
                </a:lnTo>
                <a:lnTo>
                  <a:pt x="383356" y="15720"/>
                </a:lnTo>
                <a:lnTo>
                  <a:pt x="381258" y="12903"/>
                </a:lnTo>
                <a:close/>
              </a:path>
              <a:path w="387350" h="396239">
                <a:moveTo>
                  <a:pt x="100495" y="129882"/>
                </a:moveTo>
                <a:lnTo>
                  <a:pt x="68249" y="161366"/>
                </a:lnTo>
                <a:lnTo>
                  <a:pt x="67791" y="169030"/>
                </a:lnTo>
                <a:lnTo>
                  <a:pt x="67880" y="173529"/>
                </a:lnTo>
                <a:lnTo>
                  <a:pt x="67941" y="176642"/>
                </a:lnTo>
                <a:lnTo>
                  <a:pt x="68707" y="184395"/>
                </a:lnTo>
                <a:lnTo>
                  <a:pt x="70021" y="192074"/>
                </a:lnTo>
                <a:lnTo>
                  <a:pt x="70115" y="192620"/>
                </a:lnTo>
                <a:lnTo>
                  <a:pt x="82313" y="192620"/>
                </a:lnTo>
                <a:lnTo>
                  <a:pt x="80694" y="186061"/>
                </a:lnTo>
                <a:lnTo>
                  <a:pt x="79032" y="176642"/>
                </a:lnTo>
                <a:lnTo>
                  <a:pt x="97734" y="141774"/>
                </a:lnTo>
                <a:lnTo>
                  <a:pt x="106299" y="141249"/>
                </a:lnTo>
                <a:lnTo>
                  <a:pt x="128577" y="141249"/>
                </a:lnTo>
                <a:lnTo>
                  <a:pt x="122537" y="135542"/>
                </a:lnTo>
                <a:lnTo>
                  <a:pt x="112049" y="130872"/>
                </a:lnTo>
                <a:lnTo>
                  <a:pt x="100495" y="129882"/>
                </a:lnTo>
                <a:close/>
              </a:path>
              <a:path w="387350" h="396239">
                <a:moveTo>
                  <a:pt x="198513" y="126784"/>
                </a:moveTo>
                <a:lnTo>
                  <a:pt x="187833" y="127558"/>
                </a:lnTo>
                <a:lnTo>
                  <a:pt x="187725" y="135542"/>
                </a:lnTo>
                <a:lnTo>
                  <a:pt x="187601" y="145316"/>
                </a:lnTo>
                <a:lnTo>
                  <a:pt x="187486" y="154470"/>
                </a:lnTo>
                <a:lnTo>
                  <a:pt x="187367" y="163949"/>
                </a:lnTo>
                <a:lnTo>
                  <a:pt x="187246" y="173529"/>
                </a:lnTo>
                <a:lnTo>
                  <a:pt x="187125" y="183095"/>
                </a:lnTo>
                <a:lnTo>
                  <a:pt x="187005" y="192620"/>
                </a:lnTo>
                <a:lnTo>
                  <a:pt x="256641" y="192620"/>
                </a:lnTo>
                <a:lnTo>
                  <a:pt x="255549" y="192074"/>
                </a:lnTo>
                <a:lnTo>
                  <a:pt x="197979" y="192074"/>
                </a:lnTo>
                <a:lnTo>
                  <a:pt x="198103" y="160451"/>
                </a:lnTo>
                <a:lnTo>
                  <a:pt x="198183" y="139814"/>
                </a:lnTo>
                <a:lnTo>
                  <a:pt x="235064" y="139814"/>
                </a:lnTo>
                <a:lnTo>
                  <a:pt x="239776" y="137604"/>
                </a:lnTo>
                <a:lnTo>
                  <a:pt x="245031" y="132909"/>
                </a:lnTo>
                <a:lnTo>
                  <a:pt x="214009" y="132909"/>
                </a:lnTo>
                <a:lnTo>
                  <a:pt x="208026" y="131571"/>
                </a:lnTo>
                <a:lnTo>
                  <a:pt x="198513" y="126784"/>
                </a:lnTo>
                <a:close/>
              </a:path>
              <a:path w="387350" h="396239">
                <a:moveTo>
                  <a:pt x="235064" y="139814"/>
                </a:moveTo>
                <a:lnTo>
                  <a:pt x="198183" y="139814"/>
                </a:lnTo>
                <a:lnTo>
                  <a:pt x="209382" y="142935"/>
                </a:lnTo>
                <a:lnTo>
                  <a:pt x="220027" y="143800"/>
                </a:lnTo>
                <a:lnTo>
                  <a:pt x="230148" y="142119"/>
                </a:lnTo>
                <a:lnTo>
                  <a:pt x="235064" y="139814"/>
                </a:lnTo>
                <a:close/>
              </a:path>
              <a:path w="387350" h="396239">
                <a:moveTo>
                  <a:pt x="244949" y="80263"/>
                </a:moveTo>
                <a:lnTo>
                  <a:pt x="214274" y="80263"/>
                </a:lnTo>
                <a:lnTo>
                  <a:pt x="220649" y="80873"/>
                </a:lnTo>
                <a:lnTo>
                  <a:pt x="230932" y="83835"/>
                </a:lnTo>
                <a:lnTo>
                  <a:pt x="230672" y="83835"/>
                </a:lnTo>
                <a:lnTo>
                  <a:pt x="238031" y="89615"/>
                </a:lnTo>
                <a:lnTo>
                  <a:pt x="242790" y="97759"/>
                </a:lnTo>
                <a:lnTo>
                  <a:pt x="219367" y="132613"/>
                </a:lnTo>
                <a:lnTo>
                  <a:pt x="211540" y="132909"/>
                </a:lnTo>
                <a:lnTo>
                  <a:pt x="245031" y="132909"/>
                </a:lnTo>
                <a:lnTo>
                  <a:pt x="255473" y="101879"/>
                </a:lnTo>
                <a:lnTo>
                  <a:pt x="253137" y="92348"/>
                </a:lnTo>
                <a:lnTo>
                  <a:pt x="248458" y="83835"/>
                </a:lnTo>
                <a:lnTo>
                  <a:pt x="244949" y="80263"/>
                </a:lnTo>
                <a:close/>
              </a:path>
              <a:path w="387350" h="396239">
                <a:moveTo>
                  <a:pt x="196444" y="12903"/>
                </a:moveTo>
                <a:lnTo>
                  <a:pt x="185586" y="12903"/>
                </a:lnTo>
                <a:lnTo>
                  <a:pt x="185946" y="69742"/>
                </a:lnTo>
                <a:lnTo>
                  <a:pt x="186029" y="82803"/>
                </a:lnTo>
                <a:lnTo>
                  <a:pt x="196113" y="87071"/>
                </a:lnTo>
                <a:lnTo>
                  <a:pt x="201422" y="84150"/>
                </a:lnTo>
                <a:lnTo>
                  <a:pt x="207860" y="81965"/>
                </a:lnTo>
                <a:lnTo>
                  <a:pt x="214274" y="80263"/>
                </a:lnTo>
                <a:lnTo>
                  <a:pt x="244949" y="80263"/>
                </a:lnTo>
                <a:lnTo>
                  <a:pt x="241523" y="76776"/>
                </a:lnTo>
                <a:lnTo>
                  <a:pt x="235527" y="73367"/>
                </a:lnTo>
                <a:lnTo>
                  <a:pt x="196888" y="73367"/>
                </a:lnTo>
                <a:lnTo>
                  <a:pt x="196583" y="31851"/>
                </a:lnTo>
                <a:lnTo>
                  <a:pt x="196465" y="15720"/>
                </a:lnTo>
                <a:lnTo>
                  <a:pt x="196444" y="12903"/>
                </a:lnTo>
                <a:close/>
              </a:path>
              <a:path w="387350" h="396239">
                <a:moveTo>
                  <a:pt x="215317" y="69742"/>
                </a:moveTo>
                <a:lnTo>
                  <a:pt x="206410" y="70956"/>
                </a:lnTo>
                <a:lnTo>
                  <a:pt x="196888" y="73367"/>
                </a:lnTo>
                <a:lnTo>
                  <a:pt x="235527" y="73367"/>
                </a:lnTo>
                <a:lnTo>
                  <a:pt x="232422" y="71602"/>
                </a:lnTo>
                <a:lnTo>
                  <a:pt x="223893" y="69899"/>
                </a:lnTo>
                <a:lnTo>
                  <a:pt x="215317" y="69742"/>
                </a:lnTo>
                <a:close/>
              </a:path>
            </a:pathLst>
          </a:custGeom>
          <a:solidFill>
            <a:srgbClr val="19313B">
              <a:alpha val="66000"/>
            </a:srgbClr>
          </a:solidFill>
        </p:spPr>
        <p:txBody>
          <a:bodyPr wrap="square" lIns="0" tIns="0" rIns="0" bIns="0" rtlCol="0"/>
          <a:lstStyle/>
          <a:p>
            <a:endParaRPr/>
          </a:p>
        </p:txBody>
      </p:sp>
      <p:sp>
        <p:nvSpPr>
          <p:cNvPr id="32" name="object 19">
            <a:extLst>
              <a:ext uri="{FF2B5EF4-FFF2-40B4-BE49-F238E27FC236}">
                <a16:creationId xmlns:a16="http://schemas.microsoft.com/office/drawing/2014/main" id="{AF047203-E449-BAEA-087B-B9B7F37DC1D2}"/>
              </a:ext>
            </a:extLst>
          </p:cNvPr>
          <p:cNvSpPr txBox="1"/>
          <p:nvPr userDrawn="1"/>
        </p:nvSpPr>
        <p:spPr>
          <a:xfrm>
            <a:off x="8961932" y="1387792"/>
            <a:ext cx="2495550" cy="2265045"/>
          </a:xfrm>
          <a:prstGeom prst="rect">
            <a:avLst/>
          </a:prstGeom>
        </p:spPr>
        <p:txBody>
          <a:bodyPr vert="horz" wrap="square" lIns="0" tIns="0" rIns="0" bIns="0" rtlCol="0">
            <a:spAutoFit/>
          </a:bodyPr>
          <a:lstStyle/>
          <a:p>
            <a:pPr>
              <a:lnSpc>
                <a:spcPct val="100000"/>
              </a:lnSpc>
            </a:pPr>
            <a:endParaRPr sz="1900">
              <a:latin typeface="Times New Roman"/>
              <a:cs typeface="Times New Roman"/>
            </a:endParaRPr>
          </a:p>
          <a:p>
            <a:pPr>
              <a:lnSpc>
                <a:spcPct val="100000"/>
              </a:lnSpc>
              <a:spcBef>
                <a:spcPts val="135"/>
              </a:spcBef>
            </a:pPr>
            <a:endParaRPr sz="1900">
              <a:latin typeface="Times New Roman"/>
              <a:cs typeface="Times New Roman"/>
            </a:endParaRPr>
          </a:p>
          <a:p>
            <a:pPr marL="485140" marR="75565" indent="-372745">
              <a:lnSpc>
                <a:spcPts val="2060"/>
              </a:lnSpc>
            </a:pPr>
            <a:r>
              <a:rPr sz="1900" b="1" dirty="0">
                <a:solidFill>
                  <a:srgbClr val="333333"/>
                </a:solidFill>
                <a:latin typeface="Calibri"/>
                <a:cs typeface="Calibri"/>
              </a:rPr>
              <a:t>Niveau</a:t>
            </a:r>
            <a:r>
              <a:rPr sz="1900" b="1" spc="-75" dirty="0">
                <a:solidFill>
                  <a:srgbClr val="333333"/>
                </a:solidFill>
                <a:latin typeface="Calibri"/>
                <a:cs typeface="Calibri"/>
              </a:rPr>
              <a:t> </a:t>
            </a:r>
            <a:r>
              <a:rPr sz="1900" b="1" spc="-10" dirty="0">
                <a:solidFill>
                  <a:srgbClr val="333333"/>
                </a:solidFill>
                <a:latin typeface="Calibri"/>
                <a:cs typeface="Calibri"/>
              </a:rPr>
              <a:t>d’intervention</a:t>
            </a:r>
            <a:r>
              <a:rPr sz="1900" b="1" spc="-70" dirty="0">
                <a:solidFill>
                  <a:srgbClr val="333333"/>
                </a:solidFill>
                <a:latin typeface="Calibri"/>
                <a:cs typeface="Calibri"/>
              </a:rPr>
              <a:t> </a:t>
            </a:r>
            <a:r>
              <a:rPr sz="1900" b="1" spc="-50" dirty="0">
                <a:solidFill>
                  <a:srgbClr val="333333"/>
                </a:solidFill>
                <a:latin typeface="Calibri"/>
                <a:cs typeface="Calibri"/>
              </a:rPr>
              <a:t>: </a:t>
            </a:r>
            <a:r>
              <a:rPr sz="1900" b="1" spc="-25" dirty="0">
                <a:solidFill>
                  <a:srgbClr val="333333"/>
                </a:solidFill>
                <a:latin typeface="Calibri"/>
                <a:cs typeface="Calibri"/>
              </a:rPr>
              <a:t>macro-</a:t>
            </a:r>
            <a:r>
              <a:rPr sz="1900" b="1" spc="-10" dirty="0">
                <a:solidFill>
                  <a:srgbClr val="333333"/>
                </a:solidFill>
                <a:latin typeface="Calibri"/>
                <a:cs typeface="Calibri"/>
              </a:rPr>
              <a:t>sectoriel</a:t>
            </a:r>
            <a:endParaRPr sz="1900">
              <a:latin typeface="Calibri"/>
              <a:cs typeface="Calibri"/>
            </a:endParaRPr>
          </a:p>
          <a:p>
            <a:pPr marL="127635" marR="77470">
              <a:lnSpc>
                <a:spcPct val="100000"/>
              </a:lnSpc>
              <a:spcBef>
                <a:spcPts val="700"/>
              </a:spcBef>
            </a:pPr>
            <a:r>
              <a:rPr sz="1200" spc="-10" dirty="0">
                <a:solidFill>
                  <a:srgbClr val="333333"/>
                </a:solidFill>
                <a:latin typeface="Calibri"/>
                <a:cs typeface="Calibri"/>
              </a:rPr>
              <a:t>Favoriser</a:t>
            </a:r>
            <a:r>
              <a:rPr sz="1200" spc="-15" dirty="0">
                <a:solidFill>
                  <a:srgbClr val="333333"/>
                </a:solidFill>
                <a:latin typeface="Calibri"/>
                <a:cs typeface="Calibri"/>
              </a:rPr>
              <a:t> </a:t>
            </a:r>
            <a:r>
              <a:rPr sz="1200" dirty="0">
                <a:solidFill>
                  <a:srgbClr val="333333"/>
                </a:solidFill>
                <a:latin typeface="Calibri"/>
                <a:cs typeface="Calibri"/>
              </a:rPr>
              <a:t>un</a:t>
            </a:r>
            <a:r>
              <a:rPr sz="1200" spc="-15" dirty="0">
                <a:solidFill>
                  <a:srgbClr val="333333"/>
                </a:solidFill>
                <a:latin typeface="Calibri"/>
                <a:cs typeface="Calibri"/>
              </a:rPr>
              <a:t> </a:t>
            </a:r>
            <a:r>
              <a:rPr sz="1200" dirty="0">
                <a:solidFill>
                  <a:srgbClr val="333333"/>
                </a:solidFill>
                <a:latin typeface="Calibri"/>
                <a:cs typeface="Calibri"/>
              </a:rPr>
              <a:t>niveau</a:t>
            </a:r>
            <a:r>
              <a:rPr sz="1200" spc="-15" dirty="0">
                <a:solidFill>
                  <a:srgbClr val="333333"/>
                </a:solidFill>
                <a:latin typeface="Calibri"/>
                <a:cs typeface="Calibri"/>
              </a:rPr>
              <a:t> </a:t>
            </a:r>
            <a:r>
              <a:rPr sz="1200" spc="-10" dirty="0">
                <a:solidFill>
                  <a:srgbClr val="333333"/>
                </a:solidFill>
                <a:latin typeface="Calibri"/>
                <a:cs typeface="Calibri"/>
              </a:rPr>
              <a:t>macro-sectoriel d’intervention</a:t>
            </a:r>
            <a:r>
              <a:rPr sz="1200" spc="5" dirty="0">
                <a:solidFill>
                  <a:srgbClr val="333333"/>
                </a:solidFill>
                <a:latin typeface="Calibri"/>
                <a:cs typeface="Calibri"/>
              </a:rPr>
              <a:t> </a:t>
            </a:r>
            <a:r>
              <a:rPr sz="1200" dirty="0">
                <a:solidFill>
                  <a:srgbClr val="333333"/>
                </a:solidFill>
                <a:latin typeface="Calibri"/>
                <a:cs typeface="Calibri"/>
              </a:rPr>
              <a:t>(analyses,</a:t>
            </a:r>
            <a:r>
              <a:rPr sz="1200" spc="10" dirty="0">
                <a:solidFill>
                  <a:srgbClr val="333333"/>
                </a:solidFill>
                <a:latin typeface="Calibri"/>
                <a:cs typeface="Calibri"/>
              </a:rPr>
              <a:t> </a:t>
            </a:r>
            <a:r>
              <a:rPr sz="1200" spc="-10" dirty="0">
                <a:solidFill>
                  <a:srgbClr val="333333"/>
                </a:solidFill>
                <a:latin typeface="Calibri"/>
                <a:cs typeface="Calibri"/>
              </a:rPr>
              <a:t>diagnostics, </a:t>
            </a:r>
            <a:r>
              <a:rPr sz="1200" dirty="0">
                <a:solidFill>
                  <a:srgbClr val="333333"/>
                </a:solidFill>
                <a:latin typeface="Calibri"/>
                <a:cs typeface="Calibri"/>
              </a:rPr>
              <a:t>études,</a:t>
            </a:r>
            <a:r>
              <a:rPr sz="1200" spc="-25" dirty="0">
                <a:solidFill>
                  <a:srgbClr val="333333"/>
                </a:solidFill>
                <a:latin typeface="Calibri"/>
                <a:cs typeface="Calibri"/>
              </a:rPr>
              <a:t> </a:t>
            </a:r>
            <a:r>
              <a:rPr sz="1200" dirty="0">
                <a:solidFill>
                  <a:srgbClr val="333333"/>
                </a:solidFill>
                <a:latin typeface="Calibri"/>
                <a:cs typeface="Calibri"/>
              </a:rPr>
              <a:t>animation</a:t>
            </a:r>
            <a:r>
              <a:rPr sz="1200" spc="-25" dirty="0">
                <a:solidFill>
                  <a:srgbClr val="333333"/>
                </a:solidFill>
                <a:latin typeface="Calibri"/>
                <a:cs typeface="Calibri"/>
              </a:rPr>
              <a:t> </a:t>
            </a:r>
            <a:r>
              <a:rPr sz="1200" dirty="0">
                <a:solidFill>
                  <a:srgbClr val="333333"/>
                </a:solidFill>
                <a:latin typeface="Calibri"/>
                <a:cs typeface="Calibri"/>
              </a:rPr>
              <a:t>de</a:t>
            </a:r>
            <a:r>
              <a:rPr sz="1200" spc="-25" dirty="0">
                <a:solidFill>
                  <a:srgbClr val="333333"/>
                </a:solidFill>
                <a:latin typeface="Calibri"/>
                <a:cs typeface="Calibri"/>
              </a:rPr>
              <a:t> </a:t>
            </a:r>
            <a:r>
              <a:rPr sz="1200" spc="-10" dirty="0">
                <a:solidFill>
                  <a:srgbClr val="333333"/>
                </a:solidFill>
                <a:latin typeface="Calibri"/>
                <a:cs typeface="Calibri"/>
              </a:rPr>
              <a:t>groupes), </a:t>
            </a:r>
            <a:r>
              <a:rPr sz="1200" dirty="0">
                <a:solidFill>
                  <a:srgbClr val="333333"/>
                </a:solidFill>
                <a:latin typeface="Calibri"/>
                <a:cs typeface="Calibri"/>
              </a:rPr>
              <a:t>plutôt</a:t>
            </a:r>
            <a:r>
              <a:rPr sz="1200" spc="-25" dirty="0">
                <a:solidFill>
                  <a:srgbClr val="333333"/>
                </a:solidFill>
                <a:latin typeface="Calibri"/>
                <a:cs typeface="Calibri"/>
              </a:rPr>
              <a:t> </a:t>
            </a:r>
            <a:r>
              <a:rPr sz="1200" dirty="0">
                <a:solidFill>
                  <a:srgbClr val="333333"/>
                </a:solidFill>
                <a:latin typeface="Calibri"/>
                <a:cs typeface="Calibri"/>
              </a:rPr>
              <a:t>que</a:t>
            </a:r>
            <a:r>
              <a:rPr sz="1200" spc="-25" dirty="0">
                <a:solidFill>
                  <a:srgbClr val="333333"/>
                </a:solidFill>
                <a:latin typeface="Calibri"/>
                <a:cs typeface="Calibri"/>
              </a:rPr>
              <a:t> </a:t>
            </a:r>
            <a:r>
              <a:rPr sz="1200" dirty="0">
                <a:solidFill>
                  <a:srgbClr val="333333"/>
                </a:solidFill>
                <a:latin typeface="Calibri"/>
                <a:cs typeface="Calibri"/>
              </a:rPr>
              <a:t>les</a:t>
            </a:r>
            <a:r>
              <a:rPr sz="1200" spc="-30" dirty="0">
                <a:solidFill>
                  <a:srgbClr val="333333"/>
                </a:solidFill>
                <a:latin typeface="Calibri"/>
                <a:cs typeface="Calibri"/>
              </a:rPr>
              <a:t> </a:t>
            </a:r>
            <a:r>
              <a:rPr sz="1200" dirty="0">
                <a:solidFill>
                  <a:srgbClr val="333333"/>
                </a:solidFill>
                <a:latin typeface="Calibri"/>
                <a:cs typeface="Calibri"/>
              </a:rPr>
              <a:t>services</a:t>
            </a:r>
            <a:r>
              <a:rPr sz="1200" spc="-30" dirty="0">
                <a:solidFill>
                  <a:srgbClr val="333333"/>
                </a:solidFill>
                <a:latin typeface="Calibri"/>
                <a:cs typeface="Calibri"/>
              </a:rPr>
              <a:t> </a:t>
            </a:r>
            <a:r>
              <a:rPr sz="1200" spc="-10" dirty="0">
                <a:solidFill>
                  <a:srgbClr val="333333"/>
                </a:solidFill>
                <a:latin typeface="Calibri"/>
                <a:cs typeface="Calibri"/>
              </a:rPr>
              <a:t>individuels, </a:t>
            </a:r>
            <a:r>
              <a:rPr sz="1200" dirty="0">
                <a:solidFill>
                  <a:srgbClr val="333333"/>
                </a:solidFill>
                <a:latin typeface="Calibri"/>
                <a:cs typeface="Calibri"/>
              </a:rPr>
              <a:t>sauf</a:t>
            </a:r>
            <a:r>
              <a:rPr sz="1200" spc="-25" dirty="0">
                <a:solidFill>
                  <a:srgbClr val="333333"/>
                </a:solidFill>
                <a:latin typeface="Calibri"/>
                <a:cs typeface="Calibri"/>
              </a:rPr>
              <a:t> </a:t>
            </a:r>
            <a:r>
              <a:rPr sz="1200" dirty="0">
                <a:solidFill>
                  <a:srgbClr val="333333"/>
                </a:solidFill>
                <a:latin typeface="Calibri"/>
                <a:cs typeface="Calibri"/>
              </a:rPr>
              <a:t>pour</a:t>
            </a:r>
            <a:r>
              <a:rPr sz="1200" spc="-15" dirty="0">
                <a:solidFill>
                  <a:srgbClr val="333333"/>
                </a:solidFill>
                <a:latin typeface="Calibri"/>
                <a:cs typeface="Calibri"/>
              </a:rPr>
              <a:t> </a:t>
            </a:r>
            <a:r>
              <a:rPr sz="1200" dirty="0">
                <a:solidFill>
                  <a:srgbClr val="333333"/>
                </a:solidFill>
                <a:latin typeface="Calibri"/>
                <a:cs typeface="Calibri"/>
              </a:rPr>
              <a:t>Prix</a:t>
            </a:r>
            <a:r>
              <a:rPr sz="1200" spc="-20" dirty="0">
                <a:solidFill>
                  <a:srgbClr val="333333"/>
                </a:solidFill>
                <a:latin typeface="Calibri"/>
                <a:cs typeface="Calibri"/>
              </a:rPr>
              <a:t> </a:t>
            </a:r>
            <a:r>
              <a:rPr sz="1200" spc="-10" dirty="0">
                <a:solidFill>
                  <a:srgbClr val="333333"/>
                </a:solidFill>
                <a:latin typeface="Calibri"/>
                <a:cs typeface="Calibri"/>
              </a:rPr>
              <a:t>Juste.</a:t>
            </a:r>
            <a:endParaRPr sz="1200">
              <a:latin typeface="Calibri"/>
              <a:cs typeface="Calibri"/>
            </a:endParaRPr>
          </a:p>
        </p:txBody>
      </p:sp>
      <p:sp>
        <p:nvSpPr>
          <p:cNvPr id="33" name="object 20">
            <a:extLst>
              <a:ext uri="{FF2B5EF4-FFF2-40B4-BE49-F238E27FC236}">
                <a16:creationId xmlns:a16="http://schemas.microsoft.com/office/drawing/2014/main" id="{F4D77BE2-D603-762E-23B9-21E4C182716B}"/>
              </a:ext>
            </a:extLst>
          </p:cNvPr>
          <p:cNvSpPr/>
          <p:nvPr userDrawn="1"/>
        </p:nvSpPr>
        <p:spPr>
          <a:xfrm>
            <a:off x="10001070" y="1443355"/>
            <a:ext cx="417195" cy="425450"/>
          </a:xfrm>
          <a:custGeom>
            <a:avLst/>
            <a:gdLst/>
            <a:ahLst/>
            <a:cxnLst/>
            <a:rect l="l" t="t" r="r" b="b"/>
            <a:pathLst>
              <a:path w="417195" h="425450">
                <a:moveTo>
                  <a:pt x="217537" y="0"/>
                </a:moveTo>
                <a:lnTo>
                  <a:pt x="170019" y="3810"/>
                </a:lnTo>
                <a:lnTo>
                  <a:pt x="123634" y="17780"/>
                </a:lnTo>
                <a:lnTo>
                  <a:pt x="84107" y="41910"/>
                </a:lnTo>
                <a:lnTo>
                  <a:pt x="51086" y="72390"/>
                </a:lnTo>
                <a:lnTo>
                  <a:pt x="25465" y="109220"/>
                </a:lnTo>
                <a:lnTo>
                  <a:pt x="8138" y="152400"/>
                </a:lnTo>
                <a:lnTo>
                  <a:pt x="0" y="196850"/>
                </a:lnTo>
                <a:lnTo>
                  <a:pt x="1879" y="245110"/>
                </a:lnTo>
                <a:lnTo>
                  <a:pt x="13788" y="290830"/>
                </a:lnTo>
                <a:lnTo>
                  <a:pt x="35027" y="332740"/>
                </a:lnTo>
                <a:lnTo>
                  <a:pt x="64894" y="368300"/>
                </a:lnTo>
                <a:lnTo>
                  <a:pt x="102692" y="397510"/>
                </a:lnTo>
                <a:lnTo>
                  <a:pt x="144874" y="416560"/>
                </a:lnTo>
                <a:lnTo>
                  <a:pt x="189968" y="425450"/>
                </a:lnTo>
                <a:lnTo>
                  <a:pt x="235857" y="425450"/>
                </a:lnTo>
                <a:lnTo>
                  <a:pt x="280423" y="414020"/>
                </a:lnTo>
                <a:lnTo>
                  <a:pt x="202679" y="414020"/>
                </a:lnTo>
                <a:lnTo>
                  <a:pt x="194982" y="410210"/>
                </a:lnTo>
                <a:lnTo>
                  <a:pt x="168478" y="410210"/>
                </a:lnTo>
                <a:lnTo>
                  <a:pt x="139450" y="402590"/>
                </a:lnTo>
                <a:lnTo>
                  <a:pt x="112528" y="389890"/>
                </a:lnTo>
                <a:lnTo>
                  <a:pt x="87796" y="373380"/>
                </a:lnTo>
                <a:lnTo>
                  <a:pt x="65341" y="351790"/>
                </a:lnTo>
                <a:lnTo>
                  <a:pt x="77576" y="342900"/>
                </a:lnTo>
                <a:lnTo>
                  <a:pt x="57480" y="342900"/>
                </a:lnTo>
                <a:lnTo>
                  <a:pt x="38329" y="314960"/>
                </a:lnTo>
                <a:lnTo>
                  <a:pt x="24220" y="284480"/>
                </a:lnTo>
                <a:lnTo>
                  <a:pt x="15219" y="252730"/>
                </a:lnTo>
                <a:lnTo>
                  <a:pt x="11391" y="219710"/>
                </a:lnTo>
                <a:lnTo>
                  <a:pt x="291703" y="219710"/>
                </a:lnTo>
                <a:lnTo>
                  <a:pt x="291825" y="212090"/>
                </a:lnTo>
                <a:lnTo>
                  <a:pt x="291906" y="207010"/>
                </a:lnTo>
                <a:lnTo>
                  <a:pt x="11226" y="207010"/>
                </a:lnTo>
                <a:lnTo>
                  <a:pt x="15291" y="172720"/>
                </a:lnTo>
                <a:lnTo>
                  <a:pt x="24503" y="140970"/>
                </a:lnTo>
                <a:lnTo>
                  <a:pt x="38760" y="110490"/>
                </a:lnTo>
                <a:lnTo>
                  <a:pt x="57962" y="82550"/>
                </a:lnTo>
                <a:lnTo>
                  <a:pt x="76457" y="82550"/>
                </a:lnTo>
                <a:lnTo>
                  <a:pt x="74661" y="81280"/>
                </a:lnTo>
                <a:lnTo>
                  <a:pt x="111598" y="38100"/>
                </a:lnTo>
                <a:lnTo>
                  <a:pt x="166611" y="16510"/>
                </a:lnTo>
                <a:lnTo>
                  <a:pt x="193570" y="16510"/>
                </a:lnTo>
                <a:lnTo>
                  <a:pt x="202717" y="12700"/>
                </a:lnTo>
                <a:lnTo>
                  <a:pt x="276851" y="12700"/>
                </a:lnTo>
                <a:lnTo>
                  <a:pt x="264271" y="7620"/>
                </a:lnTo>
                <a:lnTo>
                  <a:pt x="217537" y="0"/>
                </a:lnTo>
                <a:close/>
              </a:path>
              <a:path w="417195" h="425450">
                <a:moveTo>
                  <a:pt x="213855" y="304800"/>
                </a:moveTo>
                <a:lnTo>
                  <a:pt x="202679" y="304800"/>
                </a:lnTo>
                <a:lnTo>
                  <a:pt x="202679" y="414020"/>
                </a:lnTo>
                <a:lnTo>
                  <a:pt x="213817" y="414020"/>
                </a:lnTo>
                <a:lnTo>
                  <a:pt x="213855" y="304800"/>
                </a:lnTo>
                <a:close/>
              </a:path>
              <a:path w="417195" h="425450">
                <a:moveTo>
                  <a:pt x="213880" y="219710"/>
                </a:moveTo>
                <a:lnTo>
                  <a:pt x="202704" y="219710"/>
                </a:lnTo>
                <a:lnTo>
                  <a:pt x="202679" y="292100"/>
                </a:lnTo>
                <a:lnTo>
                  <a:pt x="146870" y="299720"/>
                </a:lnTo>
                <a:lnTo>
                  <a:pt x="128308" y="304800"/>
                </a:lnTo>
                <a:lnTo>
                  <a:pt x="213855" y="304800"/>
                </a:lnTo>
                <a:lnTo>
                  <a:pt x="232699" y="306070"/>
                </a:lnTo>
                <a:lnTo>
                  <a:pt x="250986" y="308610"/>
                </a:lnTo>
                <a:lnTo>
                  <a:pt x="268983" y="312420"/>
                </a:lnTo>
                <a:lnTo>
                  <a:pt x="286956" y="317500"/>
                </a:lnTo>
                <a:lnTo>
                  <a:pt x="282036" y="332740"/>
                </a:lnTo>
                <a:lnTo>
                  <a:pt x="261810" y="378460"/>
                </a:lnTo>
                <a:lnTo>
                  <a:pt x="228693" y="408940"/>
                </a:lnTo>
                <a:lnTo>
                  <a:pt x="213817" y="414020"/>
                </a:lnTo>
                <a:lnTo>
                  <a:pt x="280423" y="414020"/>
                </a:lnTo>
                <a:lnTo>
                  <a:pt x="288135" y="410210"/>
                </a:lnTo>
                <a:lnTo>
                  <a:pt x="249504" y="410210"/>
                </a:lnTo>
                <a:lnTo>
                  <a:pt x="256669" y="403860"/>
                </a:lnTo>
                <a:lnTo>
                  <a:pt x="263239" y="396240"/>
                </a:lnTo>
                <a:lnTo>
                  <a:pt x="269313" y="387350"/>
                </a:lnTo>
                <a:lnTo>
                  <a:pt x="274993" y="379730"/>
                </a:lnTo>
                <a:lnTo>
                  <a:pt x="281658" y="365760"/>
                </a:lnTo>
                <a:lnTo>
                  <a:pt x="287685" y="351790"/>
                </a:lnTo>
                <a:lnTo>
                  <a:pt x="293118" y="336550"/>
                </a:lnTo>
                <a:lnTo>
                  <a:pt x="298005" y="321310"/>
                </a:lnTo>
                <a:lnTo>
                  <a:pt x="327004" y="321310"/>
                </a:lnTo>
                <a:lnTo>
                  <a:pt x="317159" y="316230"/>
                </a:lnTo>
                <a:lnTo>
                  <a:pt x="301396" y="309880"/>
                </a:lnTo>
                <a:lnTo>
                  <a:pt x="302276" y="306070"/>
                </a:lnTo>
                <a:lnTo>
                  <a:pt x="290271" y="306070"/>
                </a:lnTo>
                <a:lnTo>
                  <a:pt x="252318" y="295910"/>
                </a:lnTo>
                <a:lnTo>
                  <a:pt x="233222" y="293370"/>
                </a:lnTo>
                <a:lnTo>
                  <a:pt x="213728" y="293370"/>
                </a:lnTo>
                <a:lnTo>
                  <a:pt x="213851" y="233680"/>
                </a:lnTo>
                <a:lnTo>
                  <a:pt x="213880" y="219710"/>
                </a:lnTo>
                <a:close/>
              </a:path>
              <a:path w="417195" h="425450">
                <a:moveTo>
                  <a:pt x="132201" y="320040"/>
                </a:moveTo>
                <a:lnTo>
                  <a:pt x="119964" y="320040"/>
                </a:lnTo>
                <a:lnTo>
                  <a:pt x="128107" y="345440"/>
                </a:lnTo>
                <a:lnTo>
                  <a:pt x="137929" y="369570"/>
                </a:lnTo>
                <a:lnTo>
                  <a:pt x="150898" y="391160"/>
                </a:lnTo>
                <a:lnTo>
                  <a:pt x="168478" y="410210"/>
                </a:lnTo>
                <a:lnTo>
                  <a:pt x="194982" y="410210"/>
                </a:lnTo>
                <a:lnTo>
                  <a:pt x="174456" y="400050"/>
                </a:lnTo>
                <a:lnTo>
                  <a:pt x="154454" y="374650"/>
                </a:lnTo>
                <a:lnTo>
                  <a:pt x="140628" y="345440"/>
                </a:lnTo>
                <a:lnTo>
                  <a:pt x="132201" y="320040"/>
                </a:lnTo>
                <a:close/>
              </a:path>
              <a:path w="417195" h="425450">
                <a:moveTo>
                  <a:pt x="327004" y="321310"/>
                </a:moveTo>
                <a:lnTo>
                  <a:pt x="298005" y="321310"/>
                </a:lnTo>
                <a:lnTo>
                  <a:pt x="312024" y="327660"/>
                </a:lnTo>
                <a:lnTo>
                  <a:pt x="325539" y="334010"/>
                </a:lnTo>
                <a:lnTo>
                  <a:pt x="338453" y="342900"/>
                </a:lnTo>
                <a:lnTo>
                  <a:pt x="350672" y="353060"/>
                </a:lnTo>
                <a:lnTo>
                  <a:pt x="339190" y="364490"/>
                </a:lnTo>
                <a:lnTo>
                  <a:pt x="300151" y="392430"/>
                </a:lnTo>
                <a:lnTo>
                  <a:pt x="275180" y="402590"/>
                </a:lnTo>
                <a:lnTo>
                  <a:pt x="262561" y="407670"/>
                </a:lnTo>
                <a:lnTo>
                  <a:pt x="249504" y="410210"/>
                </a:lnTo>
                <a:lnTo>
                  <a:pt x="288135" y="410210"/>
                </a:lnTo>
                <a:lnTo>
                  <a:pt x="321551" y="393700"/>
                </a:lnTo>
                <a:lnTo>
                  <a:pt x="358723" y="361950"/>
                </a:lnTo>
                <a:lnTo>
                  <a:pt x="372184" y="344170"/>
                </a:lnTo>
                <a:lnTo>
                  <a:pt x="358914" y="344170"/>
                </a:lnTo>
                <a:lnTo>
                  <a:pt x="345809" y="332740"/>
                </a:lnTo>
                <a:lnTo>
                  <a:pt x="331927" y="323850"/>
                </a:lnTo>
                <a:lnTo>
                  <a:pt x="327004" y="321310"/>
                </a:lnTo>
                <a:close/>
              </a:path>
              <a:path w="417195" h="425450">
                <a:moveTo>
                  <a:pt x="416405" y="219710"/>
                </a:moveTo>
                <a:lnTo>
                  <a:pt x="405549" y="219710"/>
                </a:lnTo>
                <a:lnTo>
                  <a:pt x="401875" y="252730"/>
                </a:lnTo>
                <a:lnTo>
                  <a:pt x="392942" y="284480"/>
                </a:lnTo>
                <a:lnTo>
                  <a:pt x="378654" y="314960"/>
                </a:lnTo>
                <a:lnTo>
                  <a:pt x="358914" y="344170"/>
                </a:lnTo>
                <a:lnTo>
                  <a:pt x="372184" y="344170"/>
                </a:lnTo>
                <a:lnTo>
                  <a:pt x="387569" y="323850"/>
                </a:lnTo>
                <a:lnTo>
                  <a:pt x="407208" y="280670"/>
                </a:lnTo>
                <a:lnTo>
                  <a:pt x="416763" y="233680"/>
                </a:lnTo>
                <a:lnTo>
                  <a:pt x="416665" y="229870"/>
                </a:lnTo>
                <a:lnTo>
                  <a:pt x="416600" y="227330"/>
                </a:lnTo>
                <a:lnTo>
                  <a:pt x="416502" y="223520"/>
                </a:lnTo>
                <a:lnTo>
                  <a:pt x="416405" y="219710"/>
                </a:lnTo>
                <a:close/>
              </a:path>
              <a:path w="417195" h="425450">
                <a:moveTo>
                  <a:pt x="114820" y="219710"/>
                </a:moveTo>
                <a:lnTo>
                  <a:pt x="103327" y="219710"/>
                </a:lnTo>
                <a:lnTo>
                  <a:pt x="104986" y="241300"/>
                </a:lnTo>
                <a:lnTo>
                  <a:pt x="107724" y="264160"/>
                </a:lnTo>
                <a:lnTo>
                  <a:pt x="111610" y="287020"/>
                </a:lnTo>
                <a:lnTo>
                  <a:pt x="116712" y="308610"/>
                </a:lnTo>
                <a:lnTo>
                  <a:pt x="100587" y="316230"/>
                </a:lnTo>
                <a:lnTo>
                  <a:pt x="85263" y="323850"/>
                </a:lnTo>
                <a:lnTo>
                  <a:pt x="70855" y="332740"/>
                </a:lnTo>
                <a:lnTo>
                  <a:pt x="57480" y="342900"/>
                </a:lnTo>
                <a:lnTo>
                  <a:pt x="77576" y="342900"/>
                </a:lnTo>
                <a:lnTo>
                  <a:pt x="90804" y="334010"/>
                </a:lnTo>
                <a:lnTo>
                  <a:pt x="104957" y="326390"/>
                </a:lnTo>
                <a:lnTo>
                  <a:pt x="119964" y="320040"/>
                </a:lnTo>
                <a:lnTo>
                  <a:pt x="132201" y="320040"/>
                </a:lnTo>
                <a:lnTo>
                  <a:pt x="130936" y="316230"/>
                </a:lnTo>
                <a:lnTo>
                  <a:pt x="166903" y="308610"/>
                </a:lnTo>
                <a:lnTo>
                  <a:pt x="184679" y="306070"/>
                </a:lnTo>
                <a:lnTo>
                  <a:pt x="202679" y="304800"/>
                </a:lnTo>
                <a:lnTo>
                  <a:pt x="128308" y="304800"/>
                </a:lnTo>
                <a:lnTo>
                  <a:pt x="123248" y="284480"/>
                </a:lnTo>
                <a:lnTo>
                  <a:pt x="119416" y="262890"/>
                </a:lnTo>
                <a:lnTo>
                  <a:pt x="116658" y="241300"/>
                </a:lnTo>
                <a:lnTo>
                  <a:pt x="114820" y="219710"/>
                </a:lnTo>
                <a:close/>
              </a:path>
              <a:path w="417195" h="425450">
                <a:moveTo>
                  <a:pt x="291703" y="219710"/>
                </a:moveTo>
                <a:lnTo>
                  <a:pt x="279285" y="219710"/>
                </a:lnTo>
                <a:lnTo>
                  <a:pt x="282317" y="227330"/>
                </a:lnTo>
                <a:lnTo>
                  <a:pt x="286688" y="233680"/>
                </a:lnTo>
                <a:lnTo>
                  <a:pt x="292799" y="238760"/>
                </a:lnTo>
                <a:lnTo>
                  <a:pt x="301053" y="241300"/>
                </a:lnTo>
                <a:lnTo>
                  <a:pt x="299140" y="257810"/>
                </a:lnTo>
                <a:lnTo>
                  <a:pt x="296748" y="274320"/>
                </a:lnTo>
                <a:lnTo>
                  <a:pt x="293813" y="289560"/>
                </a:lnTo>
                <a:lnTo>
                  <a:pt x="290271" y="306070"/>
                </a:lnTo>
                <a:lnTo>
                  <a:pt x="302276" y="306070"/>
                </a:lnTo>
                <a:lnTo>
                  <a:pt x="305209" y="293370"/>
                </a:lnTo>
                <a:lnTo>
                  <a:pt x="308354" y="275590"/>
                </a:lnTo>
                <a:lnTo>
                  <a:pt x="310906" y="259080"/>
                </a:lnTo>
                <a:lnTo>
                  <a:pt x="312940" y="241300"/>
                </a:lnTo>
                <a:lnTo>
                  <a:pt x="320563" y="238760"/>
                </a:lnTo>
                <a:lnTo>
                  <a:pt x="326831" y="233680"/>
                </a:lnTo>
                <a:lnTo>
                  <a:pt x="329669" y="229870"/>
                </a:lnTo>
                <a:lnTo>
                  <a:pt x="298081" y="229870"/>
                </a:lnTo>
                <a:lnTo>
                  <a:pt x="291642" y="223520"/>
                </a:lnTo>
                <a:lnTo>
                  <a:pt x="291703" y="219710"/>
                </a:lnTo>
                <a:close/>
              </a:path>
              <a:path w="417195" h="425450">
                <a:moveTo>
                  <a:pt x="329142" y="196850"/>
                </a:moveTo>
                <a:lnTo>
                  <a:pt x="314248" y="196850"/>
                </a:lnTo>
                <a:lnTo>
                  <a:pt x="321792" y="201930"/>
                </a:lnTo>
                <a:lnTo>
                  <a:pt x="322668" y="223520"/>
                </a:lnTo>
                <a:lnTo>
                  <a:pt x="316229" y="229870"/>
                </a:lnTo>
                <a:lnTo>
                  <a:pt x="329669" y="229870"/>
                </a:lnTo>
                <a:lnTo>
                  <a:pt x="331560" y="227330"/>
                </a:lnTo>
                <a:lnTo>
                  <a:pt x="334568" y="219710"/>
                </a:lnTo>
                <a:lnTo>
                  <a:pt x="416405" y="219710"/>
                </a:lnTo>
                <a:lnTo>
                  <a:pt x="416079" y="207010"/>
                </a:lnTo>
                <a:lnTo>
                  <a:pt x="334619" y="207010"/>
                </a:lnTo>
                <a:lnTo>
                  <a:pt x="331151" y="199390"/>
                </a:lnTo>
                <a:lnTo>
                  <a:pt x="329142" y="196850"/>
                </a:lnTo>
                <a:close/>
              </a:path>
              <a:path w="417195" h="425450">
                <a:moveTo>
                  <a:pt x="76457" y="82550"/>
                </a:moveTo>
                <a:lnTo>
                  <a:pt x="57962" y="82550"/>
                </a:lnTo>
                <a:lnTo>
                  <a:pt x="67259" y="90170"/>
                </a:lnTo>
                <a:lnTo>
                  <a:pt x="76817" y="97790"/>
                </a:lnTo>
                <a:lnTo>
                  <a:pt x="86796" y="102870"/>
                </a:lnTo>
                <a:lnTo>
                  <a:pt x="97358" y="109220"/>
                </a:lnTo>
                <a:lnTo>
                  <a:pt x="97433" y="116840"/>
                </a:lnTo>
                <a:lnTo>
                  <a:pt x="99312" y="124460"/>
                </a:lnTo>
                <a:lnTo>
                  <a:pt x="103332" y="132080"/>
                </a:lnTo>
                <a:lnTo>
                  <a:pt x="109829" y="137160"/>
                </a:lnTo>
                <a:lnTo>
                  <a:pt x="107338" y="154940"/>
                </a:lnTo>
                <a:lnTo>
                  <a:pt x="105356" y="171450"/>
                </a:lnTo>
                <a:lnTo>
                  <a:pt x="104156" y="187960"/>
                </a:lnTo>
                <a:lnTo>
                  <a:pt x="104064" y="189230"/>
                </a:lnTo>
                <a:lnTo>
                  <a:pt x="103974" y="193040"/>
                </a:lnTo>
                <a:lnTo>
                  <a:pt x="103884" y="196850"/>
                </a:lnTo>
                <a:lnTo>
                  <a:pt x="103764" y="201930"/>
                </a:lnTo>
                <a:lnTo>
                  <a:pt x="103644" y="207010"/>
                </a:lnTo>
                <a:lnTo>
                  <a:pt x="114719" y="207010"/>
                </a:lnTo>
                <a:lnTo>
                  <a:pt x="115630" y="190500"/>
                </a:lnTo>
                <a:lnTo>
                  <a:pt x="116949" y="173990"/>
                </a:lnTo>
                <a:lnTo>
                  <a:pt x="118757" y="157480"/>
                </a:lnTo>
                <a:lnTo>
                  <a:pt x="121132" y="140970"/>
                </a:lnTo>
                <a:lnTo>
                  <a:pt x="129344" y="139700"/>
                </a:lnTo>
                <a:lnTo>
                  <a:pt x="136310" y="137160"/>
                </a:lnTo>
                <a:lnTo>
                  <a:pt x="142011" y="132080"/>
                </a:lnTo>
                <a:lnTo>
                  <a:pt x="143779" y="129540"/>
                </a:lnTo>
                <a:lnTo>
                  <a:pt x="130568" y="129540"/>
                </a:lnTo>
                <a:lnTo>
                  <a:pt x="113703" y="128270"/>
                </a:lnTo>
                <a:lnTo>
                  <a:pt x="107518" y="120650"/>
                </a:lnTo>
                <a:lnTo>
                  <a:pt x="110223" y="102870"/>
                </a:lnTo>
                <a:lnTo>
                  <a:pt x="116331" y="97790"/>
                </a:lnTo>
                <a:lnTo>
                  <a:pt x="102107" y="97790"/>
                </a:lnTo>
                <a:lnTo>
                  <a:pt x="92775" y="92710"/>
                </a:lnTo>
                <a:lnTo>
                  <a:pt x="83642" y="87630"/>
                </a:lnTo>
                <a:lnTo>
                  <a:pt x="76457" y="82550"/>
                </a:lnTo>
                <a:close/>
              </a:path>
              <a:path w="417195" h="425450">
                <a:moveTo>
                  <a:pt x="271028" y="125730"/>
                </a:moveTo>
                <a:lnTo>
                  <a:pt x="146430" y="125730"/>
                </a:lnTo>
                <a:lnTo>
                  <a:pt x="160410" y="128270"/>
                </a:lnTo>
                <a:lnTo>
                  <a:pt x="202615" y="132080"/>
                </a:lnTo>
                <a:lnTo>
                  <a:pt x="202717" y="207010"/>
                </a:lnTo>
                <a:lnTo>
                  <a:pt x="213766" y="207010"/>
                </a:lnTo>
                <a:lnTo>
                  <a:pt x="213842" y="132080"/>
                </a:lnTo>
                <a:lnTo>
                  <a:pt x="252336" y="129540"/>
                </a:lnTo>
                <a:lnTo>
                  <a:pt x="271028" y="125730"/>
                </a:lnTo>
                <a:close/>
              </a:path>
              <a:path w="417195" h="425450">
                <a:moveTo>
                  <a:pt x="301938" y="120650"/>
                </a:moveTo>
                <a:lnTo>
                  <a:pt x="289686" y="120650"/>
                </a:lnTo>
                <a:lnTo>
                  <a:pt x="293140" y="137160"/>
                </a:lnTo>
                <a:lnTo>
                  <a:pt x="295927" y="153670"/>
                </a:lnTo>
                <a:lnTo>
                  <a:pt x="298150" y="168910"/>
                </a:lnTo>
                <a:lnTo>
                  <a:pt x="299910" y="185420"/>
                </a:lnTo>
                <a:lnTo>
                  <a:pt x="292884" y="187960"/>
                </a:lnTo>
                <a:lnTo>
                  <a:pt x="287232" y="193040"/>
                </a:lnTo>
                <a:lnTo>
                  <a:pt x="283033" y="198120"/>
                </a:lnTo>
                <a:lnTo>
                  <a:pt x="280365" y="207010"/>
                </a:lnTo>
                <a:lnTo>
                  <a:pt x="291906" y="207010"/>
                </a:lnTo>
                <a:lnTo>
                  <a:pt x="291947" y="204470"/>
                </a:lnTo>
                <a:lnTo>
                  <a:pt x="297662" y="198120"/>
                </a:lnTo>
                <a:lnTo>
                  <a:pt x="314248" y="196850"/>
                </a:lnTo>
                <a:lnTo>
                  <a:pt x="329142" y="196850"/>
                </a:lnTo>
                <a:lnTo>
                  <a:pt x="326128" y="193040"/>
                </a:lnTo>
                <a:lnTo>
                  <a:pt x="319644" y="187960"/>
                </a:lnTo>
                <a:lnTo>
                  <a:pt x="311797" y="184150"/>
                </a:lnTo>
                <a:lnTo>
                  <a:pt x="310002" y="167640"/>
                </a:lnTo>
                <a:lnTo>
                  <a:pt x="307633" y="151130"/>
                </a:lnTo>
                <a:lnTo>
                  <a:pt x="304677" y="133350"/>
                </a:lnTo>
                <a:lnTo>
                  <a:pt x="301938" y="120650"/>
                </a:lnTo>
                <a:close/>
              </a:path>
              <a:path w="417195" h="425450">
                <a:moveTo>
                  <a:pt x="372351" y="82550"/>
                </a:moveTo>
                <a:lnTo>
                  <a:pt x="357924" y="82550"/>
                </a:lnTo>
                <a:lnTo>
                  <a:pt x="377526" y="110490"/>
                </a:lnTo>
                <a:lnTo>
                  <a:pt x="392069" y="140970"/>
                </a:lnTo>
                <a:lnTo>
                  <a:pt x="401395" y="172720"/>
                </a:lnTo>
                <a:lnTo>
                  <a:pt x="405345" y="207010"/>
                </a:lnTo>
                <a:lnTo>
                  <a:pt x="416079" y="207010"/>
                </a:lnTo>
                <a:lnTo>
                  <a:pt x="416014" y="204470"/>
                </a:lnTo>
                <a:lnTo>
                  <a:pt x="415949" y="201930"/>
                </a:lnTo>
                <a:lnTo>
                  <a:pt x="415851" y="198120"/>
                </a:lnTo>
                <a:lnTo>
                  <a:pt x="415819" y="196850"/>
                </a:lnTo>
                <a:lnTo>
                  <a:pt x="415721" y="193040"/>
                </a:lnTo>
                <a:lnTo>
                  <a:pt x="415623" y="189230"/>
                </a:lnTo>
                <a:lnTo>
                  <a:pt x="415526" y="185420"/>
                </a:lnTo>
                <a:lnTo>
                  <a:pt x="415461" y="182880"/>
                </a:lnTo>
                <a:lnTo>
                  <a:pt x="403021" y="135890"/>
                </a:lnTo>
                <a:lnTo>
                  <a:pt x="380190" y="91440"/>
                </a:lnTo>
                <a:lnTo>
                  <a:pt x="372351" y="82550"/>
                </a:lnTo>
                <a:close/>
              </a:path>
              <a:path w="417195" h="425450">
                <a:moveTo>
                  <a:pt x="193570" y="16510"/>
                </a:moveTo>
                <a:lnTo>
                  <a:pt x="166611" y="16510"/>
                </a:lnTo>
                <a:lnTo>
                  <a:pt x="152661" y="33020"/>
                </a:lnTo>
                <a:lnTo>
                  <a:pt x="142074" y="49530"/>
                </a:lnTo>
                <a:lnTo>
                  <a:pt x="133307" y="66040"/>
                </a:lnTo>
                <a:lnTo>
                  <a:pt x="124815" y="86360"/>
                </a:lnTo>
                <a:lnTo>
                  <a:pt x="116217" y="86360"/>
                </a:lnTo>
                <a:lnTo>
                  <a:pt x="108064" y="90170"/>
                </a:lnTo>
                <a:lnTo>
                  <a:pt x="102107" y="97790"/>
                </a:lnTo>
                <a:lnTo>
                  <a:pt x="116331" y="97790"/>
                </a:lnTo>
                <a:lnTo>
                  <a:pt x="132194" y="99060"/>
                </a:lnTo>
                <a:lnTo>
                  <a:pt x="137490" y="105410"/>
                </a:lnTo>
                <a:lnTo>
                  <a:pt x="136436" y="123190"/>
                </a:lnTo>
                <a:lnTo>
                  <a:pt x="130568" y="129540"/>
                </a:lnTo>
                <a:lnTo>
                  <a:pt x="143779" y="129540"/>
                </a:lnTo>
                <a:lnTo>
                  <a:pt x="146430" y="125730"/>
                </a:lnTo>
                <a:lnTo>
                  <a:pt x="271028" y="125730"/>
                </a:lnTo>
                <a:lnTo>
                  <a:pt x="289686" y="120650"/>
                </a:lnTo>
                <a:lnTo>
                  <a:pt x="301938" y="120650"/>
                </a:lnTo>
                <a:lnTo>
                  <a:pt x="301664" y="119380"/>
                </a:lnTo>
                <a:lnTo>
                  <a:pt x="188795" y="119380"/>
                </a:lnTo>
                <a:lnTo>
                  <a:pt x="175352" y="118110"/>
                </a:lnTo>
                <a:lnTo>
                  <a:pt x="162103" y="115570"/>
                </a:lnTo>
                <a:lnTo>
                  <a:pt x="148843" y="114300"/>
                </a:lnTo>
                <a:lnTo>
                  <a:pt x="147951" y="106680"/>
                </a:lnTo>
                <a:lnTo>
                  <a:pt x="145530" y="100330"/>
                </a:lnTo>
                <a:lnTo>
                  <a:pt x="141569" y="95250"/>
                </a:lnTo>
                <a:lnTo>
                  <a:pt x="136055" y="90170"/>
                </a:lnTo>
                <a:lnTo>
                  <a:pt x="146594" y="66040"/>
                </a:lnTo>
                <a:lnTo>
                  <a:pt x="160151" y="41910"/>
                </a:lnTo>
                <a:lnTo>
                  <a:pt x="178326" y="22860"/>
                </a:lnTo>
                <a:lnTo>
                  <a:pt x="193570" y="16510"/>
                </a:lnTo>
                <a:close/>
              </a:path>
              <a:path w="417195" h="425450">
                <a:moveTo>
                  <a:pt x="213829" y="12700"/>
                </a:moveTo>
                <a:lnTo>
                  <a:pt x="202717" y="12700"/>
                </a:lnTo>
                <a:lnTo>
                  <a:pt x="202641" y="119380"/>
                </a:lnTo>
                <a:lnTo>
                  <a:pt x="213779" y="119380"/>
                </a:lnTo>
                <a:lnTo>
                  <a:pt x="213829" y="12700"/>
                </a:lnTo>
                <a:close/>
              </a:path>
              <a:path w="417195" h="425450">
                <a:moveTo>
                  <a:pt x="276851" y="12700"/>
                </a:moveTo>
                <a:lnTo>
                  <a:pt x="213829" y="12700"/>
                </a:lnTo>
                <a:lnTo>
                  <a:pt x="226742" y="16510"/>
                </a:lnTo>
                <a:lnTo>
                  <a:pt x="237969" y="24130"/>
                </a:lnTo>
                <a:lnTo>
                  <a:pt x="265913" y="58420"/>
                </a:lnTo>
                <a:lnTo>
                  <a:pt x="286308" y="109220"/>
                </a:lnTo>
                <a:lnTo>
                  <a:pt x="268234" y="114300"/>
                </a:lnTo>
                <a:lnTo>
                  <a:pt x="232018" y="119380"/>
                </a:lnTo>
                <a:lnTo>
                  <a:pt x="301664" y="119380"/>
                </a:lnTo>
                <a:lnTo>
                  <a:pt x="301116" y="116840"/>
                </a:lnTo>
                <a:lnTo>
                  <a:pt x="316440" y="110490"/>
                </a:lnTo>
                <a:lnTo>
                  <a:pt x="326233" y="105410"/>
                </a:lnTo>
                <a:lnTo>
                  <a:pt x="298068" y="105410"/>
                </a:lnTo>
                <a:lnTo>
                  <a:pt x="288756" y="80010"/>
                </a:lnTo>
                <a:lnTo>
                  <a:pt x="278536" y="57150"/>
                </a:lnTo>
                <a:lnTo>
                  <a:pt x="265439" y="35560"/>
                </a:lnTo>
                <a:lnTo>
                  <a:pt x="247497" y="15240"/>
                </a:lnTo>
                <a:lnTo>
                  <a:pt x="283141" y="15240"/>
                </a:lnTo>
                <a:lnTo>
                  <a:pt x="276851" y="12700"/>
                </a:lnTo>
                <a:close/>
              </a:path>
              <a:path w="417195" h="425450">
                <a:moveTo>
                  <a:pt x="283141" y="15240"/>
                </a:moveTo>
                <a:lnTo>
                  <a:pt x="247497" y="15240"/>
                </a:lnTo>
                <a:lnTo>
                  <a:pt x="276553" y="24130"/>
                </a:lnTo>
                <a:lnTo>
                  <a:pt x="303414" y="36830"/>
                </a:lnTo>
                <a:lnTo>
                  <a:pt x="328005" y="53340"/>
                </a:lnTo>
                <a:lnTo>
                  <a:pt x="350253" y="73660"/>
                </a:lnTo>
                <a:lnTo>
                  <a:pt x="338654" y="83820"/>
                </a:lnTo>
                <a:lnTo>
                  <a:pt x="326280" y="91440"/>
                </a:lnTo>
                <a:lnTo>
                  <a:pt x="312846" y="99060"/>
                </a:lnTo>
                <a:lnTo>
                  <a:pt x="298068" y="105410"/>
                </a:lnTo>
                <a:lnTo>
                  <a:pt x="326233" y="105410"/>
                </a:lnTo>
                <a:lnTo>
                  <a:pt x="331130" y="102870"/>
                </a:lnTo>
                <a:lnTo>
                  <a:pt x="345015" y="93980"/>
                </a:lnTo>
                <a:lnTo>
                  <a:pt x="357924" y="82550"/>
                </a:lnTo>
                <a:lnTo>
                  <a:pt x="372351" y="82550"/>
                </a:lnTo>
                <a:lnTo>
                  <a:pt x="347713" y="54610"/>
                </a:lnTo>
                <a:lnTo>
                  <a:pt x="308302" y="25400"/>
                </a:lnTo>
                <a:lnTo>
                  <a:pt x="283141" y="15240"/>
                </a:lnTo>
                <a:close/>
              </a:path>
            </a:pathLst>
          </a:custGeom>
          <a:solidFill>
            <a:srgbClr val="19313B">
              <a:alpha val="66000"/>
            </a:srgbClr>
          </a:solidFill>
        </p:spPr>
        <p:txBody>
          <a:bodyPr wrap="square" lIns="0" tIns="0" rIns="0" bIns="0" rtlCol="0"/>
          <a:lstStyle/>
          <a:p>
            <a:endParaRPr/>
          </a:p>
        </p:txBody>
      </p:sp>
      <p:grpSp>
        <p:nvGrpSpPr>
          <p:cNvPr id="34" name="object 21">
            <a:extLst>
              <a:ext uri="{FF2B5EF4-FFF2-40B4-BE49-F238E27FC236}">
                <a16:creationId xmlns:a16="http://schemas.microsoft.com/office/drawing/2014/main" id="{AE5ED165-DB03-DB67-8B4E-F8159531FA72}"/>
              </a:ext>
            </a:extLst>
          </p:cNvPr>
          <p:cNvGrpSpPr/>
          <p:nvPr userDrawn="1"/>
        </p:nvGrpSpPr>
        <p:grpSpPr>
          <a:xfrm>
            <a:off x="1970327" y="3904452"/>
            <a:ext cx="453390" cy="448945"/>
            <a:chOff x="1970327" y="3904452"/>
            <a:chExt cx="453390" cy="448945"/>
          </a:xfrm>
        </p:grpSpPr>
        <p:sp>
          <p:nvSpPr>
            <p:cNvPr id="35" name="object 22">
              <a:extLst>
                <a:ext uri="{FF2B5EF4-FFF2-40B4-BE49-F238E27FC236}">
                  <a16:creationId xmlns:a16="http://schemas.microsoft.com/office/drawing/2014/main" id="{E616B39C-87E0-918A-FB74-246827CE60AA}"/>
                </a:ext>
              </a:extLst>
            </p:cNvPr>
            <p:cNvSpPr/>
            <p:nvPr/>
          </p:nvSpPr>
          <p:spPr>
            <a:xfrm>
              <a:off x="1976677" y="3910802"/>
              <a:ext cx="440690" cy="436245"/>
            </a:xfrm>
            <a:custGeom>
              <a:avLst/>
              <a:gdLst/>
              <a:ahLst/>
              <a:cxnLst/>
              <a:rect l="l" t="t" r="r" b="b"/>
              <a:pathLst>
                <a:path w="440689" h="436245">
                  <a:moveTo>
                    <a:pt x="245855" y="0"/>
                  </a:moveTo>
                  <a:lnTo>
                    <a:pt x="201166" y="822"/>
                  </a:lnTo>
                  <a:lnTo>
                    <a:pt x="157474" y="10001"/>
                  </a:lnTo>
                  <a:lnTo>
                    <a:pt x="116451" y="27444"/>
                  </a:lnTo>
                  <a:lnTo>
                    <a:pt x="79770" y="53057"/>
                  </a:lnTo>
                  <a:lnTo>
                    <a:pt x="51601" y="81596"/>
                  </a:lnTo>
                  <a:lnTo>
                    <a:pt x="28433" y="114401"/>
                  </a:lnTo>
                  <a:lnTo>
                    <a:pt x="11318" y="150669"/>
                  </a:lnTo>
                  <a:lnTo>
                    <a:pt x="1309" y="189595"/>
                  </a:lnTo>
                  <a:lnTo>
                    <a:pt x="0" y="241352"/>
                  </a:lnTo>
                  <a:lnTo>
                    <a:pt x="11405" y="291616"/>
                  </a:lnTo>
                  <a:lnTo>
                    <a:pt x="34252" y="337819"/>
                  </a:lnTo>
                  <a:lnTo>
                    <a:pt x="67266" y="377396"/>
                  </a:lnTo>
                  <a:lnTo>
                    <a:pt x="109170" y="407781"/>
                  </a:lnTo>
                  <a:lnTo>
                    <a:pt x="172026" y="431560"/>
                  </a:lnTo>
                  <a:lnTo>
                    <a:pt x="205386" y="436179"/>
                  </a:lnTo>
                  <a:lnTo>
                    <a:pt x="239091" y="435556"/>
                  </a:lnTo>
                  <a:lnTo>
                    <a:pt x="296774" y="421570"/>
                  </a:lnTo>
                  <a:lnTo>
                    <a:pt x="335230" y="402043"/>
                  </a:lnTo>
                  <a:lnTo>
                    <a:pt x="367422" y="377631"/>
                  </a:lnTo>
                  <a:lnTo>
                    <a:pt x="404509" y="334972"/>
                  </a:lnTo>
                  <a:lnTo>
                    <a:pt x="426289" y="294027"/>
                  </a:lnTo>
                  <a:lnTo>
                    <a:pt x="438481" y="244395"/>
                  </a:lnTo>
                  <a:lnTo>
                    <a:pt x="440289" y="217428"/>
                  </a:lnTo>
                  <a:lnTo>
                    <a:pt x="438734" y="190511"/>
                  </a:lnTo>
                  <a:lnTo>
                    <a:pt x="425832" y="138198"/>
                  </a:lnTo>
                  <a:lnTo>
                    <a:pt x="402248" y="91551"/>
                  </a:lnTo>
                  <a:lnTo>
                    <a:pt x="389447" y="100263"/>
                  </a:lnTo>
                  <a:lnTo>
                    <a:pt x="382436" y="109852"/>
                  </a:lnTo>
                  <a:lnTo>
                    <a:pt x="382195" y="114055"/>
                  </a:lnTo>
                  <a:lnTo>
                    <a:pt x="384113" y="117446"/>
                  </a:lnTo>
                  <a:lnTo>
                    <a:pt x="395127" y="139867"/>
                  </a:lnTo>
                  <a:lnTo>
                    <a:pt x="403421" y="163369"/>
                  </a:lnTo>
                  <a:lnTo>
                    <a:pt x="408703" y="187662"/>
                  </a:lnTo>
                  <a:lnTo>
                    <a:pt x="410681" y="212455"/>
                  </a:lnTo>
                  <a:lnTo>
                    <a:pt x="410643" y="222120"/>
                  </a:lnTo>
                  <a:lnTo>
                    <a:pt x="402193" y="267381"/>
                  </a:lnTo>
                  <a:lnTo>
                    <a:pt x="383503" y="309940"/>
                  </a:lnTo>
                  <a:lnTo>
                    <a:pt x="351276" y="350329"/>
                  </a:lnTo>
                  <a:lnTo>
                    <a:pt x="313804" y="379130"/>
                  </a:lnTo>
                  <a:lnTo>
                    <a:pt x="276607" y="396592"/>
                  </a:lnTo>
                  <a:lnTo>
                    <a:pt x="205610" y="406307"/>
                  </a:lnTo>
                  <a:lnTo>
                    <a:pt x="153092" y="395662"/>
                  </a:lnTo>
                  <a:lnTo>
                    <a:pt x="105381" y="371239"/>
                  </a:lnTo>
                  <a:lnTo>
                    <a:pt x="66473" y="334477"/>
                  </a:lnTo>
                  <a:lnTo>
                    <a:pt x="33027" y="267911"/>
                  </a:lnTo>
                  <a:lnTo>
                    <a:pt x="26729" y="231015"/>
                  </a:lnTo>
                  <a:lnTo>
                    <a:pt x="28119" y="193659"/>
                  </a:lnTo>
                  <a:lnTo>
                    <a:pt x="54578" y="123684"/>
                  </a:lnTo>
                  <a:lnTo>
                    <a:pt x="105030" y="67967"/>
                  </a:lnTo>
                  <a:lnTo>
                    <a:pt x="143370" y="44909"/>
                  </a:lnTo>
                  <a:lnTo>
                    <a:pt x="186151" y="31307"/>
                  </a:lnTo>
                  <a:lnTo>
                    <a:pt x="231019" y="27306"/>
                  </a:lnTo>
                  <a:lnTo>
                    <a:pt x="275617" y="33056"/>
                  </a:lnTo>
                  <a:lnTo>
                    <a:pt x="317590" y="48701"/>
                  </a:lnTo>
                  <a:lnTo>
                    <a:pt x="322086" y="51038"/>
                  </a:lnTo>
                  <a:lnTo>
                    <a:pt x="328969" y="50276"/>
                  </a:lnTo>
                  <a:lnTo>
                    <a:pt x="336157" y="44332"/>
                  </a:lnTo>
                  <a:lnTo>
                    <a:pt x="336767" y="42618"/>
                  </a:lnTo>
                  <a:lnTo>
                    <a:pt x="343765" y="35176"/>
                  </a:lnTo>
                  <a:lnTo>
                    <a:pt x="342241" y="29956"/>
                  </a:lnTo>
                  <a:lnTo>
                    <a:pt x="331535" y="23796"/>
                  </a:lnTo>
                  <a:lnTo>
                    <a:pt x="289868" y="7627"/>
                  </a:lnTo>
                  <a:lnTo>
                    <a:pt x="245855" y="0"/>
                  </a:lnTo>
                  <a:close/>
                </a:path>
              </a:pathLst>
            </a:custGeom>
            <a:solidFill>
              <a:srgbClr val="19313B">
                <a:alpha val="66000"/>
              </a:srgbClr>
            </a:solidFill>
          </p:spPr>
          <p:txBody>
            <a:bodyPr wrap="square" lIns="0" tIns="0" rIns="0" bIns="0" rtlCol="0"/>
            <a:lstStyle/>
            <a:p>
              <a:endParaRPr/>
            </a:p>
          </p:txBody>
        </p:sp>
        <p:sp>
          <p:nvSpPr>
            <p:cNvPr id="36" name="object 23">
              <a:extLst>
                <a:ext uri="{FF2B5EF4-FFF2-40B4-BE49-F238E27FC236}">
                  <a16:creationId xmlns:a16="http://schemas.microsoft.com/office/drawing/2014/main" id="{19B553C6-D820-02DB-E786-CCBDA46999F0}"/>
                </a:ext>
              </a:extLst>
            </p:cNvPr>
            <p:cNvSpPr/>
            <p:nvPr/>
          </p:nvSpPr>
          <p:spPr>
            <a:xfrm>
              <a:off x="1976677" y="3910802"/>
              <a:ext cx="440690" cy="436245"/>
            </a:xfrm>
            <a:custGeom>
              <a:avLst/>
              <a:gdLst/>
              <a:ahLst/>
              <a:cxnLst/>
              <a:rect l="l" t="t" r="r" b="b"/>
              <a:pathLst>
                <a:path w="440689" h="436245">
                  <a:moveTo>
                    <a:pt x="425832" y="138198"/>
                  </a:moveTo>
                  <a:lnTo>
                    <a:pt x="404903" y="95844"/>
                  </a:lnTo>
                  <a:lnTo>
                    <a:pt x="395174" y="89760"/>
                  </a:lnTo>
                  <a:lnTo>
                    <a:pt x="392380" y="94878"/>
                  </a:lnTo>
                  <a:lnTo>
                    <a:pt x="389447" y="100263"/>
                  </a:lnTo>
                  <a:lnTo>
                    <a:pt x="386170" y="104734"/>
                  </a:lnTo>
                  <a:lnTo>
                    <a:pt x="384773" y="106651"/>
                  </a:lnTo>
                  <a:lnTo>
                    <a:pt x="382436" y="109852"/>
                  </a:lnTo>
                  <a:lnTo>
                    <a:pt x="382195" y="114055"/>
                  </a:lnTo>
                  <a:lnTo>
                    <a:pt x="384113" y="117446"/>
                  </a:lnTo>
                  <a:lnTo>
                    <a:pt x="395127" y="139867"/>
                  </a:lnTo>
                  <a:lnTo>
                    <a:pt x="403421" y="163369"/>
                  </a:lnTo>
                  <a:lnTo>
                    <a:pt x="408703" y="187662"/>
                  </a:lnTo>
                  <a:lnTo>
                    <a:pt x="410681" y="212455"/>
                  </a:lnTo>
                  <a:lnTo>
                    <a:pt x="410732" y="216773"/>
                  </a:lnTo>
                  <a:lnTo>
                    <a:pt x="410643" y="222120"/>
                  </a:lnTo>
                  <a:lnTo>
                    <a:pt x="410325" y="226412"/>
                  </a:lnTo>
                  <a:lnTo>
                    <a:pt x="410071" y="230857"/>
                  </a:lnTo>
                  <a:lnTo>
                    <a:pt x="399302" y="276196"/>
                  </a:lnTo>
                  <a:lnTo>
                    <a:pt x="398362" y="278647"/>
                  </a:lnTo>
                  <a:lnTo>
                    <a:pt x="397041" y="282445"/>
                  </a:lnTo>
                  <a:lnTo>
                    <a:pt x="395987" y="284832"/>
                  </a:lnTo>
                  <a:lnTo>
                    <a:pt x="394209" y="289112"/>
                  </a:lnTo>
                  <a:lnTo>
                    <a:pt x="393549" y="290496"/>
                  </a:lnTo>
                  <a:lnTo>
                    <a:pt x="391949" y="294078"/>
                  </a:lnTo>
                  <a:lnTo>
                    <a:pt x="391288" y="295424"/>
                  </a:lnTo>
                  <a:lnTo>
                    <a:pt x="390602" y="296745"/>
                  </a:lnTo>
                  <a:lnTo>
                    <a:pt x="388837" y="300263"/>
                  </a:lnTo>
                  <a:lnTo>
                    <a:pt x="362167" y="338898"/>
                  </a:lnTo>
                  <a:lnTo>
                    <a:pt x="327039" y="370492"/>
                  </a:lnTo>
                  <a:lnTo>
                    <a:pt x="285561" y="393227"/>
                  </a:lnTo>
                  <a:lnTo>
                    <a:pt x="266968" y="399577"/>
                  </a:lnTo>
                  <a:lnTo>
                    <a:pt x="265698" y="399983"/>
                  </a:lnTo>
                  <a:lnTo>
                    <a:pt x="264148" y="400415"/>
                  </a:lnTo>
                  <a:lnTo>
                    <a:pt x="260567" y="401279"/>
                  </a:lnTo>
                  <a:lnTo>
                    <a:pt x="258941" y="401736"/>
                  </a:lnTo>
                  <a:lnTo>
                    <a:pt x="205610" y="406307"/>
                  </a:lnTo>
                  <a:lnTo>
                    <a:pt x="153092" y="395662"/>
                  </a:lnTo>
                  <a:lnTo>
                    <a:pt x="105381" y="371239"/>
                  </a:lnTo>
                  <a:lnTo>
                    <a:pt x="66473" y="334477"/>
                  </a:lnTo>
                  <a:lnTo>
                    <a:pt x="33027" y="267911"/>
                  </a:lnTo>
                  <a:lnTo>
                    <a:pt x="26729" y="231015"/>
                  </a:lnTo>
                  <a:lnTo>
                    <a:pt x="28119" y="193659"/>
                  </a:lnTo>
                  <a:lnTo>
                    <a:pt x="54578" y="123684"/>
                  </a:lnTo>
                  <a:lnTo>
                    <a:pt x="105030" y="67967"/>
                  </a:lnTo>
                  <a:lnTo>
                    <a:pt x="143370" y="44909"/>
                  </a:lnTo>
                  <a:lnTo>
                    <a:pt x="186151" y="31307"/>
                  </a:lnTo>
                  <a:lnTo>
                    <a:pt x="231019" y="27306"/>
                  </a:lnTo>
                  <a:lnTo>
                    <a:pt x="275617" y="33056"/>
                  </a:lnTo>
                  <a:lnTo>
                    <a:pt x="317590" y="48701"/>
                  </a:lnTo>
                  <a:lnTo>
                    <a:pt x="322086" y="51038"/>
                  </a:lnTo>
                  <a:lnTo>
                    <a:pt x="328969" y="50276"/>
                  </a:lnTo>
                  <a:lnTo>
                    <a:pt x="332868" y="47050"/>
                  </a:lnTo>
                  <a:lnTo>
                    <a:pt x="336157" y="44332"/>
                  </a:lnTo>
                  <a:lnTo>
                    <a:pt x="336767" y="42618"/>
                  </a:lnTo>
                  <a:lnTo>
                    <a:pt x="339752" y="39443"/>
                  </a:lnTo>
                  <a:lnTo>
                    <a:pt x="343765" y="35176"/>
                  </a:lnTo>
                  <a:lnTo>
                    <a:pt x="342241" y="29956"/>
                  </a:lnTo>
                  <a:lnTo>
                    <a:pt x="289868" y="7627"/>
                  </a:lnTo>
                  <a:lnTo>
                    <a:pt x="245855" y="0"/>
                  </a:lnTo>
                  <a:lnTo>
                    <a:pt x="201166" y="822"/>
                  </a:lnTo>
                  <a:lnTo>
                    <a:pt x="157474" y="10001"/>
                  </a:lnTo>
                  <a:lnTo>
                    <a:pt x="116451" y="27444"/>
                  </a:lnTo>
                  <a:lnTo>
                    <a:pt x="79770" y="53057"/>
                  </a:lnTo>
                  <a:lnTo>
                    <a:pt x="51601" y="81596"/>
                  </a:lnTo>
                  <a:lnTo>
                    <a:pt x="28433" y="114401"/>
                  </a:lnTo>
                  <a:lnTo>
                    <a:pt x="11318" y="150669"/>
                  </a:lnTo>
                  <a:lnTo>
                    <a:pt x="1309" y="189595"/>
                  </a:lnTo>
                  <a:lnTo>
                    <a:pt x="0" y="241352"/>
                  </a:lnTo>
                  <a:lnTo>
                    <a:pt x="11405" y="291616"/>
                  </a:lnTo>
                  <a:lnTo>
                    <a:pt x="34252" y="337819"/>
                  </a:lnTo>
                  <a:lnTo>
                    <a:pt x="67266" y="377396"/>
                  </a:lnTo>
                  <a:lnTo>
                    <a:pt x="109170" y="407781"/>
                  </a:lnTo>
                  <a:lnTo>
                    <a:pt x="172026" y="431560"/>
                  </a:lnTo>
                  <a:lnTo>
                    <a:pt x="205386" y="436179"/>
                  </a:lnTo>
                  <a:lnTo>
                    <a:pt x="239091" y="435556"/>
                  </a:lnTo>
                  <a:lnTo>
                    <a:pt x="244006" y="435137"/>
                  </a:lnTo>
                  <a:lnTo>
                    <a:pt x="250382" y="434197"/>
                  </a:lnTo>
                  <a:lnTo>
                    <a:pt x="255220" y="433333"/>
                  </a:lnTo>
                  <a:lnTo>
                    <a:pt x="262205" y="432101"/>
                  </a:lnTo>
                  <a:lnTo>
                    <a:pt x="316457" y="412710"/>
                  </a:lnTo>
                  <a:lnTo>
                    <a:pt x="352934" y="389722"/>
                  </a:lnTo>
                  <a:lnTo>
                    <a:pt x="393336" y="350177"/>
                  </a:lnTo>
                  <a:lnTo>
                    <a:pt x="416058" y="315800"/>
                  </a:lnTo>
                  <a:lnTo>
                    <a:pt x="425057" y="296821"/>
                  </a:lnTo>
                  <a:lnTo>
                    <a:pt x="426289" y="294027"/>
                  </a:lnTo>
                  <a:lnTo>
                    <a:pt x="427902" y="289557"/>
                  </a:lnTo>
                  <a:lnTo>
                    <a:pt x="429007" y="286674"/>
                  </a:lnTo>
                  <a:lnTo>
                    <a:pt x="429553" y="284985"/>
                  </a:lnTo>
                  <a:lnTo>
                    <a:pt x="431052" y="280565"/>
                  </a:lnTo>
                  <a:lnTo>
                    <a:pt x="431547" y="278939"/>
                  </a:lnTo>
                  <a:lnTo>
                    <a:pt x="432208" y="276399"/>
                  </a:lnTo>
                  <a:lnTo>
                    <a:pt x="433109" y="273618"/>
                  </a:lnTo>
                  <a:lnTo>
                    <a:pt x="440289" y="217428"/>
                  </a:lnTo>
                  <a:lnTo>
                    <a:pt x="438734" y="190511"/>
                  </a:lnTo>
                  <a:lnTo>
                    <a:pt x="433890" y="163987"/>
                  </a:lnTo>
                  <a:lnTo>
                    <a:pt x="425832" y="138198"/>
                  </a:lnTo>
                  <a:close/>
                </a:path>
              </a:pathLst>
            </a:custGeom>
            <a:ln w="12700">
              <a:solidFill>
                <a:srgbClr val="FAC974"/>
              </a:solidFill>
            </a:ln>
          </p:spPr>
          <p:txBody>
            <a:bodyPr wrap="square" lIns="0" tIns="0" rIns="0" bIns="0" rtlCol="0"/>
            <a:lstStyle/>
            <a:p>
              <a:endParaRPr/>
            </a:p>
          </p:txBody>
        </p:sp>
        <p:sp>
          <p:nvSpPr>
            <p:cNvPr id="37" name="object 24">
              <a:extLst>
                <a:ext uri="{FF2B5EF4-FFF2-40B4-BE49-F238E27FC236}">
                  <a16:creationId xmlns:a16="http://schemas.microsoft.com/office/drawing/2014/main" id="{AFEE2D9B-84C9-4DEA-F5B6-8EC65EA9BA28}"/>
                </a:ext>
              </a:extLst>
            </p:cNvPr>
            <p:cNvSpPr/>
            <p:nvPr/>
          </p:nvSpPr>
          <p:spPr>
            <a:xfrm>
              <a:off x="2072189" y="3931010"/>
              <a:ext cx="311785" cy="330200"/>
            </a:xfrm>
            <a:custGeom>
              <a:avLst/>
              <a:gdLst/>
              <a:ahLst/>
              <a:cxnLst/>
              <a:rect l="l" t="t" r="r" b="b"/>
              <a:pathLst>
                <a:path w="311785" h="330200">
                  <a:moveTo>
                    <a:pt x="296822" y="0"/>
                  </a:moveTo>
                  <a:lnTo>
                    <a:pt x="266063" y="26530"/>
                  </a:lnTo>
                  <a:lnTo>
                    <a:pt x="229123" y="68286"/>
                  </a:lnTo>
                  <a:lnTo>
                    <a:pt x="194270" y="111850"/>
                  </a:lnTo>
                  <a:lnTo>
                    <a:pt x="161807" y="157226"/>
                  </a:lnTo>
                  <a:lnTo>
                    <a:pt x="132040" y="204419"/>
                  </a:lnTo>
                  <a:lnTo>
                    <a:pt x="112075" y="243433"/>
                  </a:lnTo>
                  <a:lnTo>
                    <a:pt x="95136" y="215923"/>
                  </a:lnTo>
                  <a:lnTo>
                    <a:pt x="74442" y="189626"/>
                  </a:lnTo>
                  <a:lnTo>
                    <a:pt x="50514" y="167088"/>
                  </a:lnTo>
                  <a:lnTo>
                    <a:pt x="23874" y="150850"/>
                  </a:lnTo>
                  <a:lnTo>
                    <a:pt x="13127" y="149969"/>
                  </a:lnTo>
                  <a:lnTo>
                    <a:pt x="4484" y="155098"/>
                  </a:lnTo>
                  <a:lnTo>
                    <a:pt x="0" y="164095"/>
                  </a:lnTo>
                  <a:lnTo>
                    <a:pt x="1725" y="174815"/>
                  </a:lnTo>
                  <a:lnTo>
                    <a:pt x="3897" y="179095"/>
                  </a:lnTo>
                  <a:lnTo>
                    <a:pt x="8977" y="187096"/>
                  </a:lnTo>
                  <a:lnTo>
                    <a:pt x="18627" y="201475"/>
                  </a:lnTo>
                  <a:lnTo>
                    <a:pt x="38914" y="229448"/>
                  </a:lnTo>
                  <a:lnTo>
                    <a:pt x="48829" y="243598"/>
                  </a:lnTo>
                  <a:lnTo>
                    <a:pt x="60655" y="261812"/>
                  </a:lnTo>
                  <a:lnTo>
                    <a:pt x="71712" y="280457"/>
                  </a:lnTo>
                  <a:lnTo>
                    <a:pt x="82201" y="299430"/>
                  </a:lnTo>
                  <a:lnTo>
                    <a:pt x="92327" y="318630"/>
                  </a:lnTo>
                  <a:lnTo>
                    <a:pt x="101787" y="327950"/>
                  </a:lnTo>
                  <a:lnTo>
                    <a:pt x="114057" y="330125"/>
                  </a:lnTo>
                  <a:lnTo>
                    <a:pt x="125631" y="325482"/>
                  </a:lnTo>
                  <a:lnTo>
                    <a:pt x="133005" y="314350"/>
                  </a:lnTo>
                  <a:lnTo>
                    <a:pt x="147045" y="285513"/>
                  </a:lnTo>
                  <a:lnTo>
                    <a:pt x="164996" y="250926"/>
                  </a:lnTo>
                  <a:lnTo>
                    <a:pt x="168717" y="244424"/>
                  </a:lnTo>
                  <a:lnTo>
                    <a:pt x="181367" y="219214"/>
                  </a:lnTo>
                  <a:lnTo>
                    <a:pt x="201806" y="181563"/>
                  </a:lnTo>
                  <a:lnTo>
                    <a:pt x="223943" y="144889"/>
                  </a:lnTo>
                  <a:lnTo>
                    <a:pt x="247528" y="109084"/>
                  </a:lnTo>
                  <a:lnTo>
                    <a:pt x="276927" y="67763"/>
                  </a:lnTo>
                  <a:lnTo>
                    <a:pt x="301369" y="35636"/>
                  </a:lnTo>
                  <a:lnTo>
                    <a:pt x="308430" y="24142"/>
                  </a:lnTo>
                  <a:lnTo>
                    <a:pt x="311478" y="16840"/>
                  </a:lnTo>
                  <a:lnTo>
                    <a:pt x="311300" y="12318"/>
                  </a:lnTo>
                  <a:lnTo>
                    <a:pt x="308989" y="8483"/>
                  </a:lnTo>
                  <a:lnTo>
                    <a:pt x="305141" y="2070"/>
                  </a:lnTo>
                  <a:lnTo>
                    <a:pt x="296822" y="0"/>
                  </a:lnTo>
                  <a:close/>
                </a:path>
              </a:pathLst>
            </a:custGeom>
            <a:solidFill>
              <a:srgbClr val="19313B">
                <a:alpha val="66000"/>
              </a:srgbClr>
            </a:solidFill>
          </p:spPr>
          <p:txBody>
            <a:bodyPr wrap="square" lIns="0" tIns="0" rIns="0" bIns="0" rtlCol="0"/>
            <a:lstStyle/>
            <a:p>
              <a:endParaRPr/>
            </a:p>
          </p:txBody>
        </p:sp>
        <p:sp>
          <p:nvSpPr>
            <p:cNvPr id="38" name="object 25">
              <a:extLst>
                <a:ext uri="{FF2B5EF4-FFF2-40B4-BE49-F238E27FC236}">
                  <a16:creationId xmlns:a16="http://schemas.microsoft.com/office/drawing/2014/main" id="{720C625B-7760-B6E8-F0CC-9A48A5B1F0D0}"/>
                </a:ext>
              </a:extLst>
            </p:cNvPr>
            <p:cNvSpPr/>
            <p:nvPr/>
          </p:nvSpPr>
          <p:spPr>
            <a:xfrm>
              <a:off x="2072189" y="3931010"/>
              <a:ext cx="311785" cy="330200"/>
            </a:xfrm>
            <a:custGeom>
              <a:avLst/>
              <a:gdLst/>
              <a:ahLst/>
              <a:cxnLst/>
              <a:rect l="l" t="t" r="r" b="b"/>
              <a:pathLst>
                <a:path w="311785" h="330200">
                  <a:moveTo>
                    <a:pt x="308989" y="8483"/>
                  </a:moveTo>
                  <a:lnTo>
                    <a:pt x="305141" y="2070"/>
                  </a:lnTo>
                  <a:lnTo>
                    <a:pt x="296822" y="0"/>
                  </a:lnTo>
                  <a:lnTo>
                    <a:pt x="290409" y="3860"/>
                  </a:lnTo>
                  <a:lnTo>
                    <a:pt x="288758" y="4851"/>
                  </a:lnTo>
                  <a:lnTo>
                    <a:pt x="229123" y="68286"/>
                  </a:lnTo>
                  <a:lnTo>
                    <a:pt x="194270" y="111850"/>
                  </a:lnTo>
                  <a:lnTo>
                    <a:pt x="161807" y="157226"/>
                  </a:lnTo>
                  <a:lnTo>
                    <a:pt x="132040" y="204419"/>
                  </a:lnTo>
                  <a:lnTo>
                    <a:pt x="121232" y="224104"/>
                  </a:lnTo>
                  <a:lnTo>
                    <a:pt x="118197" y="230301"/>
                  </a:lnTo>
                  <a:lnTo>
                    <a:pt x="114971" y="237134"/>
                  </a:lnTo>
                  <a:lnTo>
                    <a:pt x="112075" y="243433"/>
                  </a:lnTo>
                  <a:lnTo>
                    <a:pt x="95136" y="215923"/>
                  </a:lnTo>
                  <a:lnTo>
                    <a:pt x="74442" y="189626"/>
                  </a:lnTo>
                  <a:lnTo>
                    <a:pt x="50514" y="167088"/>
                  </a:lnTo>
                  <a:lnTo>
                    <a:pt x="23874" y="150850"/>
                  </a:lnTo>
                  <a:lnTo>
                    <a:pt x="13127" y="149969"/>
                  </a:lnTo>
                  <a:lnTo>
                    <a:pt x="4484" y="155098"/>
                  </a:lnTo>
                  <a:lnTo>
                    <a:pt x="0" y="164095"/>
                  </a:lnTo>
                  <a:lnTo>
                    <a:pt x="1725" y="174815"/>
                  </a:lnTo>
                  <a:lnTo>
                    <a:pt x="3897" y="179095"/>
                  </a:lnTo>
                  <a:lnTo>
                    <a:pt x="6437" y="183083"/>
                  </a:lnTo>
                  <a:lnTo>
                    <a:pt x="8977" y="187096"/>
                  </a:lnTo>
                  <a:lnTo>
                    <a:pt x="18627" y="201475"/>
                  </a:lnTo>
                  <a:lnTo>
                    <a:pt x="28727" y="215499"/>
                  </a:lnTo>
                  <a:lnTo>
                    <a:pt x="38914" y="229448"/>
                  </a:lnTo>
                  <a:lnTo>
                    <a:pt x="48829" y="243598"/>
                  </a:lnTo>
                  <a:lnTo>
                    <a:pt x="60655" y="261812"/>
                  </a:lnTo>
                  <a:lnTo>
                    <a:pt x="71712" y="280457"/>
                  </a:lnTo>
                  <a:lnTo>
                    <a:pt x="82201" y="299430"/>
                  </a:lnTo>
                  <a:lnTo>
                    <a:pt x="92327" y="318630"/>
                  </a:lnTo>
                  <a:lnTo>
                    <a:pt x="101787" y="327950"/>
                  </a:lnTo>
                  <a:lnTo>
                    <a:pt x="114057" y="330125"/>
                  </a:lnTo>
                  <a:lnTo>
                    <a:pt x="125631" y="325482"/>
                  </a:lnTo>
                  <a:lnTo>
                    <a:pt x="133005" y="314350"/>
                  </a:lnTo>
                  <a:lnTo>
                    <a:pt x="139957" y="299887"/>
                  </a:lnTo>
                  <a:lnTo>
                    <a:pt x="147045" y="285513"/>
                  </a:lnTo>
                  <a:lnTo>
                    <a:pt x="154304" y="271232"/>
                  </a:lnTo>
                  <a:lnTo>
                    <a:pt x="161771" y="257047"/>
                  </a:lnTo>
                  <a:lnTo>
                    <a:pt x="164996" y="250926"/>
                  </a:lnTo>
                  <a:lnTo>
                    <a:pt x="168717" y="244424"/>
                  </a:lnTo>
                  <a:lnTo>
                    <a:pt x="171829" y="238264"/>
                  </a:lnTo>
                  <a:lnTo>
                    <a:pt x="174839" y="232219"/>
                  </a:lnTo>
                  <a:lnTo>
                    <a:pt x="178230" y="225221"/>
                  </a:lnTo>
                  <a:lnTo>
                    <a:pt x="181367" y="219214"/>
                  </a:lnTo>
                  <a:lnTo>
                    <a:pt x="201806" y="181563"/>
                  </a:lnTo>
                  <a:lnTo>
                    <a:pt x="223943" y="144889"/>
                  </a:lnTo>
                  <a:lnTo>
                    <a:pt x="247528" y="109084"/>
                  </a:lnTo>
                  <a:lnTo>
                    <a:pt x="272311" y="74040"/>
                  </a:lnTo>
                  <a:lnTo>
                    <a:pt x="291692" y="47967"/>
                  </a:lnTo>
                  <a:lnTo>
                    <a:pt x="295413" y="42989"/>
                  </a:lnTo>
                  <a:lnTo>
                    <a:pt x="301369" y="35636"/>
                  </a:lnTo>
                  <a:lnTo>
                    <a:pt x="304569" y="30454"/>
                  </a:lnTo>
                  <a:lnTo>
                    <a:pt x="306563" y="27330"/>
                  </a:lnTo>
                  <a:lnTo>
                    <a:pt x="308430" y="24142"/>
                  </a:lnTo>
                  <a:lnTo>
                    <a:pt x="309878" y="20688"/>
                  </a:lnTo>
                  <a:lnTo>
                    <a:pt x="311478" y="16840"/>
                  </a:lnTo>
                  <a:lnTo>
                    <a:pt x="311300" y="12318"/>
                  </a:lnTo>
                  <a:lnTo>
                    <a:pt x="308989" y="8483"/>
                  </a:lnTo>
                  <a:close/>
                </a:path>
              </a:pathLst>
            </a:custGeom>
            <a:ln w="12700">
              <a:solidFill>
                <a:srgbClr val="FAC974"/>
              </a:solidFill>
            </a:ln>
          </p:spPr>
          <p:txBody>
            <a:bodyPr wrap="square" lIns="0" tIns="0" rIns="0" bIns="0" rtlCol="0"/>
            <a:lstStyle/>
            <a:p>
              <a:endParaRPr/>
            </a:p>
          </p:txBody>
        </p:sp>
      </p:grpSp>
      <p:pic>
        <p:nvPicPr>
          <p:cNvPr id="39" name="object 26">
            <a:extLst>
              <a:ext uri="{FF2B5EF4-FFF2-40B4-BE49-F238E27FC236}">
                <a16:creationId xmlns:a16="http://schemas.microsoft.com/office/drawing/2014/main" id="{41A93172-93D7-9BF7-DF15-C8513BCBE0B6}"/>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7306519" y="3898007"/>
            <a:ext cx="463981" cy="461486"/>
          </a:xfrm>
          <a:prstGeom prst="rect">
            <a:avLst/>
          </a:prstGeom>
        </p:spPr>
      </p:pic>
      <p:pic>
        <p:nvPicPr>
          <p:cNvPr id="40" name="object 27">
            <a:extLst>
              <a:ext uri="{FF2B5EF4-FFF2-40B4-BE49-F238E27FC236}">
                <a16:creationId xmlns:a16="http://schemas.microsoft.com/office/drawing/2014/main" id="{73531C06-1EB0-46A0-5127-24A3ABC89B21}"/>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10041452" y="3909066"/>
            <a:ext cx="337562" cy="439369"/>
          </a:xfrm>
          <a:prstGeom prst="rect">
            <a:avLst/>
          </a:prstGeom>
        </p:spPr>
      </p:pic>
      <p:sp>
        <p:nvSpPr>
          <p:cNvPr id="41" name="object 28">
            <a:extLst>
              <a:ext uri="{FF2B5EF4-FFF2-40B4-BE49-F238E27FC236}">
                <a16:creationId xmlns:a16="http://schemas.microsoft.com/office/drawing/2014/main" id="{9E072D43-398D-3893-281E-2AF78E7BCB33}"/>
              </a:ext>
            </a:extLst>
          </p:cNvPr>
          <p:cNvSpPr/>
          <p:nvPr userDrawn="1"/>
        </p:nvSpPr>
        <p:spPr>
          <a:xfrm>
            <a:off x="4663545" y="3929835"/>
            <a:ext cx="407670" cy="398145"/>
          </a:xfrm>
          <a:custGeom>
            <a:avLst/>
            <a:gdLst/>
            <a:ahLst/>
            <a:cxnLst/>
            <a:rect l="l" t="t" r="r" b="b"/>
            <a:pathLst>
              <a:path w="407670" h="398145">
                <a:moveTo>
                  <a:pt x="211557" y="0"/>
                </a:moveTo>
                <a:lnTo>
                  <a:pt x="198258" y="0"/>
                </a:lnTo>
                <a:lnTo>
                  <a:pt x="185215" y="3342"/>
                </a:lnTo>
                <a:lnTo>
                  <a:pt x="173304" y="8969"/>
                </a:lnTo>
                <a:lnTo>
                  <a:pt x="6578" y="105806"/>
                </a:lnTo>
                <a:lnTo>
                  <a:pt x="888" y="115192"/>
                </a:lnTo>
                <a:lnTo>
                  <a:pt x="965" y="125123"/>
                </a:lnTo>
                <a:lnTo>
                  <a:pt x="6591" y="134673"/>
                </a:lnTo>
                <a:lnTo>
                  <a:pt x="48298" y="161191"/>
                </a:lnTo>
                <a:lnTo>
                  <a:pt x="4914" y="188102"/>
                </a:lnTo>
                <a:lnTo>
                  <a:pt x="165" y="197437"/>
                </a:lnTo>
                <a:lnTo>
                  <a:pt x="962" y="204917"/>
                </a:lnTo>
                <a:lnTo>
                  <a:pt x="1079" y="206009"/>
                </a:lnTo>
                <a:lnTo>
                  <a:pt x="5245" y="214391"/>
                </a:lnTo>
                <a:lnTo>
                  <a:pt x="46075" y="238382"/>
                </a:lnTo>
                <a:lnTo>
                  <a:pt x="5295" y="263261"/>
                </a:lnTo>
                <a:lnTo>
                  <a:pt x="0" y="273192"/>
                </a:lnTo>
                <a:lnTo>
                  <a:pt x="1943" y="282489"/>
                </a:lnTo>
                <a:lnTo>
                  <a:pt x="6464" y="291836"/>
                </a:lnTo>
                <a:lnTo>
                  <a:pt x="175044" y="390718"/>
                </a:lnTo>
                <a:lnTo>
                  <a:pt x="190717" y="397020"/>
                </a:lnTo>
                <a:lnTo>
                  <a:pt x="206632" y="398145"/>
                </a:lnTo>
                <a:lnTo>
                  <a:pt x="222617" y="394683"/>
                </a:lnTo>
                <a:lnTo>
                  <a:pt x="238505" y="387226"/>
                </a:lnTo>
                <a:lnTo>
                  <a:pt x="250023" y="380471"/>
                </a:lnTo>
                <a:lnTo>
                  <a:pt x="207011" y="380471"/>
                </a:lnTo>
                <a:lnTo>
                  <a:pt x="195076" y="380191"/>
                </a:lnTo>
                <a:lnTo>
                  <a:pt x="183476" y="375986"/>
                </a:lnTo>
                <a:lnTo>
                  <a:pt x="22809" y="283187"/>
                </a:lnTo>
                <a:lnTo>
                  <a:pt x="19405" y="279238"/>
                </a:lnTo>
                <a:lnTo>
                  <a:pt x="17995" y="275961"/>
                </a:lnTo>
                <a:lnTo>
                  <a:pt x="21983" y="271960"/>
                </a:lnTo>
                <a:lnTo>
                  <a:pt x="62687" y="247742"/>
                </a:lnTo>
                <a:lnTo>
                  <a:pt x="95459" y="247742"/>
                </a:lnTo>
                <a:lnTo>
                  <a:pt x="16319" y="201983"/>
                </a:lnTo>
                <a:lnTo>
                  <a:pt x="29038" y="192647"/>
                </a:lnTo>
                <a:lnTo>
                  <a:pt x="41106" y="184838"/>
                </a:lnTo>
                <a:lnTo>
                  <a:pt x="53199" y="177773"/>
                </a:lnTo>
                <a:lnTo>
                  <a:pt x="65989" y="170665"/>
                </a:lnTo>
                <a:lnTo>
                  <a:pt x="99097" y="170665"/>
                </a:lnTo>
                <a:lnTo>
                  <a:pt x="23939" y="127371"/>
                </a:lnTo>
                <a:lnTo>
                  <a:pt x="17589" y="123104"/>
                </a:lnTo>
                <a:lnTo>
                  <a:pt x="19977" y="118595"/>
                </a:lnTo>
                <a:lnTo>
                  <a:pt x="24523" y="113947"/>
                </a:lnTo>
                <a:lnTo>
                  <a:pt x="183070" y="22050"/>
                </a:lnTo>
                <a:lnTo>
                  <a:pt x="194099" y="17815"/>
                </a:lnTo>
                <a:lnTo>
                  <a:pt x="205478" y="17213"/>
                </a:lnTo>
                <a:lnTo>
                  <a:pt x="246300" y="17213"/>
                </a:lnTo>
                <a:lnTo>
                  <a:pt x="224078" y="4346"/>
                </a:lnTo>
                <a:lnTo>
                  <a:pt x="211557" y="0"/>
                </a:lnTo>
                <a:close/>
              </a:path>
              <a:path w="407670" h="398145">
                <a:moveTo>
                  <a:pt x="377018" y="246751"/>
                </a:moveTo>
                <a:lnTo>
                  <a:pt x="344436" y="246751"/>
                </a:lnTo>
                <a:lnTo>
                  <a:pt x="390334" y="274297"/>
                </a:lnTo>
                <a:lnTo>
                  <a:pt x="389102" y="277066"/>
                </a:lnTo>
                <a:lnTo>
                  <a:pt x="384746" y="283035"/>
                </a:lnTo>
                <a:lnTo>
                  <a:pt x="229107" y="372849"/>
                </a:lnTo>
                <a:lnTo>
                  <a:pt x="218586" y="377724"/>
                </a:lnTo>
                <a:lnTo>
                  <a:pt x="207011" y="380471"/>
                </a:lnTo>
                <a:lnTo>
                  <a:pt x="250023" y="380471"/>
                </a:lnTo>
                <a:lnTo>
                  <a:pt x="394639" y="295659"/>
                </a:lnTo>
                <a:lnTo>
                  <a:pt x="407039" y="272747"/>
                </a:lnTo>
                <a:lnTo>
                  <a:pt x="403758" y="265610"/>
                </a:lnTo>
                <a:lnTo>
                  <a:pt x="393834" y="257592"/>
                </a:lnTo>
                <a:lnTo>
                  <a:pt x="383290" y="250536"/>
                </a:lnTo>
                <a:lnTo>
                  <a:pt x="377018" y="246751"/>
                </a:lnTo>
                <a:close/>
              </a:path>
              <a:path w="407670" h="398145">
                <a:moveTo>
                  <a:pt x="95459" y="247742"/>
                </a:moveTo>
                <a:lnTo>
                  <a:pt x="62687" y="247742"/>
                </a:lnTo>
                <a:lnTo>
                  <a:pt x="169151" y="309349"/>
                </a:lnTo>
                <a:lnTo>
                  <a:pt x="185537" y="316319"/>
                </a:lnTo>
                <a:lnTo>
                  <a:pt x="202164" y="318539"/>
                </a:lnTo>
                <a:lnTo>
                  <a:pt x="218811" y="316095"/>
                </a:lnTo>
                <a:lnTo>
                  <a:pt x="235254" y="309070"/>
                </a:lnTo>
                <a:lnTo>
                  <a:pt x="250429" y="300408"/>
                </a:lnTo>
                <a:lnTo>
                  <a:pt x="196954" y="300408"/>
                </a:lnTo>
                <a:lnTo>
                  <a:pt x="182146" y="296548"/>
                </a:lnTo>
                <a:lnTo>
                  <a:pt x="167614" y="289461"/>
                </a:lnTo>
                <a:lnTo>
                  <a:pt x="95459" y="247742"/>
                </a:lnTo>
                <a:close/>
              </a:path>
              <a:path w="407670" h="398145">
                <a:moveTo>
                  <a:pt x="374912" y="168748"/>
                </a:moveTo>
                <a:lnTo>
                  <a:pt x="342036" y="168748"/>
                </a:lnTo>
                <a:lnTo>
                  <a:pt x="354736" y="175911"/>
                </a:lnTo>
                <a:lnTo>
                  <a:pt x="367052" y="183114"/>
                </a:lnTo>
                <a:lnTo>
                  <a:pt x="379230" y="191104"/>
                </a:lnTo>
                <a:lnTo>
                  <a:pt x="391515" y="200625"/>
                </a:lnTo>
                <a:lnTo>
                  <a:pt x="227609" y="294058"/>
                </a:lnTo>
                <a:lnTo>
                  <a:pt x="212091" y="299945"/>
                </a:lnTo>
                <a:lnTo>
                  <a:pt x="196954" y="300408"/>
                </a:lnTo>
                <a:lnTo>
                  <a:pt x="250429" y="300408"/>
                </a:lnTo>
                <a:lnTo>
                  <a:pt x="344436" y="246751"/>
                </a:lnTo>
                <a:lnTo>
                  <a:pt x="377018" y="246751"/>
                </a:lnTo>
                <a:lnTo>
                  <a:pt x="361632" y="237518"/>
                </a:lnTo>
                <a:lnTo>
                  <a:pt x="399605" y="215064"/>
                </a:lnTo>
                <a:lnTo>
                  <a:pt x="405993" y="204917"/>
                </a:lnTo>
                <a:lnTo>
                  <a:pt x="406107" y="199482"/>
                </a:lnTo>
                <a:lnTo>
                  <a:pt x="406209" y="194605"/>
                </a:lnTo>
                <a:lnTo>
                  <a:pt x="400729" y="184838"/>
                </a:lnTo>
                <a:lnTo>
                  <a:pt x="398058" y="183114"/>
                </a:lnTo>
                <a:lnTo>
                  <a:pt x="374912" y="168748"/>
                </a:lnTo>
                <a:close/>
              </a:path>
              <a:path w="407670" h="398145">
                <a:moveTo>
                  <a:pt x="99097" y="170665"/>
                </a:moveTo>
                <a:lnTo>
                  <a:pt x="65989" y="170665"/>
                </a:lnTo>
                <a:lnTo>
                  <a:pt x="167068" y="229136"/>
                </a:lnTo>
                <a:lnTo>
                  <a:pt x="183242" y="236409"/>
                </a:lnTo>
                <a:lnTo>
                  <a:pt x="199810" y="239475"/>
                </a:lnTo>
                <a:lnTo>
                  <a:pt x="216590" y="237839"/>
                </a:lnTo>
                <a:lnTo>
                  <a:pt x="233400" y="231003"/>
                </a:lnTo>
                <a:lnTo>
                  <a:pt x="250190" y="221381"/>
                </a:lnTo>
                <a:lnTo>
                  <a:pt x="201226" y="221381"/>
                </a:lnTo>
                <a:lnTo>
                  <a:pt x="186186" y="218868"/>
                </a:lnTo>
                <a:lnTo>
                  <a:pt x="171234" y="212220"/>
                </a:lnTo>
                <a:lnTo>
                  <a:pt x="99097" y="170665"/>
                </a:lnTo>
                <a:close/>
              </a:path>
              <a:path w="407670" h="398145">
                <a:moveTo>
                  <a:pt x="246300" y="17213"/>
                </a:moveTo>
                <a:lnTo>
                  <a:pt x="205478" y="17213"/>
                </a:lnTo>
                <a:lnTo>
                  <a:pt x="216872" y="19737"/>
                </a:lnTo>
                <a:lnTo>
                  <a:pt x="227952" y="24882"/>
                </a:lnTo>
                <a:lnTo>
                  <a:pt x="386486" y="116982"/>
                </a:lnTo>
                <a:lnTo>
                  <a:pt x="389178" y="119840"/>
                </a:lnTo>
                <a:lnTo>
                  <a:pt x="390156" y="122418"/>
                </a:lnTo>
                <a:lnTo>
                  <a:pt x="386473" y="126050"/>
                </a:lnTo>
                <a:lnTo>
                  <a:pt x="232333" y="212855"/>
                </a:lnTo>
                <a:lnTo>
                  <a:pt x="216545" y="219472"/>
                </a:lnTo>
                <a:lnTo>
                  <a:pt x="201226" y="221381"/>
                </a:lnTo>
                <a:lnTo>
                  <a:pt x="250190" y="221381"/>
                </a:lnTo>
                <a:lnTo>
                  <a:pt x="342036" y="168748"/>
                </a:lnTo>
                <a:lnTo>
                  <a:pt x="374912" y="168748"/>
                </a:lnTo>
                <a:lnTo>
                  <a:pt x="360425" y="159756"/>
                </a:lnTo>
                <a:lnTo>
                  <a:pt x="401142" y="136223"/>
                </a:lnTo>
                <a:lnTo>
                  <a:pt x="407187" y="127092"/>
                </a:lnTo>
                <a:lnTo>
                  <a:pt x="406722" y="119840"/>
                </a:lnTo>
                <a:lnTo>
                  <a:pt x="406642" y="118595"/>
                </a:lnTo>
                <a:lnTo>
                  <a:pt x="406539" y="116982"/>
                </a:lnTo>
                <a:lnTo>
                  <a:pt x="406424" y="115192"/>
                </a:lnTo>
                <a:lnTo>
                  <a:pt x="406399" y="114811"/>
                </a:lnTo>
                <a:lnTo>
                  <a:pt x="399656" y="106010"/>
                </a:lnTo>
                <a:lnTo>
                  <a:pt x="246300" y="17213"/>
                </a:lnTo>
                <a:close/>
              </a:path>
            </a:pathLst>
          </a:custGeom>
          <a:solidFill>
            <a:srgbClr val="19313B">
              <a:alpha val="66000"/>
            </a:srgbClr>
          </a:solidFill>
        </p:spPr>
        <p:txBody>
          <a:bodyPr wrap="square" lIns="0" tIns="0" rIns="0" bIns="0" rtlCol="0"/>
          <a:lstStyle/>
          <a:p>
            <a:endParaRPr/>
          </a:p>
        </p:txBody>
      </p:sp>
      <p:sp>
        <p:nvSpPr>
          <p:cNvPr id="2" name="ZoneTexte 1">
            <a:extLst>
              <a:ext uri="{FF2B5EF4-FFF2-40B4-BE49-F238E27FC236}">
                <a16:creationId xmlns:a16="http://schemas.microsoft.com/office/drawing/2014/main" id="{58F1943D-A3C0-D59B-A427-BE3C79F2B67E}"/>
              </a:ext>
            </a:extLst>
          </p:cNvPr>
          <p:cNvSpPr txBox="1"/>
          <p:nvPr userDrawn="1"/>
        </p:nvSpPr>
        <p:spPr>
          <a:xfrm>
            <a:off x="948601" y="1440028"/>
            <a:ext cx="2355316" cy="1569660"/>
          </a:xfrm>
          <a:prstGeom prst="rect">
            <a:avLst/>
          </a:prstGeom>
          <a:noFill/>
        </p:spPr>
        <p:txBody>
          <a:bodyPr wrap="square" rtlCol="0">
            <a:spAutoFit/>
          </a:bodyPr>
          <a:lstStyle/>
          <a:p>
            <a:pPr marL="12700" marR="5080" algn="l">
              <a:lnSpc>
                <a:spcPct val="100000"/>
              </a:lnSpc>
              <a:spcBef>
                <a:spcPts val="680"/>
              </a:spcBef>
            </a:pPr>
            <a:r>
              <a:rPr lang="fr-FR" sz="2400" b="1" dirty="0">
                <a:latin typeface="+mn-lt"/>
                <a:cs typeface="Calibri"/>
              </a:rPr>
              <a:t>LES</a:t>
            </a:r>
            <a:r>
              <a:rPr lang="fr-FR" sz="2400" b="1" spc="225" dirty="0">
                <a:latin typeface="+mn-lt"/>
                <a:cs typeface="Calibri"/>
              </a:rPr>
              <a:t> </a:t>
            </a:r>
            <a:r>
              <a:rPr lang="fr-FR" sz="2400" b="1" spc="35" dirty="0">
                <a:latin typeface="+mn-lt"/>
                <a:cs typeface="Calibri"/>
              </a:rPr>
              <a:t>ATTENTES </a:t>
            </a:r>
            <a:r>
              <a:rPr lang="fr-FR" sz="2400" b="1" spc="50" dirty="0">
                <a:latin typeface="+mn-lt"/>
                <a:cs typeface="Calibri"/>
              </a:rPr>
              <a:t>PRIORITAIRES </a:t>
            </a:r>
            <a:r>
              <a:rPr lang="fr-FR" sz="2400" b="1" spc="45" dirty="0">
                <a:latin typeface="+mn-lt"/>
                <a:cs typeface="Calibri"/>
              </a:rPr>
              <a:t>RELATIVES</a:t>
            </a:r>
            <a:endParaRPr lang="fr-FR" sz="2400" dirty="0">
              <a:latin typeface="+mn-lt"/>
              <a:cs typeface="Calibri"/>
            </a:endParaRPr>
          </a:p>
          <a:p>
            <a:pPr marL="12700" algn="l">
              <a:lnSpc>
                <a:spcPct val="100000"/>
              </a:lnSpc>
            </a:pPr>
            <a:r>
              <a:rPr lang="fr-FR" sz="2400" b="1" dirty="0">
                <a:latin typeface="+mn-lt"/>
                <a:cs typeface="Calibri"/>
              </a:rPr>
              <a:t>À</a:t>
            </a:r>
            <a:r>
              <a:rPr lang="fr-FR" sz="2400" b="1" spc="90" dirty="0">
                <a:latin typeface="+mn-lt"/>
                <a:cs typeface="Calibri"/>
              </a:rPr>
              <a:t> </a:t>
            </a:r>
            <a:r>
              <a:rPr lang="fr-FR" sz="2400" b="1" spc="-10" dirty="0">
                <a:latin typeface="+mn-lt"/>
                <a:cs typeface="Calibri"/>
              </a:rPr>
              <a:t>L’ACTION</a:t>
            </a:r>
            <a:endParaRPr lang="fr-BE" sz="2400" dirty="0"/>
          </a:p>
        </p:txBody>
      </p:sp>
    </p:spTree>
    <p:extLst>
      <p:ext uri="{BB962C8B-B14F-4D97-AF65-F5344CB8AC3E}">
        <p14:creationId xmlns:p14="http://schemas.microsoft.com/office/powerpoint/2010/main" val="8345409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sposition GRANDES CULTURES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4B324BB-0549-45A9-9531-EBF41C8731FD}"/>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097C14F-1026-4231-B793-6376CFF01EA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1C14986-465E-46D0-B183-5D2E8B7D6E61}"/>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F96E8695-1870-4DDB-B05F-B3116D035E64}"/>
              </a:ext>
            </a:extLst>
          </p:cNvPr>
          <p:cNvGrpSpPr/>
          <p:nvPr userDrawn="1"/>
        </p:nvGrpSpPr>
        <p:grpSpPr>
          <a:xfrm>
            <a:off x="457201" y="457200"/>
            <a:ext cx="11278799" cy="5943612"/>
            <a:chOff x="457201" y="457200"/>
            <a:chExt cx="11278799" cy="5943612"/>
          </a:xfrm>
        </p:grpSpPr>
        <p:pic>
          <p:nvPicPr>
            <p:cNvPr id="7" name="object 3">
              <a:extLst>
                <a:ext uri="{FF2B5EF4-FFF2-40B4-BE49-F238E27FC236}">
                  <a16:creationId xmlns:a16="http://schemas.microsoft.com/office/drawing/2014/main" id="{D03787F1-7B1C-42B8-A562-715C23842CDC}"/>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1" y="457200"/>
              <a:ext cx="11278799" cy="5943600"/>
            </a:xfrm>
            <a:prstGeom prst="rect">
              <a:avLst/>
            </a:prstGeom>
          </p:spPr>
        </p:pic>
        <p:sp>
          <p:nvSpPr>
            <p:cNvPr id="8" name="object 4">
              <a:extLst>
                <a:ext uri="{FF2B5EF4-FFF2-40B4-BE49-F238E27FC236}">
                  <a16:creationId xmlns:a16="http://schemas.microsoft.com/office/drawing/2014/main" id="{7E8597FF-6ABF-4FAD-BA66-3B0683556F88}"/>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dirty="0"/>
            </a:p>
          </p:txBody>
        </p:sp>
        <p:pic>
          <p:nvPicPr>
            <p:cNvPr id="10" name="object 6">
              <a:extLst>
                <a:ext uri="{FF2B5EF4-FFF2-40B4-BE49-F238E27FC236}">
                  <a16:creationId xmlns:a16="http://schemas.microsoft.com/office/drawing/2014/main" id="{05D77BBA-93A3-4A04-A23A-4FF57F2BA6E1}"/>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37819B3A-5EEC-4BE5-822B-D9A69D077E16}"/>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D9D868A7-1939-4EC2-AA40-EAC8DB8C89CE}"/>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D1E5EFB3-FEDD-4648-B538-517295EF0F6B}"/>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BFEFB4D0-5BB4-4060-B1CB-DAAA1B861FA3}"/>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CB54409C-7D22-4D9E-AC43-0546CD074359}"/>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CDD0DB64-8EC3-4090-BA15-70DE255A4BA1}"/>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B09577A9-1EAD-4164-99B2-FC1AA8DF3868}"/>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62B5EAC5-456E-4BFA-A9CE-DCF1AB7A4D85}"/>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CB6CA77A-F30A-496A-B4C4-2856A7A76553}"/>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FE1E2ABF-A380-4D2A-AA74-95B627CF4E63}"/>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9FE39AD8-1363-4C09-8BC4-28EBF2CC1E8E}"/>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6BF88D96-F500-409E-AF24-DE413FD863BF}"/>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5F9E6180-7C04-48B2-8E01-9BFA4CB792CF}"/>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B13CAF57-B9D2-4B80-8820-9BFF8E8C54D6}"/>
                </a:ext>
              </a:extLst>
            </p:cNvPr>
            <p:cNvSpPr/>
            <p:nvPr/>
          </p:nvSpPr>
          <p:spPr>
            <a:xfrm>
              <a:off x="10416604" y="692996"/>
              <a:ext cx="941705" cy="1027430"/>
            </a:xfrm>
            <a:custGeom>
              <a:avLst/>
              <a:gdLst/>
              <a:ahLst/>
              <a:cxnLst/>
              <a:rect l="l" t="t" r="r" b="b"/>
              <a:pathLst>
                <a:path w="941704" h="1027430">
                  <a:moveTo>
                    <a:pt x="470820" y="0"/>
                  </a:moveTo>
                  <a:lnTo>
                    <a:pt x="420978" y="6503"/>
                  </a:lnTo>
                  <a:lnTo>
                    <a:pt x="373748" y="26012"/>
                  </a:lnTo>
                  <a:lnTo>
                    <a:pt x="97091" y="185740"/>
                  </a:lnTo>
                  <a:lnTo>
                    <a:pt x="56578" y="216891"/>
                  </a:lnTo>
                  <a:lnTo>
                    <a:pt x="26019" y="256808"/>
                  </a:lnTo>
                  <a:lnTo>
                    <a:pt x="6723" y="303228"/>
                  </a:lnTo>
                  <a:lnTo>
                    <a:pt x="0" y="353888"/>
                  </a:lnTo>
                  <a:lnTo>
                    <a:pt x="0" y="673344"/>
                  </a:lnTo>
                  <a:lnTo>
                    <a:pt x="6723" y="724004"/>
                  </a:lnTo>
                  <a:lnTo>
                    <a:pt x="26019" y="770423"/>
                  </a:lnTo>
                  <a:lnTo>
                    <a:pt x="56578" y="810336"/>
                  </a:lnTo>
                  <a:lnTo>
                    <a:pt x="97091" y="841479"/>
                  </a:lnTo>
                  <a:lnTo>
                    <a:pt x="373748" y="1001207"/>
                  </a:lnTo>
                  <a:lnTo>
                    <a:pt x="420978" y="1020724"/>
                  </a:lnTo>
                  <a:lnTo>
                    <a:pt x="470820" y="1027229"/>
                  </a:lnTo>
                  <a:lnTo>
                    <a:pt x="520663" y="1020724"/>
                  </a:lnTo>
                  <a:lnTo>
                    <a:pt x="567893" y="1001207"/>
                  </a:lnTo>
                  <a:lnTo>
                    <a:pt x="844549" y="841479"/>
                  </a:lnTo>
                  <a:lnTo>
                    <a:pt x="885059" y="810336"/>
                  </a:lnTo>
                  <a:lnTo>
                    <a:pt x="915609" y="770423"/>
                  </a:lnTo>
                  <a:lnTo>
                    <a:pt x="934897" y="724004"/>
                  </a:lnTo>
                  <a:lnTo>
                    <a:pt x="941616" y="673344"/>
                  </a:lnTo>
                  <a:lnTo>
                    <a:pt x="941616" y="353888"/>
                  </a:lnTo>
                  <a:lnTo>
                    <a:pt x="934897" y="303228"/>
                  </a:lnTo>
                  <a:lnTo>
                    <a:pt x="915609" y="256808"/>
                  </a:lnTo>
                  <a:lnTo>
                    <a:pt x="885059" y="216891"/>
                  </a:lnTo>
                  <a:lnTo>
                    <a:pt x="844549" y="185740"/>
                  </a:lnTo>
                  <a:lnTo>
                    <a:pt x="567893" y="26012"/>
                  </a:lnTo>
                  <a:lnTo>
                    <a:pt x="520663" y="6503"/>
                  </a:lnTo>
                  <a:lnTo>
                    <a:pt x="470820" y="0"/>
                  </a:lnTo>
                  <a:close/>
                </a:path>
              </a:pathLst>
            </a:custGeom>
            <a:solidFill>
              <a:srgbClr val="FCC000"/>
            </a:solidFill>
          </p:spPr>
          <p:txBody>
            <a:bodyPr wrap="square" lIns="0" tIns="0" rIns="0" bIns="0" rtlCol="0"/>
            <a:lstStyle/>
            <a:p>
              <a:endParaRPr/>
            </a:p>
          </p:txBody>
        </p:sp>
        <p:sp>
          <p:nvSpPr>
            <p:cNvPr id="25" name="object 21">
              <a:extLst>
                <a:ext uri="{FF2B5EF4-FFF2-40B4-BE49-F238E27FC236}">
                  <a16:creationId xmlns:a16="http://schemas.microsoft.com/office/drawing/2014/main" id="{A198530B-913F-4B8C-B48B-A0B0CADA39E4}"/>
                </a:ext>
              </a:extLst>
            </p:cNvPr>
            <p:cNvSpPr/>
            <p:nvPr/>
          </p:nvSpPr>
          <p:spPr>
            <a:xfrm>
              <a:off x="10667924" y="913040"/>
              <a:ext cx="467995" cy="588645"/>
            </a:xfrm>
            <a:custGeom>
              <a:avLst/>
              <a:gdLst/>
              <a:ahLst/>
              <a:cxnLst/>
              <a:rect l="l" t="t" r="r" b="b"/>
              <a:pathLst>
                <a:path w="467995" h="588644">
                  <a:moveTo>
                    <a:pt x="209130" y="451243"/>
                  </a:moveTo>
                  <a:lnTo>
                    <a:pt x="196926" y="449072"/>
                  </a:lnTo>
                  <a:lnTo>
                    <a:pt x="168427" y="444944"/>
                  </a:lnTo>
                  <a:lnTo>
                    <a:pt x="135775" y="442429"/>
                  </a:lnTo>
                  <a:lnTo>
                    <a:pt x="111086" y="445084"/>
                  </a:lnTo>
                  <a:lnTo>
                    <a:pt x="111823" y="430314"/>
                  </a:lnTo>
                  <a:lnTo>
                    <a:pt x="108673" y="415734"/>
                  </a:lnTo>
                  <a:lnTo>
                    <a:pt x="98577" y="392671"/>
                  </a:lnTo>
                  <a:lnTo>
                    <a:pt x="78473" y="352425"/>
                  </a:lnTo>
                  <a:lnTo>
                    <a:pt x="72796" y="362534"/>
                  </a:lnTo>
                  <a:lnTo>
                    <a:pt x="60147" y="386549"/>
                  </a:lnTo>
                  <a:lnTo>
                    <a:pt x="47078" y="415023"/>
                  </a:lnTo>
                  <a:lnTo>
                    <a:pt x="40157" y="438480"/>
                  </a:lnTo>
                  <a:lnTo>
                    <a:pt x="39522" y="445350"/>
                  </a:lnTo>
                  <a:lnTo>
                    <a:pt x="40373" y="451891"/>
                  </a:lnTo>
                  <a:lnTo>
                    <a:pt x="42214" y="457847"/>
                  </a:lnTo>
                  <a:lnTo>
                    <a:pt x="44081" y="465023"/>
                  </a:lnTo>
                  <a:lnTo>
                    <a:pt x="47713" y="472605"/>
                  </a:lnTo>
                  <a:lnTo>
                    <a:pt x="53009" y="480352"/>
                  </a:lnTo>
                  <a:lnTo>
                    <a:pt x="59855" y="488010"/>
                  </a:lnTo>
                  <a:lnTo>
                    <a:pt x="635" y="566293"/>
                  </a:lnTo>
                  <a:lnTo>
                    <a:pt x="0" y="574713"/>
                  </a:lnTo>
                  <a:lnTo>
                    <a:pt x="17983" y="588314"/>
                  </a:lnTo>
                  <a:lnTo>
                    <a:pt x="25869" y="585406"/>
                  </a:lnTo>
                  <a:lnTo>
                    <a:pt x="85623" y="506437"/>
                  </a:lnTo>
                  <a:lnTo>
                    <a:pt x="92036" y="509549"/>
                  </a:lnTo>
                  <a:lnTo>
                    <a:pt x="98298" y="511606"/>
                  </a:lnTo>
                  <a:lnTo>
                    <a:pt x="104025" y="512521"/>
                  </a:lnTo>
                  <a:lnTo>
                    <a:pt x="111633" y="514426"/>
                  </a:lnTo>
                  <a:lnTo>
                    <a:pt x="150355" y="505752"/>
                  </a:lnTo>
                  <a:lnTo>
                    <a:pt x="179768" y="481253"/>
                  </a:lnTo>
                  <a:lnTo>
                    <a:pt x="209130" y="451243"/>
                  </a:lnTo>
                  <a:close/>
                </a:path>
                <a:path w="467995" h="588644">
                  <a:moveTo>
                    <a:pt x="291122" y="342823"/>
                  </a:moveTo>
                  <a:lnTo>
                    <a:pt x="278917" y="340652"/>
                  </a:lnTo>
                  <a:lnTo>
                    <a:pt x="250418" y="336524"/>
                  </a:lnTo>
                  <a:lnTo>
                    <a:pt x="217754" y="334010"/>
                  </a:lnTo>
                  <a:lnTo>
                    <a:pt x="193078" y="336664"/>
                  </a:lnTo>
                  <a:lnTo>
                    <a:pt x="193814" y="321894"/>
                  </a:lnTo>
                  <a:lnTo>
                    <a:pt x="190665" y="307314"/>
                  </a:lnTo>
                  <a:lnTo>
                    <a:pt x="180581" y="284251"/>
                  </a:lnTo>
                  <a:lnTo>
                    <a:pt x="160489" y="244005"/>
                  </a:lnTo>
                  <a:lnTo>
                    <a:pt x="154813" y="254114"/>
                  </a:lnTo>
                  <a:lnTo>
                    <a:pt x="142151" y="278155"/>
                  </a:lnTo>
                  <a:lnTo>
                    <a:pt x="129070" y="306616"/>
                  </a:lnTo>
                  <a:lnTo>
                    <a:pt x="122148" y="330060"/>
                  </a:lnTo>
                  <a:lnTo>
                    <a:pt x="121589" y="336105"/>
                  </a:lnTo>
                  <a:lnTo>
                    <a:pt x="122110" y="341922"/>
                  </a:lnTo>
                  <a:lnTo>
                    <a:pt x="123494" y="347306"/>
                  </a:lnTo>
                  <a:lnTo>
                    <a:pt x="125641" y="357162"/>
                  </a:lnTo>
                  <a:lnTo>
                    <a:pt x="151434" y="388785"/>
                  </a:lnTo>
                  <a:lnTo>
                    <a:pt x="195694" y="406196"/>
                  </a:lnTo>
                  <a:lnTo>
                    <a:pt x="203212" y="406438"/>
                  </a:lnTo>
                  <a:lnTo>
                    <a:pt x="210947" y="405434"/>
                  </a:lnTo>
                  <a:lnTo>
                    <a:pt x="218732" y="403123"/>
                  </a:lnTo>
                  <a:lnTo>
                    <a:pt x="232346" y="397357"/>
                  </a:lnTo>
                  <a:lnTo>
                    <a:pt x="244424" y="389153"/>
                  </a:lnTo>
                  <a:lnTo>
                    <a:pt x="261759" y="372859"/>
                  </a:lnTo>
                  <a:lnTo>
                    <a:pt x="291122" y="342823"/>
                  </a:lnTo>
                  <a:close/>
                </a:path>
                <a:path w="467995" h="588644">
                  <a:moveTo>
                    <a:pt x="333133" y="254749"/>
                  </a:moveTo>
                  <a:lnTo>
                    <a:pt x="323761" y="253085"/>
                  </a:lnTo>
                  <a:lnTo>
                    <a:pt x="301815" y="249897"/>
                  </a:lnTo>
                  <a:lnTo>
                    <a:pt x="300888" y="249821"/>
                  </a:lnTo>
                  <a:lnTo>
                    <a:pt x="276542" y="247904"/>
                  </a:lnTo>
                  <a:lnTo>
                    <a:pt x="257175" y="249821"/>
                  </a:lnTo>
                  <a:lnTo>
                    <a:pt x="257022" y="249720"/>
                  </a:lnTo>
                  <a:lnTo>
                    <a:pt x="256781" y="249491"/>
                  </a:lnTo>
                  <a:lnTo>
                    <a:pt x="256857" y="244779"/>
                  </a:lnTo>
                  <a:lnTo>
                    <a:pt x="257048" y="237731"/>
                  </a:lnTo>
                  <a:lnTo>
                    <a:pt x="254508" y="226352"/>
                  </a:lnTo>
                  <a:lnTo>
                    <a:pt x="246722" y="208584"/>
                  </a:lnTo>
                  <a:lnTo>
                    <a:pt x="231292" y="177711"/>
                  </a:lnTo>
                  <a:lnTo>
                    <a:pt x="226872" y="185597"/>
                  </a:lnTo>
                  <a:lnTo>
                    <a:pt x="217017" y="204317"/>
                  </a:lnTo>
                  <a:lnTo>
                    <a:pt x="206832" y="226504"/>
                  </a:lnTo>
                  <a:lnTo>
                    <a:pt x="201422" y="244779"/>
                  </a:lnTo>
                  <a:lnTo>
                    <a:pt x="200939" y="250202"/>
                  </a:lnTo>
                  <a:lnTo>
                    <a:pt x="201612" y="255320"/>
                  </a:lnTo>
                  <a:lnTo>
                    <a:pt x="224980" y="291541"/>
                  </a:lnTo>
                  <a:lnTo>
                    <a:pt x="257403" y="304063"/>
                  </a:lnTo>
                  <a:lnTo>
                    <a:pt x="263486" y="304952"/>
                  </a:lnTo>
                  <a:lnTo>
                    <a:pt x="310273" y="278155"/>
                  </a:lnTo>
                  <a:lnTo>
                    <a:pt x="333133" y="254749"/>
                  </a:lnTo>
                  <a:close/>
                </a:path>
                <a:path w="467995" h="588644">
                  <a:moveTo>
                    <a:pt x="385051" y="7924"/>
                  </a:moveTo>
                  <a:lnTo>
                    <a:pt x="384543" y="4089"/>
                  </a:lnTo>
                  <a:lnTo>
                    <a:pt x="379158" y="0"/>
                  </a:lnTo>
                  <a:lnTo>
                    <a:pt x="375323" y="546"/>
                  </a:lnTo>
                  <a:lnTo>
                    <a:pt x="320243" y="73355"/>
                  </a:lnTo>
                  <a:lnTo>
                    <a:pt x="318185" y="76060"/>
                  </a:lnTo>
                  <a:lnTo>
                    <a:pt x="318731" y="79895"/>
                  </a:lnTo>
                  <a:lnTo>
                    <a:pt x="324104" y="83959"/>
                  </a:lnTo>
                  <a:lnTo>
                    <a:pt x="327977" y="83439"/>
                  </a:lnTo>
                  <a:lnTo>
                    <a:pt x="385051" y="7924"/>
                  </a:lnTo>
                  <a:close/>
                </a:path>
                <a:path w="467995" h="588644">
                  <a:moveTo>
                    <a:pt x="392188" y="165798"/>
                  </a:moveTo>
                  <a:lnTo>
                    <a:pt x="384987" y="164515"/>
                  </a:lnTo>
                  <a:lnTo>
                    <a:pt x="367779" y="161937"/>
                  </a:lnTo>
                  <a:lnTo>
                    <a:pt x="347078" y="160007"/>
                  </a:lnTo>
                  <a:lnTo>
                    <a:pt x="329463" y="160604"/>
                  </a:lnTo>
                  <a:lnTo>
                    <a:pt x="328345" y="159575"/>
                  </a:lnTo>
                  <a:lnTo>
                    <a:pt x="325412" y="157568"/>
                  </a:lnTo>
                  <a:lnTo>
                    <a:pt x="324053" y="146113"/>
                  </a:lnTo>
                  <a:lnTo>
                    <a:pt x="321310" y="136144"/>
                  </a:lnTo>
                  <a:lnTo>
                    <a:pt x="315074" y="122135"/>
                  </a:lnTo>
                  <a:lnTo>
                    <a:pt x="303301" y="98564"/>
                  </a:lnTo>
                  <a:lnTo>
                    <a:pt x="299440" y="105448"/>
                  </a:lnTo>
                  <a:lnTo>
                    <a:pt x="290830" y="121805"/>
                  </a:lnTo>
                  <a:lnTo>
                    <a:pt x="281940" y="141173"/>
                  </a:lnTo>
                  <a:lnTo>
                    <a:pt x="277228" y="157124"/>
                  </a:lnTo>
                  <a:lnTo>
                    <a:pt x="277088" y="158584"/>
                  </a:lnTo>
                  <a:lnTo>
                    <a:pt x="277190" y="161404"/>
                  </a:lnTo>
                  <a:lnTo>
                    <a:pt x="298716" y="197434"/>
                  </a:lnTo>
                  <a:lnTo>
                    <a:pt x="333248" y="209677"/>
                  </a:lnTo>
                  <a:lnTo>
                    <a:pt x="342938" y="206819"/>
                  </a:lnTo>
                  <a:lnTo>
                    <a:pt x="352209" y="202895"/>
                  </a:lnTo>
                  <a:lnTo>
                    <a:pt x="360426" y="197319"/>
                  </a:lnTo>
                  <a:lnTo>
                    <a:pt x="372211" y="186232"/>
                  </a:lnTo>
                  <a:lnTo>
                    <a:pt x="392188" y="165798"/>
                  </a:lnTo>
                  <a:close/>
                </a:path>
                <a:path w="467995" h="588644">
                  <a:moveTo>
                    <a:pt x="425373" y="37769"/>
                  </a:moveTo>
                  <a:lnTo>
                    <a:pt x="424738" y="33362"/>
                  </a:lnTo>
                  <a:lnTo>
                    <a:pt x="421640" y="31038"/>
                  </a:lnTo>
                  <a:lnTo>
                    <a:pt x="418541" y="28689"/>
                  </a:lnTo>
                  <a:lnTo>
                    <a:pt x="414134" y="29298"/>
                  </a:lnTo>
                  <a:lnTo>
                    <a:pt x="339458" y="128041"/>
                  </a:lnTo>
                  <a:lnTo>
                    <a:pt x="340067" y="132435"/>
                  </a:lnTo>
                  <a:lnTo>
                    <a:pt x="346252" y="137134"/>
                  </a:lnTo>
                  <a:lnTo>
                    <a:pt x="350672" y="136525"/>
                  </a:lnTo>
                  <a:lnTo>
                    <a:pt x="425373" y="37769"/>
                  </a:lnTo>
                  <a:close/>
                </a:path>
                <a:path w="467995" h="588644">
                  <a:moveTo>
                    <a:pt x="467791" y="70523"/>
                  </a:moveTo>
                  <a:lnTo>
                    <a:pt x="467245" y="66687"/>
                  </a:lnTo>
                  <a:lnTo>
                    <a:pt x="461860" y="62598"/>
                  </a:lnTo>
                  <a:lnTo>
                    <a:pt x="458050" y="63119"/>
                  </a:lnTo>
                  <a:lnTo>
                    <a:pt x="400913" y="138633"/>
                  </a:lnTo>
                  <a:lnTo>
                    <a:pt x="401459" y="142455"/>
                  </a:lnTo>
                  <a:lnTo>
                    <a:pt x="406844" y="146558"/>
                  </a:lnTo>
                  <a:lnTo>
                    <a:pt x="410679" y="146011"/>
                  </a:lnTo>
                  <a:lnTo>
                    <a:pt x="465759" y="73202"/>
                  </a:lnTo>
                  <a:lnTo>
                    <a:pt x="467791" y="70523"/>
                  </a:lnTo>
                  <a:close/>
                </a:path>
              </a:pathLst>
            </a:custGeom>
            <a:solidFill>
              <a:srgbClr val="FFFFFF"/>
            </a:solidFill>
          </p:spPr>
          <p:txBody>
            <a:bodyPr wrap="square" lIns="0" tIns="0" rIns="0" bIns="0" rtlCol="0"/>
            <a:lstStyle/>
            <a:p>
              <a:endParaRPr/>
            </a:p>
          </p:txBody>
        </p:sp>
      </p:grpSp>
      <p:sp>
        <p:nvSpPr>
          <p:cNvPr id="27" name="object 23">
            <a:extLst>
              <a:ext uri="{FF2B5EF4-FFF2-40B4-BE49-F238E27FC236}">
                <a16:creationId xmlns:a16="http://schemas.microsoft.com/office/drawing/2014/main" id="{03B0CB74-3C95-4BFB-B379-D12BC60857D3}"/>
              </a:ext>
            </a:extLst>
          </p:cNvPr>
          <p:cNvSpPr txBox="1">
            <a:spLocks noGrp="1"/>
          </p:cNvSpPr>
          <p:nvPr>
            <p:ph type="title" hasCustomPrompt="1"/>
          </p:nvPr>
        </p:nvSpPr>
        <p:spPr>
          <a:xfrm>
            <a:off x="1769606" y="1856675"/>
            <a:ext cx="3760337"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70" dirty="0">
                <a:solidFill>
                  <a:srgbClr val="FFFFFF"/>
                </a:solidFill>
              </a:rPr>
              <a:t>GRANDES</a:t>
            </a:r>
            <a:r>
              <a:rPr sz="2300" spc="15" dirty="0">
                <a:solidFill>
                  <a:srgbClr val="FFFFFF"/>
                </a:solidFill>
              </a:rPr>
              <a:t> </a:t>
            </a:r>
            <a:br>
              <a:rPr lang="fr-BE" sz="2300" spc="15" dirty="0">
                <a:solidFill>
                  <a:srgbClr val="FFFFFF"/>
                </a:solidFill>
              </a:rPr>
            </a:br>
            <a:r>
              <a:rPr sz="2300" spc="50" dirty="0">
                <a:solidFill>
                  <a:srgbClr val="FFFFFF"/>
                </a:solidFill>
              </a:rPr>
              <a:t>CULTURES</a:t>
            </a:r>
            <a:endParaRPr sz="2300" dirty="0"/>
          </a:p>
        </p:txBody>
      </p:sp>
      <p:sp>
        <p:nvSpPr>
          <p:cNvPr id="28" name="Espace réservé du texte 31">
            <a:extLst>
              <a:ext uri="{FF2B5EF4-FFF2-40B4-BE49-F238E27FC236}">
                <a16:creationId xmlns:a16="http://schemas.microsoft.com/office/drawing/2014/main" id="{B968F424-0CB9-4FB3-BE27-C3B48EF6C3F2}"/>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19237559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GRANDES CULTURES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E3DB59CC-FA73-4415-4FE0-CF4A91166B50}"/>
              </a:ext>
            </a:extLst>
          </p:cNvPr>
          <p:cNvGrpSpPr/>
          <p:nvPr userDrawn="1"/>
        </p:nvGrpSpPr>
        <p:grpSpPr>
          <a:xfrm>
            <a:off x="457200" y="457200"/>
            <a:ext cx="11278799" cy="5943612"/>
            <a:chOff x="457200" y="457200"/>
            <a:chExt cx="11278799" cy="5943612"/>
          </a:xfrm>
        </p:grpSpPr>
        <p:pic>
          <p:nvPicPr>
            <p:cNvPr id="26" name="object 3">
              <a:extLst>
                <a:ext uri="{FF2B5EF4-FFF2-40B4-BE49-F238E27FC236}">
                  <a16:creationId xmlns:a16="http://schemas.microsoft.com/office/drawing/2014/main" id="{B19C173A-A76D-CE03-983C-3B82EFDB3E2B}"/>
                </a:ext>
              </a:extLst>
            </p:cNvPr>
            <p:cNvPicPr/>
            <p:nvPr/>
          </p:nvPicPr>
          <p:blipFill>
            <a:blip r:embed="rId2" cstate="print"/>
            <a:stretch>
              <a:fillRect/>
            </a:stretch>
          </p:blipFill>
          <p:spPr>
            <a:xfrm>
              <a:off x="457200" y="457200"/>
              <a:ext cx="11278799" cy="5943600"/>
            </a:xfrm>
            <a:prstGeom prst="rect">
              <a:avLst/>
            </a:prstGeom>
          </p:spPr>
        </p:pic>
        <p:sp>
          <p:nvSpPr>
            <p:cNvPr id="29" name="object 4">
              <a:extLst>
                <a:ext uri="{FF2B5EF4-FFF2-40B4-BE49-F238E27FC236}">
                  <a16:creationId xmlns:a16="http://schemas.microsoft.com/office/drawing/2014/main" id="{1A68DD4A-4348-840E-2FC2-295FE988F0D7}"/>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1" name="object 6">
              <a:extLst>
                <a:ext uri="{FF2B5EF4-FFF2-40B4-BE49-F238E27FC236}">
                  <a16:creationId xmlns:a16="http://schemas.microsoft.com/office/drawing/2014/main" id="{86183075-AD04-3A93-8BA1-DBBF1AA3F2BB}"/>
                </a:ext>
              </a:extLst>
            </p:cNvPr>
            <p:cNvPicPr/>
            <p:nvPr/>
          </p:nvPicPr>
          <p:blipFill>
            <a:blip r:embed="rId3" cstate="print"/>
            <a:stretch>
              <a:fillRect/>
            </a:stretch>
          </p:blipFill>
          <p:spPr>
            <a:xfrm>
              <a:off x="2262896" y="845892"/>
              <a:ext cx="191192" cy="116827"/>
            </a:xfrm>
            <a:prstGeom prst="rect">
              <a:avLst/>
            </a:prstGeom>
          </p:spPr>
        </p:pic>
        <p:pic>
          <p:nvPicPr>
            <p:cNvPr id="32" name="object 7">
              <a:extLst>
                <a:ext uri="{FF2B5EF4-FFF2-40B4-BE49-F238E27FC236}">
                  <a16:creationId xmlns:a16="http://schemas.microsoft.com/office/drawing/2014/main" id="{CE8ACD8E-ED1C-357E-F00D-30E4F055C223}"/>
                </a:ext>
              </a:extLst>
            </p:cNvPr>
            <p:cNvPicPr/>
            <p:nvPr/>
          </p:nvPicPr>
          <p:blipFill>
            <a:blip r:embed="rId4" cstate="print"/>
            <a:stretch>
              <a:fillRect/>
            </a:stretch>
          </p:blipFill>
          <p:spPr>
            <a:xfrm>
              <a:off x="2476723" y="807203"/>
              <a:ext cx="314252" cy="155332"/>
            </a:xfrm>
            <a:prstGeom prst="rect">
              <a:avLst/>
            </a:prstGeom>
          </p:spPr>
        </p:pic>
        <p:pic>
          <p:nvPicPr>
            <p:cNvPr id="33" name="object 8">
              <a:extLst>
                <a:ext uri="{FF2B5EF4-FFF2-40B4-BE49-F238E27FC236}">
                  <a16:creationId xmlns:a16="http://schemas.microsoft.com/office/drawing/2014/main" id="{5DD8DE80-142C-D45D-8587-3A18B8DEAEC4}"/>
                </a:ext>
              </a:extLst>
            </p:cNvPr>
            <p:cNvPicPr/>
            <p:nvPr/>
          </p:nvPicPr>
          <p:blipFill>
            <a:blip r:embed="rId5" cstate="print"/>
            <a:stretch>
              <a:fillRect/>
            </a:stretch>
          </p:blipFill>
          <p:spPr>
            <a:xfrm>
              <a:off x="2818596" y="846974"/>
              <a:ext cx="65265" cy="114312"/>
            </a:xfrm>
            <a:prstGeom prst="rect">
              <a:avLst/>
            </a:prstGeom>
          </p:spPr>
        </p:pic>
        <p:pic>
          <p:nvPicPr>
            <p:cNvPr id="34" name="object 9">
              <a:extLst>
                <a:ext uri="{FF2B5EF4-FFF2-40B4-BE49-F238E27FC236}">
                  <a16:creationId xmlns:a16="http://schemas.microsoft.com/office/drawing/2014/main" id="{C20BD7A7-4468-C6B4-DB0E-D54E4239CC6E}"/>
                </a:ext>
              </a:extLst>
            </p:cNvPr>
            <p:cNvPicPr/>
            <p:nvPr/>
          </p:nvPicPr>
          <p:blipFill>
            <a:blip r:embed="rId6" cstate="print"/>
            <a:stretch>
              <a:fillRect/>
            </a:stretch>
          </p:blipFill>
          <p:spPr>
            <a:xfrm>
              <a:off x="2924695" y="836085"/>
              <a:ext cx="223837" cy="126636"/>
            </a:xfrm>
            <a:prstGeom prst="rect">
              <a:avLst/>
            </a:prstGeom>
          </p:spPr>
        </p:pic>
        <p:pic>
          <p:nvPicPr>
            <p:cNvPr id="35" name="object 10">
              <a:extLst>
                <a:ext uri="{FF2B5EF4-FFF2-40B4-BE49-F238E27FC236}">
                  <a16:creationId xmlns:a16="http://schemas.microsoft.com/office/drawing/2014/main" id="{BB55D853-2D51-9613-D7DB-0FC8D5F7B311}"/>
                </a:ext>
              </a:extLst>
            </p:cNvPr>
            <p:cNvPicPr/>
            <p:nvPr/>
          </p:nvPicPr>
          <p:blipFill>
            <a:blip r:embed="rId7" cstate="print"/>
            <a:stretch>
              <a:fillRect/>
            </a:stretch>
          </p:blipFill>
          <p:spPr>
            <a:xfrm>
              <a:off x="2262896" y="1030259"/>
              <a:ext cx="71958" cy="117830"/>
            </a:xfrm>
            <a:prstGeom prst="rect">
              <a:avLst/>
            </a:prstGeom>
          </p:spPr>
        </p:pic>
        <p:pic>
          <p:nvPicPr>
            <p:cNvPr id="36" name="object 11">
              <a:extLst>
                <a:ext uri="{FF2B5EF4-FFF2-40B4-BE49-F238E27FC236}">
                  <a16:creationId xmlns:a16="http://schemas.microsoft.com/office/drawing/2014/main" id="{2B8D1CCF-74B3-E3DE-93C6-F9C0E717CD7B}"/>
                </a:ext>
              </a:extLst>
            </p:cNvPr>
            <p:cNvPicPr/>
            <p:nvPr/>
          </p:nvPicPr>
          <p:blipFill>
            <a:blip r:embed="rId8" cstate="print"/>
            <a:stretch>
              <a:fillRect/>
            </a:stretch>
          </p:blipFill>
          <p:spPr>
            <a:xfrm>
              <a:off x="2358334" y="1029333"/>
              <a:ext cx="192708" cy="120397"/>
            </a:xfrm>
            <a:prstGeom prst="rect">
              <a:avLst/>
            </a:prstGeom>
          </p:spPr>
        </p:pic>
        <p:pic>
          <p:nvPicPr>
            <p:cNvPr id="37" name="object 12">
              <a:extLst>
                <a:ext uri="{FF2B5EF4-FFF2-40B4-BE49-F238E27FC236}">
                  <a16:creationId xmlns:a16="http://schemas.microsoft.com/office/drawing/2014/main" id="{1E89A856-72D6-DA17-C82C-031755721A34}"/>
                </a:ext>
              </a:extLst>
            </p:cNvPr>
            <p:cNvPicPr/>
            <p:nvPr/>
          </p:nvPicPr>
          <p:blipFill>
            <a:blip r:embed="rId9" cstate="print"/>
            <a:stretch>
              <a:fillRect/>
            </a:stretch>
          </p:blipFill>
          <p:spPr>
            <a:xfrm>
              <a:off x="2574899" y="1029707"/>
              <a:ext cx="94526" cy="119481"/>
            </a:xfrm>
            <a:prstGeom prst="rect">
              <a:avLst/>
            </a:prstGeom>
          </p:spPr>
        </p:pic>
        <p:pic>
          <p:nvPicPr>
            <p:cNvPr id="38" name="object 13">
              <a:extLst>
                <a:ext uri="{FF2B5EF4-FFF2-40B4-BE49-F238E27FC236}">
                  <a16:creationId xmlns:a16="http://schemas.microsoft.com/office/drawing/2014/main" id="{E55914C6-50A5-30BE-96B3-9CAA3EE1F740}"/>
                </a:ext>
              </a:extLst>
            </p:cNvPr>
            <p:cNvPicPr/>
            <p:nvPr/>
          </p:nvPicPr>
          <p:blipFill>
            <a:blip r:embed="rId10" cstate="print"/>
            <a:stretch>
              <a:fillRect/>
            </a:stretch>
          </p:blipFill>
          <p:spPr>
            <a:xfrm>
              <a:off x="2689974" y="1030433"/>
              <a:ext cx="87718" cy="118935"/>
            </a:xfrm>
            <a:prstGeom prst="rect">
              <a:avLst/>
            </a:prstGeom>
          </p:spPr>
        </p:pic>
        <p:pic>
          <p:nvPicPr>
            <p:cNvPr id="39" name="object 14">
              <a:extLst>
                <a:ext uri="{FF2B5EF4-FFF2-40B4-BE49-F238E27FC236}">
                  <a16:creationId xmlns:a16="http://schemas.microsoft.com/office/drawing/2014/main" id="{5CF40435-B8F9-9D1A-1FD0-ACEB33CCF4C0}"/>
                </a:ext>
              </a:extLst>
            </p:cNvPr>
            <p:cNvPicPr/>
            <p:nvPr/>
          </p:nvPicPr>
          <p:blipFill>
            <a:blip r:embed="rId11" cstate="print"/>
            <a:stretch>
              <a:fillRect/>
            </a:stretch>
          </p:blipFill>
          <p:spPr>
            <a:xfrm>
              <a:off x="2798245" y="1029522"/>
              <a:ext cx="174539" cy="119837"/>
            </a:xfrm>
            <a:prstGeom prst="rect">
              <a:avLst/>
            </a:prstGeom>
          </p:spPr>
        </p:pic>
        <p:pic>
          <p:nvPicPr>
            <p:cNvPr id="40" name="object 15">
              <a:extLst>
                <a:ext uri="{FF2B5EF4-FFF2-40B4-BE49-F238E27FC236}">
                  <a16:creationId xmlns:a16="http://schemas.microsoft.com/office/drawing/2014/main" id="{76DD73D7-6DE5-8F19-8920-9AA37767E14F}"/>
                </a:ext>
              </a:extLst>
            </p:cNvPr>
            <p:cNvPicPr/>
            <p:nvPr/>
          </p:nvPicPr>
          <p:blipFill>
            <a:blip r:embed="rId12" cstate="print"/>
            <a:stretch>
              <a:fillRect/>
            </a:stretch>
          </p:blipFill>
          <p:spPr>
            <a:xfrm>
              <a:off x="2993710" y="1030433"/>
              <a:ext cx="172717" cy="118935"/>
            </a:xfrm>
            <a:prstGeom prst="rect">
              <a:avLst/>
            </a:prstGeom>
          </p:spPr>
        </p:pic>
        <p:pic>
          <p:nvPicPr>
            <p:cNvPr id="41" name="object 16">
              <a:extLst>
                <a:ext uri="{FF2B5EF4-FFF2-40B4-BE49-F238E27FC236}">
                  <a16:creationId xmlns:a16="http://schemas.microsoft.com/office/drawing/2014/main" id="{7B00FDC2-9108-60AE-D660-AB61E4FAA64B}"/>
                </a:ext>
              </a:extLst>
            </p:cNvPr>
            <p:cNvPicPr/>
            <p:nvPr/>
          </p:nvPicPr>
          <p:blipFill>
            <a:blip r:embed="rId13" cstate="print"/>
            <a:stretch>
              <a:fillRect/>
            </a:stretch>
          </p:blipFill>
          <p:spPr>
            <a:xfrm>
              <a:off x="3197050" y="1029512"/>
              <a:ext cx="163521" cy="120218"/>
            </a:xfrm>
            <a:prstGeom prst="rect">
              <a:avLst/>
            </a:prstGeom>
          </p:spPr>
        </p:pic>
        <p:sp>
          <p:nvSpPr>
            <p:cNvPr id="42" name="object 17">
              <a:extLst>
                <a:ext uri="{FF2B5EF4-FFF2-40B4-BE49-F238E27FC236}">
                  <a16:creationId xmlns:a16="http://schemas.microsoft.com/office/drawing/2014/main" id="{8783A67C-80D1-C1C9-A72B-D31BB43D750A}"/>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3" name="object 18">
              <a:extLst>
                <a:ext uri="{FF2B5EF4-FFF2-40B4-BE49-F238E27FC236}">
                  <a16:creationId xmlns:a16="http://schemas.microsoft.com/office/drawing/2014/main" id="{0D5FED38-42F9-7E6E-5062-D14CF91B055C}"/>
                </a:ext>
              </a:extLst>
            </p:cNvPr>
            <p:cNvPicPr/>
            <p:nvPr/>
          </p:nvPicPr>
          <p:blipFill>
            <a:blip r:embed="rId14" cstate="print"/>
            <a:stretch>
              <a:fillRect/>
            </a:stretch>
          </p:blipFill>
          <p:spPr>
            <a:xfrm>
              <a:off x="1932696" y="1082268"/>
              <a:ext cx="238683" cy="180339"/>
            </a:xfrm>
            <a:prstGeom prst="rect">
              <a:avLst/>
            </a:prstGeom>
          </p:spPr>
        </p:pic>
        <p:sp>
          <p:nvSpPr>
            <p:cNvPr id="44" name="object 19">
              <a:extLst>
                <a:ext uri="{FF2B5EF4-FFF2-40B4-BE49-F238E27FC236}">
                  <a16:creationId xmlns:a16="http://schemas.microsoft.com/office/drawing/2014/main" id="{A20F64F4-2629-C7A6-1712-7E776EA70A06}"/>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5" name="object 20">
              <a:extLst>
                <a:ext uri="{FF2B5EF4-FFF2-40B4-BE49-F238E27FC236}">
                  <a16:creationId xmlns:a16="http://schemas.microsoft.com/office/drawing/2014/main" id="{90EF3DA0-EF9E-40F2-0904-AB17DE6D3F42}"/>
                </a:ext>
              </a:extLst>
            </p:cNvPr>
            <p:cNvSpPr/>
            <p:nvPr/>
          </p:nvSpPr>
          <p:spPr>
            <a:xfrm>
              <a:off x="10416604" y="692996"/>
              <a:ext cx="941705" cy="1027430"/>
            </a:xfrm>
            <a:custGeom>
              <a:avLst/>
              <a:gdLst/>
              <a:ahLst/>
              <a:cxnLst/>
              <a:rect l="l" t="t" r="r" b="b"/>
              <a:pathLst>
                <a:path w="941704" h="1027430">
                  <a:moveTo>
                    <a:pt x="470820" y="0"/>
                  </a:moveTo>
                  <a:lnTo>
                    <a:pt x="420978" y="6503"/>
                  </a:lnTo>
                  <a:lnTo>
                    <a:pt x="373748" y="26012"/>
                  </a:lnTo>
                  <a:lnTo>
                    <a:pt x="97091" y="185740"/>
                  </a:lnTo>
                  <a:lnTo>
                    <a:pt x="56578" y="216891"/>
                  </a:lnTo>
                  <a:lnTo>
                    <a:pt x="26019" y="256808"/>
                  </a:lnTo>
                  <a:lnTo>
                    <a:pt x="6723" y="303228"/>
                  </a:lnTo>
                  <a:lnTo>
                    <a:pt x="0" y="353888"/>
                  </a:lnTo>
                  <a:lnTo>
                    <a:pt x="0" y="673344"/>
                  </a:lnTo>
                  <a:lnTo>
                    <a:pt x="6723" y="724004"/>
                  </a:lnTo>
                  <a:lnTo>
                    <a:pt x="26019" y="770423"/>
                  </a:lnTo>
                  <a:lnTo>
                    <a:pt x="56578" y="810336"/>
                  </a:lnTo>
                  <a:lnTo>
                    <a:pt x="97091" y="841479"/>
                  </a:lnTo>
                  <a:lnTo>
                    <a:pt x="373748" y="1001207"/>
                  </a:lnTo>
                  <a:lnTo>
                    <a:pt x="420978" y="1020724"/>
                  </a:lnTo>
                  <a:lnTo>
                    <a:pt x="470820" y="1027229"/>
                  </a:lnTo>
                  <a:lnTo>
                    <a:pt x="520663" y="1020724"/>
                  </a:lnTo>
                  <a:lnTo>
                    <a:pt x="567893" y="1001207"/>
                  </a:lnTo>
                  <a:lnTo>
                    <a:pt x="844549" y="841479"/>
                  </a:lnTo>
                  <a:lnTo>
                    <a:pt x="885059" y="810336"/>
                  </a:lnTo>
                  <a:lnTo>
                    <a:pt x="915609" y="770423"/>
                  </a:lnTo>
                  <a:lnTo>
                    <a:pt x="934897" y="724004"/>
                  </a:lnTo>
                  <a:lnTo>
                    <a:pt x="941616" y="673344"/>
                  </a:lnTo>
                  <a:lnTo>
                    <a:pt x="941616" y="353888"/>
                  </a:lnTo>
                  <a:lnTo>
                    <a:pt x="934897" y="303228"/>
                  </a:lnTo>
                  <a:lnTo>
                    <a:pt x="915609" y="256808"/>
                  </a:lnTo>
                  <a:lnTo>
                    <a:pt x="885059" y="216891"/>
                  </a:lnTo>
                  <a:lnTo>
                    <a:pt x="844549" y="185740"/>
                  </a:lnTo>
                  <a:lnTo>
                    <a:pt x="567893" y="26012"/>
                  </a:lnTo>
                  <a:lnTo>
                    <a:pt x="520663" y="6503"/>
                  </a:lnTo>
                  <a:lnTo>
                    <a:pt x="470820" y="0"/>
                  </a:lnTo>
                  <a:close/>
                </a:path>
              </a:pathLst>
            </a:custGeom>
            <a:solidFill>
              <a:srgbClr val="FCC000"/>
            </a:solidFill>
          </p:spPr>
          <p:txBody>
            <a:bodyPr wrap="square" lIns="0" tIns="0" rIns="0" bIns="0" rtlCol="0"/>
            <a:lstStyle/>
            <a:p>
              <a:endParaRPr/>
            </a:p>
          </p:txBody>
        </p:sp>
        <p:sp>
          <p:nvSpPr>
            <p:cNvPr id="46" name="object 21">
              <a:extLst>
                <a:ext uri="{FF2B5EF4-FFF2-40B4-BE49-F238E27FC236}">
                  <a16:creationId xmlns:a16="http://schemas.microsoft.com/office/drawing/2014/main" id="{B2B5ADC9-2D75-E2B3-B88D-C0B73D7E6B30}"/>
                </a:ext>
              </a:extLst>
            </p:cNvPr>
            <p:cNvSpPr/>
            <p:nvPr/>
          </p:nvSpPr>
          <p:spPr>
            <a:xfrm>
              <a:off x="10667924" y="913040"/>
              <a:ext cx="467995" cy="588645"/>
            </a:xfrm>
            <a:custGeom>
              <a:avLst/>
              <a:gdLst/>
              <a:ahLst/>
              <a:cxnLst/>
              <a:rect l="l" t="t" r="r" b="b"/>
              <a:pathLst>
                <a:path w="467995" h="588644">
                  <a:moveTo>
                    <a:pt x="209130" y="451243"/>
                  </a:moveTo>
                  <a:lnTo>
                    <a:pt x="196926" y="449072"/>
                  </a:lnTo>
                  <a:lnTo>
                    <a:pt x="168427" y="444944"/>
                  </a:lnTo>
                  <a:lnTo>
                    <a:pt x="135763" y="442429"/>
                  </a:lnTo>
                  <a:lnTo>
                    <a:pt x="111086" y="445084"/>
                  </a:lnTo>
                  <a:lnTo>
                    <a:pt x="111823" y="430314"/>
                  </a:lnTo>
                  <a:lnTo>
                    <a:pt x="108673" y="415734"/>
                  </a:lnTo>
                  <a:lnTo>
                    <a:pt x="98577" y="392671"/>
                  </a:lnTo>
                  <a:lnTo>
                    <a:pt x="78473" y="352425"/>
                  </a:lnTo>
                  <a:lnTo>
                    <a:pt x="72796" y="362534"/>
                  </a:lnTo>
                  <a:lnTo>
                    <a:pt x="60147" y="386549"/>
                  </a:lnTo>
                  <a:lnTo>
                    <a:pt x="47078" y="415023"/>
                  </a:lnTo>
                  <a:lnTo>
                    <a:pt x="40157" y="438480"/>
                  </a:lnTo>
                  <a:lnTo>
                    <a:pt x="39522" y="445350"/>
                  </a:lnTo>
                  <a:lnTo>
                    <a:pt x="40373" y="451891"/>
                  </a:lnTo>
                  <a:lnTo>
                    <a:pt x="42214" y="457847"/>
                  </a:lnTo>
                  <a:lnTo>
                    <a:pt x="44081" y="465023"/>
                  </a:lnTo>
                  <a:lnTo>
                    <a:pt x="47713" y="472605"/>
                  </a:lnTo>
                  <a:lnTo>
                    <a:pt x="53009" y="480352"/>
                  </a:lnTo>
                  <a:lnTo>
                    <a:pt x="59855" y="488010"/>
                  </a:lnTo>
                  <a:lnTo>
                    <a:pt x="635" y="566293"/>
                  </a:lnTo>
                  <a:lnTo>
                    <a:pt x="0" y="574713"/>
                  </a:lnTo>
                  <a:lnTo>
                    <a:pt x="17983" y="588314"/>
                  </a:lnTo>
                  <a:lnTo>
                    <a:pt x="25869" y="585406"/>
                  </a:lnTo>
                  <a:lnTo>
                    <a:pt x="85623" y="506437"/>
                  </a:lnTo>
                  <a:lnTo>
                    <a:pt x="92036" y="509549"/>
                  </a:lnTo>
                  <a:lnTo>
                    <a:pt x="98298" y="511606"/>
                  </a:lnTo>
                  <a:lnTo>
                    <a:pt x="104025" y="512521"/>
                  </a:lnTo>
                  <a:lnTo>
                    <a:pt x="111633" y="514426"/>
                  </a:lnTo>
                  <a:lnTo>
                    <a:pt x="150355" y="505752"/>
                  </a:lnTo>
                  <a:lnTo>
                    <a:pt x="179768" y="481253"/>
                  </a:lnTo>
                  <a:lnTo>
                    <a:pt x="209130" y="451243"/>
                  </a:lnTo>
                  <a:close/>
                </a:path>
                <a:path w="467995" h="588644">
                  <a:moveTo>
                    <a:pt x="291122" y="342823"/>
                  </a:moveTo>
                  <a:lnTo>
                    <a:pt x="278917" y="340652"/>
                  </a:lnTo>
                  <a:lnTo>
                    <a:pt x="250418" y="336524"/>
                  </a:lnTo>
                  <a:lnTo>
                    <a:pt x="217754" y="334010"/>
                  </a:lnTo>
                  <a:lnTo>
                    <a:pt x="193078" y="336664"/>
                  </a:lnTo>
                  <a:lnTo>
                    <a:pt x="193814" y="321894"/>
                  </a:lnTo>
                  <a:lnTo>
                    <a:pt x="190665" y="307314"/>
                  </a:lnTo>
                  <a:lnTo>
                    <a:pt x="180581" y="284251"/>
                  </a:lnTo>
                  <a:lnTo>
                    <a:pt x="160489" y="244005"/>
                  </a:lnTo>
                  <a:lnTo>
                    <a:pt x="154813" y="254114"/>
                  </a:lnTo>
                  <a:lnTo>
                    <a:pt x="142151" y="278155"/>
                  </a:lnTo>
                  <a:lnTo>
                    <a:pt x="129070" y="306616"/>
                  </a:lnTo>
                  <a:lnTo>
                    <a:pt x="122148" y="330060"/>
                  </a:lnTo>
                  <a:lnTo>
                    <a:pt x="121589" y="336105"/>
                  </a:lnTo>
                  <a:lnTo>
                    <a:pt x="122110" y="341922"/>
                  </a:lnTo>
                  <a:lnTo>
                    <a:pt x="123494" y="347306"/>
                  </a:lnTo>
                  <a:lnTo>
                    <a:pt x="125641" y="357162"/>
                  </a:lnTo>
                  <a:lnTo>
                    <a:pt x="151434" y="388785"/>
                  </a:lnTo>
                  <a:lnTo>
                    <a:pt x="195694" y="406196"/>
                  </a:lnTo>
                  <a:lnTo>
                    <a:pt x="203212" y="406438"/>
                  </a:lnTo>
                  <a:lnTo>
                    <a:pt x="210934" y="405434"/>
                  </a:lnTo>
                  <a:lnTo>
                    <a:pt x="218732" y="403123"/>
                  </a:lnTo>
                  <a:lnTo>
                    <a:pt x="232346" y="397357"/>
                  </a:lnTo>
                  <a:lnTo>
                    <a:pt x="244424" y="389153"/>
                  </a:lnTo>
                  <a:lnTo>
                    <a:pt x="261759" y="372859"/>
                  </a:lnTo>
                  <a:lnTo>
                    <a:pt x="291122" y="342823"/>
                  </a:lnTo>
                  <a:close/>
                </a:path>
                <a:path w="467995" h="588644">
                  <a:moveTo>
                    <a:pt x="333133" y="254749"/>
                  </a:moveTo>
                  <a:lnTo>
                    <a:pt x="323761" y="253085"/>
                  </a:lnTo>
                  <a:lnTo>
                    <a:pt x="301815" y="249897"/>
                  </a:lnTo>
                  <a:lnTo>
                    <a:pt x="276542" y="247904"/>
                  </a:lnTo>
                  <a:lnTo>
                    <a:pt x="257162" y="249834"/>
                  </a:lnTo>
                  <a:lnTo>
                    <a:pt x="256717" y="249453"/>
                  </a:lnTo>
                  <a:lnTo>
                    <a:pt x="246722" y="208584"/>
                  </a:lnTo>
                  <a:lnTo>
                    <a:pt x="231292" y="177711"/>
                  </a:lnTo>
                  <a:lnTo>
                    <a:pt x="226872" y="185597"/>
                  </a:lnTo>
                  <a:lnTo>
                    <a:pt x="206895" y="226352"/>
                  </a:lnTo>
                  <a:lnTo>
                    <a:pt x="201015" y="249453"/>
                  </a:lnTo>
                  <a:lnTo>
                    <a:pt x="200939" y="250202"/>
                  </a:lnTo>
                  <a:lnTo>
                    <a:pt x="224980" y="291541"/>
                  </a:lnTo>
                  <a:lnTo>
                    <a:pt x="257403" y="304063"/>
                  </a:lnTo>
                  <a:lnTo>
                    <a:pt x="263486" y="304952"/>
                  </a:lnTo>
                  <a:lnTo>
                    <a:pt x="310273" y="278155"/>
                  </a:lnTo>
                  <a:lnTo>
                    <a:pt x="333133" y="254749"/>
                  </a:lnTo>
                  <a:close/>
                </a:path>
                <a:path w="467995" h="588644">
                  <a:moveTo>
                    <a:pt x="385051" y="7924"/>
                  </a:moveTo>
                  <a:lnTo>
                    <a:pt x="384543" y="4089"/>
                  </a:lnTo>
                  <a:lnTo>
                    <a:pt x="379158" y="0"/>
                  </a:lnTo>
                  <a:lnTo>
                    <a:pt x="375323" y="546"/>
                  </a:lnTo>
                  <a:lnTo>
                    <a:pt x="320243" y="73355"/>
                  </a:lnTo>
                  <a:lnTo>
                    <a:pt x="318185" y="76060"/>
                  </a:lnTo>
                  <a:lnTo>
                    <a:pt x="318731" y="79895"/>
                  </a:lnTo>
                  <a:lnTo>
                    <a:pt x="324104" y="83959"/>
                  </a:lnTo>
                  <a:lnTo>
                    <a:pt x="327977" y="83439"/>
                  </a:lnTo>
                  <a:lnTo>
                    <a:pt x="385051" y="7924"/>
                  </a:lnTo>
                  <a:close/>
                </a:path>
                <a:path w="467995" h="588644">
                  <a:moveTo>
                    <a:pt x="392188" y="165798"/>
                  </a:moveTo>
                  <a:lnTo>
                    <a:pt x="384987" y="164515"/>
                  </a:lnTo>
                  <a:lnTo>
                    <a:pt x="367766" y="161937"/>
                  </a:lnTo>
                  <a:lnTo>
                    <a:pt x="347078" y="160007"/>
                  </a:lnTo>
                  <a:lnTo>
                    <a:pt x="329463" y="160604"/>
                  </a:lnTo>
                  <a:lnTo>
                    <a:pt x="328345" y="159575"/>
                  </a:lnTo>
                  <a:lnTo>
                    <a:pt x="325412" y="157568"/>
                  </a:lnTo>
                  <a:lnTo>
                    <a:pt x="324053" y="146113"/>
                  </a:lnTo>
                  <a:lnTo>
                    <a:pt x="321297" y="136144"/>
                  </a:lnTo>
                  <a:lnTo>
                    <a:pt x="315074" y="122135"/>
                  </a:lnTo>
                  <a:lnTo>
                    <a:pt x="303301" y="98564"/>
                  </a:lnTo>
                  <a:lnTo>
                    <a:pt x="299440" y="105448"/>
                  </a:lnTo>
                  <a:lnTo>
                    <a:pt x="290830" y="121805"/>
                  </a:lnTo>
                  <a:lnTo>
                    <a:pt x="281940" y="141173"/>
                  </a:lnTo>
                  <a:lnTo>
                    <a:pt x="277228" y="157124"/>
                  </a:lnTo>
                  <a:lnTo>
                    <a:pt x="277088" y="158584"/>
                  </a:lnTo>
                  <a:lnTo>
                    <a:pt x="277190" y="161404"/>
                  </a:lnTo>
                  <a:lnTo>
                    <a:pt x="298716" y="197434"/>
                  </a:lnTo>
                  <a:lnTo>
                    <a:pt x="333248" y="209677"/>
                  </a:lnTo>
                  <a:lnTo>
                    <a:pt x="342938" y="206819"/>
                  </a:lnTo>
                  <a:lnTo>
                    <a:pt x="352209" y="202895"/>
                  </a:lnTo>
                  <a:lnTo>
                    <a:pt x="360426" y="197319"/>
                  </a:lnTo>
                  <a:lnTo>
                    <a:pt x="372211" y="186232"/>
                  </a:lnTo>
                  <a:lnTo>
                    <a:pt x="392188" y="165798"/>
                  </a:lnTo>
                  <a:close/>
                </a:path>
                <a:path w="467995" h="588644">
                  <a:moveTo>
                    <a:pt x="425373" y="37769"/>
                  </a:moveTo>
                  <a:lnTo>
                    <a:pt x="424738" y="33362"/>
                  </a:lnTo>
                  <a:lnTo>
                    <a:pt x="421640" y="31038"/>
                  </a:lnTo>
                  <a:lnTo>
                    <a:pt x="418541" y="28689"/>
                  </a:lnTo>
                  <a:lnTo>
                    <a:pt x="414134" y="29298"/>
                  </a:lnTo>
                  <a:lnTo>
                    <a:pt x="339458" y="128041"/>
                  </a:lnTo>
                  <a:lnTo>
                    <a:pt x="340067" y="132435"/>
                  </a:lnTo>
                  <a:lnTo>
                    <a:pt x="346252" y="137134"/>
                  </a:lnTo>
                  <a:lnTo>
                    <a:pt x="350672" y="136525"/>
                  </a:lnTo>
                  <a:lnTo>
                    <a:pt x="425373" y="37769"/>
                  </a:lnTo>
                  <a:close/>
                </a:path>
                <a:path w="467995" h="588644">
                  <a:moveTo>
                    <a:pt x="467791" y="70523"/>
                  </a:moveTo>
                  <a:lnTo>
                    <a:pt x="467245" y="66687"/>
                  </a:lnTo>
                  <a:lnTo>
                    <a:pt x="461860" y="62598"/>
                  </a:lnTo>
                  <a:lnTo>
                    <a:pt x="458050" y="63119"/>
                  </a:lnTo>
                  <a:lnTo>
                    <a:pt x="400913" y="138633"/>
                  </a:lnTo>
                  <a:lnTo>
                    <a:pt x="401459" y="142455"/>
                  </a:lnTo>
                  <a:lnTo>
                    <a:pt x="406844" y="146558"/>
                  </a:lnTo>
                  <a:lnTo>
                    <a:pt x="410679" y="146011"/>
                  </a:lnTo>
                  <a:lnTo>
                    <a:pt x="465759" y="73202"/>
                  </a:lnTo>
                  <a:lnTo>
                    <a:pt x="467791" y="70523"/>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D4B324BB-0549-45A9-9531-EBF41C8731FD}"/>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097C14F-1026-4231-B793-6376CFF01EA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1C14986-465E-46D0-B183-5D2E8B7D6E61}"/>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7" name="object 23">
            <a:extLst>
              <a:ext uri="{FF2B5EF4-FFF2-40B4-BE49-F238E27FC236}">
                <a16:creationId xmlns:a16="http://schemas.microsoft.com/office/drawing/2014/main" id="{03B0CB74-3C95-4BFB-B379-D12BC60857D3}"/>
              </a:ext>
            </a:extLst>
          </p:cNvPr>
          <p:cNvSpPr txBox="1">
            <a:spLocks noGrp="1"/>
          </p:cNvSpPr>
          <p:nvPr>
            <p:ph type="title" hasCustomPrompt="1"/>
          </p:nvPr>
        </p:nvSpPr>
        <p:spPr>
          <a:xfrm>
            <a:off x="1769606" y="1856675"/>
            <a:ext cx="3760337"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70" dirty="0">
                <a:solidFill>
                  <a:srgbClr val="FFFFFF"/>
                </a:solidFill>
              </a:rPr>
              <a:t>GRANDES</a:t>
            </a:r>
            <a:r>
              <a:rPr sz="2300" spc="15" dirty="0">
                <a:solidFill>
                  <a:srgbClr val="FFFFFF"/>
                </a:solidFill>
              </a:rPr>
              <a:t> </a:t>
            </a:r>
            <a:br>
              <a:rPr lang="fr-BE" sz="2300" spc="15" dirty="0">
                <a:solidFill>
                  <a:srgbClr val="FFFFFF"/>
                </a:solidFill>
              </a:rPr>
            </a:br>
            <a:r>
              <a:rPr sz="2300" spc="50" dirty="0">
                <a:solidFill>
                  <a:srgbClr val="FFFFFF"/>
                </a:solidFill>
              </a:rPr>
              <a:t>CULTURES</a:t>
            </a:r>
            <a:endParaRPr sz="2300" dirty="0"/>
          </a:p>
        </p:txBody>
      </p:sp>
      <p:sp>
        <p:nvSpPr>
          <p:cNvPr id="28" name="Espace réservé du texte 31">
            <a:extLst>
              <a:ext uri="{FF2B5EF4-FFF2-40B4-BE49-F238E27FC236}">
                <a16:creationId xmlns:a16="http://schemas.microsoft.com/office/drawing/2014/main" id="{B968F424-0CB9-4FB3-BE27-C3B48EF6C3F2}"/>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6693444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18BA0507-F18F-44EF-BBF7-0D8E41454DE4}"/>
              </a:ext>
            </a:extLst>
          </p:cNvPr>
          <p:cNvSpPr>
            <a:spLocks noGrp="1"/>
          </p:cNvSpPr>
          <p:nvPr>
            <p:ph type="dt" sz="half" idx="10"/>
          </p:nvPr>
        </p:nvSpPr>
        <p:spPr/>
        <p:txBody>
          <a:bodyPr/>
          <a:lstStyle/>
          <a:p>
            <a:fld id="{8181C179-0A2F-4076-83B7-14FA97CB66ED}" type="datetimeFigureOut">
              <a:rPr lang="fr-BE" smtClean="0"/>
              <a:t>01-06-26</a:t>
            </a:fld>
            <a:endParaRPr lang="fr-BE"/>
          </a:p>
        </p:txBody>
      </p:sp>
      <p:sp>
        <p:nvSpPr>
          <p:cNvPr id="4" name="Espace réservé du pied de page 3">
            <a:extLst>
              <a:ext uri="{FF2B5EF4-FFF2-40B4-BE49-F238E27FC236}">
                <a16:creationId xmlns:a16="http://schemas.microsoft.com/office/drawing/2014/main" id="{D6365DD5-7A4E-4534-9F3C-3C00F7E1ECB6}"/>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949A34E-DFA7-4907-A507-D14DDFEE6040}"/>
              </a:ext>
            </a:extLst>
          </p:cNvPr>
          <p:cNvSpPr>
            <a:spLocks noGrp="1"/>
          </p:cNvSpPr>
          <p:nvPr>
            <p:ph type="sldNum" sz="quarter" idx="12"/>
          </p:nvPr>
        </p:nvSpPr>
        <p:spPr/>
        <p:txBody>
          <a:bodyPr/>
          <a:lstStyle/>
          <a:p>
            <a:fld id="{E1AC3C0C-68B6-4D9E-A84B-BD06F75FD69D}" type="slidenum">
              <a:rPr lang="fr-BE" smtClean="0"/>
              <a:t>‹N°›</a:t>
            </a:fld>
            <a:endParaRPr lang="fr-BE"/>
          </a:p>
        </p:txBody>
      </p:sp>
      <p:pic>
        <p:nvPicPr>
          <p:cNvPr id="7" name="Image 6">
            <a:extLst>
              <a:ext uri="{FF2B5EF4-FFF2-40B4-BE49-F238E27FC236}">
                <a16:creationId xmlns:a16="http://schemas.microsoft.com/office/drawing/2014/main" id="{5530215F-A327-4C78-ACC7-3F27AFDB77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Image 5" descr="Une image contenant texte, personne, capture d’écran, homme&#10;&#10;Description générée automatiquement">
            <a:extLst>
              <a:ext uri="{FF2B5EF4-FFF2-40B4-BE49-F238E27FC236}">
                <a16:creationId xmlns:a16="http://schemas.microsoft.com/office/drawing/2014/main" id="{8A3450FF-A6B9-3DEA-D43A-4963CA1C59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937319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91EFB0-1EE3-F313-8606-81FF611C6F36}"/>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53984DED-C154-8869-8A66-367D98FA17F9}"/>
              </a:ext>
            </a:extLst>
          </p:cNvPr>
          <p:cNvSpPr>
            <a:spLocks noGrp="1"/>
          </p:cNvSpPr>
          <p:nvPr>
            <p:ph type="dt" sz="half" idx="10"/>
          </p:nvPr>
        </p:nvSpPr>
        <p:spPr/>
        <p:txBody>
          <a:bodyPr/>
          <a:lstStyle/>
          <a:p>
            <a:fld id="{8181C179-0A2F-4076-83B7-14FA97CB66ED}" type="datetimeFigureOut">
              <a:rPr lang="fr-BE" smtClean="0"/>
              <a:t>01-06-26</a:t>
            </a:fld>
            <a:endParaRPr lang="fr-BE"/>
          </a:p>
        </p:txBody>
      </p:sp>
      <p:sp>
        <p:nvSpPr>
          <p:cNvPr id="4" name="Espace réservé du pied de page 3">
            <a:extLst>
              <a:ext uri="{FF2B5EF4-FFF2-40B4-BE49-F238E27FC236}">
                <a16:creationId xmlns:a16="http://schemas.microsoft.com/office/drawing/2014/main" id="{1CF7A096-D423-D6E0-FFCB-56C547C0329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DC177C0-E9C8-CD7A-02F3-2E907C771B49}"/>
              </a:ext>
            </a:extLst>
          </p:cNvPr>
          <p:cNvSpPr>
            <a:spLocks noGrp="1"/>
          </p:cNvSpPr>
          <p:nvPr>
            <p:ph type="sldNum" sz="quarter" idx="12"/>
          </p:nvPr>
        </p:nvSpPr>
        <p:spPr/>
        <p:txBody>
          <a:bodyPr/>
          <a:lstStyle/>
          <a:p>
            <a:fld id="{E1AC3C0C-68B6-4D9E-A84B-BD06F75FD69D}" type="slidenum">
              <a:rPr lang="fr-BE" smtClean="0"/>
              <a:t>‹N°›</a:t>
            </a:fld>
            <a:endParaRPr lang="fr-BE"/>
          </a:p>
        </p:txBody>
      </p:sp>
      <p:pic>
        <p:nvPicPr>
          <p:cNvPr id="7" name="Image 6" descr="Une image contenant texte, capture d’écran, logo, Police&#10;&#10;Description générée automatiquement">
            <a:extLst>
              <a:ext uri="{FF2B5EF4-FFF2-40B4-BE49-F238E27FC236}">
                <a16:creationId xmlns:a16="http://schemas.microsoft.com/office/drawing/2014/main" id="{28DBF925-9951-4E00-99DE-702C7EC459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771058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HORTI COMESTIBLE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7E533DF-F950-4906-9B4E-721EDFC0ECB6}"/>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8B49AB0-6938-4F14-BA54-A56EE54A6538}"/>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5C881CA-6B0A-4B17-B9D1-4123C5AAC6CE}"/>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0BE09322-ED83-4981-A25C-C9D9C4A96919}"/>
              </a:ext>
            </a:extLst>
          </p:cNvPr>
          <p:cNvSpPr txBox="1">
            <a:spLocks noGrp="1"/>
          </p:cNvSpPr>
          <p:nvPr>
            <p:ph type="title" hasCustomPrompt="1"/>
          </p:nvPr>
        </p:nvSpPr>
        <p:spPr>
          <a:xfrm>
            <a:off x="1775898" y="666970"/>
            <a:ext cx="8918422"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25" dirty="0"/>
              <a:t>HORTICULTURE</a:t>
            </a:r>
            <a:r>
              <a:rPr sz="4400" spc="100" dirty="0"/>
              <a:t> </a:t>
            </a:r>
            <a:r>
              <a:rPr lang="fr-BE" sz="4400" spc="155" dirty="0"/>
              <a:t>COMESTIBLE</a:t>
            </a:r>
            <a:endParaRPr sz="4400" dirty="0"/>
          </a:p>
        </p:txBody>
      </p:sp>
      <p:grpSp>
        <p:nvGrpSpPr>
          <p:cNvPr id="7" name="object 3">
            <a:extLst>
              <a:ext uri="{FF2B5EF4-FFF2-40B4-BE49-F238E27FC236}">
                <a16:creationId xmlns:a16="http://schemas.microsoft.com/office/drawing/2014/main" id="{8996EF3D-6B4C-4A7E-B0F5-6D9E367C8C4F}"/>
              </a:ext>
            </a:extLst>
          </p:cNvPr>
          <p:cNvGrpSpPr/>
          <p:nvPr userDrawn="1"/>
        </p:nvGrpSpPr>
        <p:grpSpPr>
          <a:xfrm>
            <a:off x="8394" y="203"/>
            <a:ext cx="12179300" cy="1429385"/>
            <a:chOff x="8394" y="203"/>
            <a:chExt cx="12179300" cy="1429385"/>
          </a:xfrm>
        </p:grpSpPr>
        <p:sp>
          <p:nvSpPr>
            <p:cNvPr id="8" name="object 4">
              <a:extLst>
                <a:ext uri="{FF2B5EF4-FFF2-40B4-BE49-F238E27FC236}">
                  <a16:creationId xmlns:a16="http://schemas.microsoft.com/office/drawing/2014/main" id="{EE8E45DC-1BC1-4F56-869E-E9EFB33FA12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AA17698E-AA53-438F-AC52-0A5A00CAB0C6}"/>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3626DCC8-6629-4835-9C76-7FA7A081D47C}"/>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93A6FF78-A178-4E65-8F3C-E4567D5A3A76}"/>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66E533FE-C714-4DBF-A367-5A85787A2CC0}"/>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963C2F07-E359-4080-89AC-E98C2C99132A}"/>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91B55924-16ED-4C85-8DFF-912F71F146D6}"/>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06B3493D-B444-464C-8878-593A68683FEB}"/>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A8A924C9-39A8-4AB5-B73C-FCBA88CEC62B}"/>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7231D372-DD28-4B3F-A2D6-FE87014F3926}"/>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5B6360E2-88F8-49E1-9D0D-DCD6B1FE672F}"/>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970AD1AD-6782-48DB-8228-67F6C2808C65}"/>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8CA70BCA-9324-46FA-ADB4-5DFA79CA1720}"/>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49062C45-D3BF-4435-A658-1A6A5CBA3553}"/>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FB59D35D-4B7E-42BC-8F91-2CCA3CBB9838}"/>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254385EF-17EF-49A2-AE84-EE64DE85AF67}"/>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1A0F698A-EA8C-4C43-BD71-8097EE5B30D3}"/>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E323E464-3CC0-4FE8-8A5D-3005C77122C7}"/>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881B1184-8E89-47BF-B4C0-E3B3E913EDAB}"/>
                </a:ext>
              </a:extLst>
            </p:cNvPr>
            <p:cNvSpPr/>
            <p:nvPr/>
          </p:nvSpPr>
          <p:spPr>
            <a:xfrm>
              <a:off x="457194" y="408050"/>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endParaRPr/>
            </a:p>
          </p:txBody>
        </p:sp>
        <p:sp>
          <p:nvSpPr>
            <p:cNvPr id="27" name="object 23">
              <a:extLst>
                <a:ext uri="{FF2B5EF4-FFF2-40B4-BE49-F238E27FC236}">
                  <a16:creationId xmlns:a16="http://schemas.microsoft.com/office/drawing/2014/main" id="{397DE38D-1578-4B39-A31C-1D52BB091C08}"/>
                </a:ext>
              </a:extLst>
            </p:cNvPr>
            <p:cNvSpPr/>
            <p:nvPr/>
          </p:nvSpPr>
          <p:spPr>
            <a:xfrm>
              <a:off x="684974" y="662723"/>
              <a:ext cx="612775" cy="552450"/>
            </a:xfrm>
            <a:custGeom>
              <a:avLst/>
              <a:gdLst/>
              <a:ahLst/>
              <a:cxnLst/>
              <a:rect l="l" t="t" r="r" b="b"/>
              <a:pathLst>
                <a:path w="612775" h="552450">
                  <a:moveTo>
                    <a:pt x="302869" y="12204"/>
                  </a:moveTo>
                  <a:lnTo>
                    <a:pt x="239191" y="16535"/>
                  </a:lnTo>
                  <a:lnTo>
                    <a:pt x="202209" y="32702"/>
                  </a:lnTo>
                  <a:lnTo>
                    <a:pt x="185039" y="50139"/>
                  </a:lnTo>
                  <a:lnTo>
                    <a:pt x="180848" y="58293"/>
                  </a:lnTo>
                  <a:lnTo>
                    <a:pt x="233667" y="75120"/>
                  </a:lnTo>
                  <a:lnTo>
                    <a:pt x="271856" y="56603"/>
                  </a:lnTo>
                  <a:lnTo>
                    <a:pt x="295059" y="27419"/>
                  </a:lnTo>
                  <a:lnTo>
                    <a:pt x="302869" y="12204"/>
                  </a:lnTo>
                  <a:close/>
                </a:path>
                <a:path w="612775" h="552450">
                  <a:moveTo>
                    <a:pt x="612673" y="94386"/>
                  </a:moveTo>
                  <a:lnTo>
                    <a:pt x="579767" y="67995"/>
                  </a:lnTo>
                  <a:lnTo>
                    <a:pt x="572147" y="67995"/>
                  </a:lnTo>
                  <a:lnTo>
                    <a:pt x="564730" y="70713"/>
                  </a:lnTo>
                  <a:lnTo>
                    <a:pt x="511467" y="115735"/>
                  </a:lnTo>
                  <a:lnTo>
                    <a:pt x="516534" y="106451"/>
                  </a:lnTo>
                  <a:lnTo>
                    <a:pt x="520319" y="94221"/>
                  </a:lnTo>
                  <a:lnTo>
                    <a:pt x="519150" y="81889"/>
                  </a:lnTo>
                  <a:lnTo>
                    <a:pt x="513461" y="70891"/>
                  </a:lnTo>
                  <a:lnTo>
                    <a:pt x="503669" y="62636"/>
                  </a:lnTo>
                  <a:lnTo>
                    <a:pt x="498932" y="60045"/>
                  </a:lnTo>
                  <a:lnTo>
                    <a:pt x="493572" y="58674"/>
                  </a:lnTo>
                  <a:lnTo>
                    <a:pt x="488200" y="58674"/>
                  </a:lnTo>
                  <a:lnTo>
                    <a:pt x="396468" y="191376"/>
                  </a:lnTo>
                  <a:lnTo>
                    <a:pt x="390525" y="190106"/>
                  </a:lnTo>
                  <a:lnTo>
                    <a:pt x="384492" y="189458"/>
                  </a:lnTo>
                  <a:lnTo>
                    <a:pt x="378396" y="189458"/>
                  </a:lnTo>
                  <a:lnTo>
                    <a:pt x="336219" y="200774"/>
                  </a:lnTo>
                  <a:lnTo>
                    <a:pt x="312407" y="220014"/>
                  </a:lnTo>
                  <a:lnTo>
                    <a:pt x="313105" y="188302"/>
                  </a:lnTo>
                  <a:lnTo>
                    <a:pt x="304419" y="149669"/>
                  </a:lnTo>
                  <a:lnTo>
                    <a:pt x="282257" y="115112"/>
                  </a:lnTo>
                  <a:lnTo>
                    <a:pt x="242557" y="94589"/>
                  </a:lnTo>
                  <a:lnTo>
                    <a:pt x="209588" y="92214"/>
                  </a:lnTo>
                  <a:lnTo>
                    <a:pt x="185204" y="97815"/>
                  </a:lnTo>
                  <a:lnTo>
                    <a:pt x="168490" y="107429"/>
                  </a:lnTo>
                  <a:lnTo>
                    <a:pt x="158521" y="117132"/>
                  </a:lnTo>
                  <a:lnTo>
                    <a:pt x="164896" y="85852"/>
                  </a:lnTo>
                  <a:lnTo>
                    <a:pt x="173253" y="50927"/>
                  </a:lnTo>
                  <a:lnTo>
                    <a:pt x="182880" y="19812"/>
                  </a:lnTo>
                  <a:lnTo>
                    <a:pt x="193078" y="0"/>
                  </a:lnTo>
                  <a:lnTo>
                    <a:pt x="172720" y="0"/>
                  </a:lnTo>
                  <a:lnTo>
                    <a:pt x="160909" y="37160"/>
                  </a:lnTo>
                  <a:lnTo>
                    <a:pt x="154432" y="61252"/>
                  </a:lnTo>
                  <a:lnTo>
                    <a:pt x="151015" y="82816"/>
                  </a:lnTo>
                  <a:lnTo>
                    <a:pt x="148374" y="112369"/>
                  </a:lnTo>
                  <a:lnTo>
                    <a:pt x="136017" y="97574"/>
                  </a:lnTo>
                  <a:lnTo>
                    <a:pt x="115493" y="84874"/>
                  </a:lnTo>
                  <a:lnTo>
                    <a:pt x="85636" y="81203"/>
                  </a:lnTo>
                  <a:lnTo>
                    <a:pt x="45275" y="93510"/>
                  </a:lnTo>
                  <a:lnTo>
                    <a:pt x="16878" y="119824"/>
                  </a:lnTo>
                  <a:lnTo>
                    <a:pt x="2552" y="159258"/>
                  </a:lnTo>
                  <a:lnTo>
                    <a:pt x="0" y="205879"/>
                  </a:lnTo>
                  <a:lnTo>
                    <a:pt x="6908" y="253784"/>
                  </a:lnTo>
                  <a:lnTo>
                    <a:pt x="21005" y="297014"/>
                  </a:lnTo>
                  <a:lnTo>
                    <a:pt x="39979" y="329653"/>
                  </a:lnTo>
                  <a:lnTo>
                    <a:pt x="61531" y="345770"/>
                  </a:lnTo>
                  <a:lnTo>
                    <a:pt x="97751" y="351129"/>
                  </a:lnTo>
                  <a:lnTo>
                    <a:pt x="127203" y="349554"/>
                  </a:lnTo>
                  <a:lnTo>
                    <a:pt x="146977" y="345414"/>
                  </a:lnTo>
                  <a:lnTo>
                    <a:pt x="154216" y="343065"/>
                  </a:lnTo>
                  <a:lnTo>
                    <a:pt x="182524" y="353263"/>
                  </a:lnTo>
                  <a:lnTo>
                    <a:pt x="153365" y="385356"/>
                  </a:lnTo>
                  <a:lnTo>
                    <a:pt x="87122" y="465569"/>
                  </a:lnTo>
                  <a:lnTo>
                    <a:pt x="60452" y="507606"/>
                  </a:lnTo>
                  <a:lnTo>
                    <a:pt x="54051" y="531266"/>
                  </a:lnTo>
                  <a:lnTo>
                    <a:pt x="59359" y="544042"/>
                  </a:lnTo>
                  <a:lnTo>
                    <a:pt x="62382" y="547636"/>
                  </a:lnTo>
                  <a:lnTo>
                    <a:pt x="68160" y="551903"/>
                  </a:lnTo>
                  <a:lnTo>
                    <a:pt x="78447" y="551903"/>
                  </a:lnTo>
                  <a:lnTo>
                    <a:pt x="133007" y="533793"/>
                  </a:lnTo>
                  <a:lnTo>
                    <a:pt x="175615" y="511238"/>
                  </a:lnTo>
                  <a:lnTo>
                    <a:pt x="228346" y="479742"/>
                  </a:lnTo>
                  <a:lnTo>
                    <a:pt x="291071" y="439369"/>
                  </a:lnTo>
                  <a:lnTo>
                    <a:pt x="354063" y="396659"/>
                  </a:lnTo>
                  <a:lnTo>
                    <a:pt x="390867" y="370738"/>
                  </a:lnTo>
                  <a:lnTo>
                    <a:pt x="433641" y="338861"/>
                  </a:lnTo>
                  <a:lnTo>
                    <a:pt x="446709" y="327812"/>
                  </a:lnTo>
                  <a:lnTo>
                    <a:pt x="436638" y="319786"/>
                  </a:lnTo>
                  <a:lnTo>
                    <a:pt x="448525" y="324104"/>
                  </a:lnTo>
                  <a:lnTo>
                    <a:pt x="454177" y="313156"/>
                  </a:lnTo>
                  <a:lnTo>
                    <a:pt x="459193" y="301358"/>
                  </a:lnTo>
                  <a:lnTo>
                    <a:pt x="462343" y="289052"/>
                  </a:lnTo>
                  <a:lnTo>
                    <a:pt x="463613" y="276440"/>
                  </a:lnTo>
                  <a:lnTo>
                    <a:pt x="462991" y="263715"/>
                  </a:lnTo>
                  <a:lnTo>
                    <a:pt x="578281" y="221996"/>
                  </a:lnTo>
                  <a:lnTo>
                    <a:pt x="589191" y="215328"/>
                  </a:lnTo>
                  <a:lnTo>
                    <a:pt x="596468" y="205308"/>
                  </a:lnTo>
                  <a:lnTo>
                    <a:pt x="599478" y="193306"/>
                  </a:lnTo>
                  <a:lnTo>
                    <a:pt x="597598" y="180632"/>
                  </a:lnTo>
                  <a:lnTo>
                    <a:pt x="592810" y="171932"/>
                  </a:lnTo>
                  <a:lnTo>
                    <a:pt x="585774" y="165214"/>
                  </a:lnTo>
                  <a:lnTo>
                    <a:pt x="577062" y="160870"/>
                  </a:lnTo>
                  <a:lnTo>
                    <a:pt x="567245" y="159334"/>
                  </a:lnTo>
                  <a:lnTo>
                    <a:pt x="564311" y="159334"/>
                  </a:lnTo>
                  <a:lnTo>
                    <a:pt x="561416" y="159727"/>
                  </a:lnTo>
                  <a:lnTo>
                    <a:pt x="558584" y="160515"/>
                  </a:lnTo>
                  <a:lnTo>
                    <a:pt x="607199" y="119405"/>
                  </a:lnTo>
                  <a:lnTo>
                    <a:pt x="611238" y="111594"/>
                  </a:lnTo>
                  <a:lnTo>
                    <a:pt x="612673" y="94386"/>
                  </a:lnTo>
                  <a:close/>
                </a:path>
              </a:pathLst>
            </a:custGeom>
            <a:solidFill>
              <a:srgbClr val="FFFFFF"/>
            </a:solidFill>
          </p:spPr>
          <p:txBody>
            <a:bodyPr wrap="square" lIns="0" tIns="0" rIns="0" bIns="0" rtlCol="0"/>
            <a:lstStyle/>
            <a:p>
              <a:endParaRPr/>
            </a:p>
          </p:txBody>
        </p:sp>
        <p:sp>
          <p:nvSpPr>
            <p:cNvPr id="28" name="object 24">
              <a:extLst>
                <a:ext uri="{FF2B5EF4-FFF2-40B4-BE49-F238E27FC236}">
                  <a16:creationId xmlns:a16="http://schemas.microsoft.com/office/drawing/2014/main" id="{680124EC-CFB8-49DD-AC3B-5F64CE166F94}"/>
                </a:ext>
              </a:extLst>
            </p:cNvPr>
            <p:cNvSpPr/>
            <p:nvPr/>
          </p:nvSpPr>
          <p:spPr>
            <a:xfrm>
              <a:off x="724917" y="707367"/>
              <a:ext cx="586105" cy="521334"/>
            </a:xfrm>
            <a:custGeom>
              <a:avLst/>
              <a:gdLst/>
              <a:ahLst/>
              <a:cxnLst/>
              <a:rect l="l" t="t" r="r" b="b"/>
              <a:pathLst>
                <a:path w="586105" h="521334">
                  <a:moveTo>
                    <a:pt x="113606" y="319189"/>
                  </a:moveTo>
                  <a:lnTo>
                    <a:pt x="96803" y="338429"/>
                  </a:lnTo>
                  <a:lnTo>
                    <a:pt x="90085" y="345998"/>
                  </a:lnTo>
                  <a:lnTo>
                    <a:pt x="35128" y="413602"/>
                  </a:lnTo>
                  <a:lnTo>
                    <a:pt x="6949" y="458939"/>
                  </a:lnTo>
                  <a:lnTo>
                    <a:pt x="0" y="488437"/>
                  </a:lnTo>
                  <a:lnTo>
                    <a:pt x="8691" y="508431"/>
                  </a:lnTo>
                  <a:lnTo>
                    <a:pt x="13241" y="512920"/>
                  </a:lnTo>
                  <a:lnTo>
                    <a:pt x="19586" y="517063"/>
                  </a:lnTo>
                  <a:lnTo>
                    <a:pt x="27938"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3" y="473455"/>
                  </a:lnTo>
                  <a:lnTo>
                    <a:pt x="47840" y="444199"/>
                  </a:lnTo>
                  <a:lnTo>
                    <a:pt x="76465" y="405988"/>
                  </a:lnTo>
                  <a:lnTo>
                    <a:pt x="113263" y="362229"/>
                  </a:lnTo>
                  <a:lnTo>
                    <a:pt x="127140" y="362229"/>
                  </a:lnTo>
                  <a:lnTo>
                    <a:pt x="122711" y="351497"/>
                  </a:lnTo>
                  <a:lnTo>
                    <a:pt x="146558" y="325015"/>
                  </a:lnTo>
                  <a:lnTo>
                    <a:pt x="151757" y="319392"/>
                  </a:lnTo>
                  <a:lnTo>
                    <a:pt x="113771" y="319392"/>
                  </a:lnTo>
                  <a:lnTo>
                    <a:pt x="113606" y="319189"/>
                  </a:lnTo>
                  <a:close/>
                </a:path>
                <a:path w="586105" h="521334">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62894" y="403758"/>
                  </a:lnTo>
                  <a:lnTo>
                    <a:pt x="268012" y="400367"/>
                  </a:lnTo>
                  <a:lnTo>
                    <a:pt x="282744" y="390626"/>
                  </a:lnTo>
                  <a:lnTo>
                    <a:pt x="312445" y="370154"/>
                  </a:lnTo>
                  <a:lnTo>
                    <a:pt x="262691" y="370154"/>
                  </a:lnTo>
                  <a:lnTo>
                    <a:pt x="211573" y="337019"/>
                  </a:lnTo>
                  <a:close/>
                </a:path>
                <a:path w="586105" h="521334">
                  <a:moveTo>
                    <a:pt x="263008" y="403733"/>
                  </a:moveTo>
                  <a:close/>
                </a:path>
                <a:path w="586105" h="521334">
                  <a:moveTo>
                    <a:pt x="127140" y="362229"/>
                  </a:moveTo>
                  <a:lnTo>
                    <a:pt x="113263" y="362229"/>
                  </a:lnTo>
                  <a:lnTo>
                    <a:pt x="140352" y="394246"/>
                  </a:lnTo>
                  <a:lnTo>
                    <a:pt x="127140" y="362229"/>
                  </a:lnTo>
                  <a:close/>
                </a:path>
                <a:path w="586105" h="521334">
                  <a:moveTo>
                    <a:pt x="320831" y="232765"/>
                  </a:moveTo>
                  <a:lnTo>
                    <a:pt x="384649" y="283502"/>
                  </a:lnTo>
                  <a:lnTo>
                    <a:pt x="369181" y="295464"/>
                  </a:lnTo>
                  <a:lnTo>
                    <a:pt x="341801" y="315383"/>
                  </a:lnTo>
                  <a:lnTo>
                    <a:pt x="305355" y="341025"/>
                  </a:lnTo>
                  <a:lnTo>
                    <a:pt x="262691" y="370154"/>
                  </a:lnTo>
                  <a:lnTo>
                    <a:pt x="312445" y="370154"/>
                  </a:lnTo>
                  <a:lnTo>
                    <a:pt x="358663" y="337831"/>
                  </a:lnTo>
                  <a:lnTo>
                    <a:pt x="402759" y="304939"/>
                  </a:lnTo>
                  <a:lnTo>
                    <a:pt x="413249" y="296075"/>
                  </a:lnTo>
                  <a:lnTo>
                    <a:pt x="415776"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5" h="521334">
                  <a:moveTo>
                    <a:pt x="341964" y="130784"/>
                  </a:moveTo>
                  <a:lnTo>
                    <a:pt x="338446" y="130784"/>
                  </a:lnTo>
                  <a:lnTo>
                    <a:pt x="321275" y="132299"/>
                  </a:lnTo>
                  <a:lnTo>
                    <a:pt x="275162" y="153885"/>
                  </a:lnTo>
                  <a:lnTo>
                    <a:pt x="236518" y="190756"/>
                  </a:lnTo>
                  <a:lnTo>
                    <a:pt x="217555" y="209753"/>
                  </a:lnTo>
                  <a:lnTo>
                    <a:pt x="209821" y="217563"/>
                  </a:lnTo>
                  <a:lnTo>
                    <a:pt x="204347" y="223100"/>
                  </a:lnTo>
                  <a:lnTo>
                    <a:pt x="180190" y="248110"/>
                  </a:lnTo>
                  <a:lnTo>
                    <a:pt x="159707" y="269625"/>
                  </a:lnTo>
                  <a:lnTo>
                    <a:pt x="137290" y="293624"/>
                  </a:lnTo>
                  <a:lnTo>
                    <a:pt x="113771" y="319392"/>
                  </a:lnTo>
                  <a:lnTo>
                    <a:pt x="151757" y="319392"/>
                  </a:lnTo>
                  <a:lnTo>
                    <a:pt x="170860" y="298730"/>
                  </a:lnTo>
                  <a:lnTo>
                    <a:pt x="194910" y="273297"/>
                  </a:lnTo>
                  <a:lnTo>
                    <a:pt x="218000" y="249364"/>
                  </a:lnTo>
                  <a:lnTo>
                    <a:pt x="242263" y="249364"/>
                  </a:lnTo>
                  <a:lnTo>
                    <a:pt x="236262" y="230720"/>
                  </a:lnTo>
                  <a:lnTo>
                    <a:pt x="272433" y="194803"/>
                  </a:lnTo>
                  <a:lnTo>
                    <a:pt x="303642" y="168059"/>
                  </a:lnTo>
                  <a:lnTo>
                    <a:pt x="338446" y="158838"/>
                  </a:lnTo>
                  <a:lnTo>
                    <a:pt x="365891" y="158838"/>
                  </a:lnTo>
                  <a:lnTo>
                    <a:pt x="380933" y="131330"/>
                  </a:lnTo>
                  <a:lnTo>
                    <a:pt x="348949" y="131330"/>
                  </a:lnTo>
                  <a:lnTo>
                    <a:pt x="345469" y="130962"/>
                  </a:lnTo>
                  <a:lnTo>
                    <a:pt x="341964" y="130784"/>
                  </a:lnTo>
                  <a:close/>
                </a:path>
                <a:path w="586105" h="521334">
                  <a:moveTo>
                    <a:pt x="415776" y="296075"/>
                  </a:moveTo>
                  <a:lnTo>
                    <a:pt x="413249" y="296075"/>
                  </a:lnTo>
                  <a:lnTo>
                    <a:pt x="415383" y="296837"/>
                  </a:lnTo>
                  <a:lnTo>
                    <a:pt x="415776" y="296075"/>
                  </a:lnTo>
                  <a:close/>
                </a:path>
                <a:path w="586105" h="521334">
                  <a:moveTo>
                    <a:pt x="242263" y="249364"/>
                  </a:moveTo>
                  <a:lnTo>
                    <a:pt x="218000" y="249364"/>
                  </a:lnTo>
                  <a:lnTo>
                    <a:pt x="253356" y="283832"/>
                  </a:lnTo>
                  <a:lnTo>
                    <a:pt x="242263" y="249364"/>
                  </a:lnTo>
                  <a:close/>
                </a:path>
                <a:path w="586105" h="521334">
                  <a:moveTo>
                    <a:pt x="569673" y="128701"/>
                  </a:moveTo>
                  <a:lnTo>
                    <a:pt x="534776" y="128701"/>
                  </a:lnTo>
                  <a:lnTo>
                    <a:pt x="541773" y="133324"/>
                  </a:lnTo>
                  <a:lnTo>
                    <a:pt x="544466" y="140766"/>
                  </a:lnTo>
                  <a:lnTo>
                    <a:pt x="406912" y="209994"/>
                  </a:lnTo>
                  <a:lnTo>
                    <a:pt x="409340" y="223100"/>
                  </a:lnTo>
                  <a:lnTo>
                    <a:pt x="409303" y="236516"/>
                  </a:lnTo>
                  <a:lnTo>
                    <a:pt x="406769" y="249608"/>
                  </a:lnTo>
                  <a:lnTo>
                    <a:pt x="401769" y="262077"/>
                  </a:lnTo>
                  <a:lnTo>
                    <a:pt x="432138" y="262077"/>
                  </a:lnTo>
                  <a:lnTo>
                    <a:pt x="435071" y="252398"/>
                  </a:lnTo>
                  <a:lnTo>
                    <a:pt x="437119" y="240622"/>
                  </a:lnTo>
                  <a:lnTo>
                    <a:pt x="437722" y="228676"/>
                  </a:lnTo>
                  <a:lnTo>
                    <a:pt x="543069" y="190550"/>
                  </a:lnTo>
                  <a:lnTo>
                    <a:pt x="558765" y="180958"/>
                  </a:lnTo>
                  <a:lnTo>
                    <a:pt x="569220" y="166589"/>
                  </a:lnTo>
                  <a:lnTo>
                    <a:pt x="573542" y="149367"/>
                  </a:lnTo>
                  <a:lnTo>
                    <a:pt x="570844" y="131216"/>
                  </a:lnTo>
                  <a:lnTo>
                    <a:pt x="569673" y="128701"/>
                  </a:lnTo>
                  <a:close/>
                </a:path>
                <a:path w="586105" h="521334">
                  <a:moveTo>
                    <a:pt x="217492" y="209689"/>
                  </a:moveTo>
                  <a:close/>
                </a:path>
                <a:path w="586105" h="521334">
                  <a:moveTo>
                    <a:pt x="365891" y="158838"/>
                  </a:moveTo>
                  <a:lnTo>
                    <a:pt x="346943" y="158838"/>
                  </a:lnTo>
                  <a:lnTo>
                    <a:pt x="355414" y="160350"/>
                  </a:lnTo>
                  <a:lnTo>
                    <a:pt x="363440" y="163322"/>
                  </a:lnTo>
                  <a:lnTo>
                    <a:pt x="365891" y="158838"/>
                  </a:lnTo>
                  <a:close/>
                </a:path>
                <a:path w="586105" h="521334">
                  <a:moveTo>
                    <a:pt x="582176" y="37376"/>
                  </a:moveTo>
                  <a:lnTo>
                    <a:pt x="545025" y="37376"/>
                  </a:lnTo>
                  <a:lnTo>
                    <a:pt x="550168" y="39585"/>
                  </a:lnTo>
                  <a:lnTo>
                    <a:pt x="553775" y="43853"/>
                  </a:lnTo>
                  <a:lnTo>
                    <a:pt x="557275"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5" h="521334">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5" h="521334">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5" h="521334">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endParaRPr/>
            </a:p>
          </p:txBody>
        </p:sp>
      </p:grpSp>
      <p:sp>
        <p:nvSpPr>
          <p:cNvPr id="29" name="Espace réservé du texte 45">
            <a:extLst>
              <a:ext uri="{FF2B5EF4-FFF2-40B4-BE49-F238E27FC236}">
                <a16:creationId xmlns:a16="http://schemas.microsoft.com/office/drawing/2014/main" id="{8256C79F-0AF1-47C1-945C-690F27FA89BB}"/>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5752314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9" name="object 3">
            <a:extLst>
              <a:ext uri="{FF2B5EF4-FFF2-40B4-BE49-F238E27FC236}">
                <a16:creationId xmlns:a16="http://schemas.microsoft.com/office/drawing/2014/main" id="{BDF3848E-8385-FD51-955D-58520F58628F}"/>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618744"/>
          </a:solidFill>
        </p:spPr>
        <p:txBody>
          <a:bodyPr wrap="square" lIns="0" tIns="0" rIns="0" bIns="0" rtlCol="0"/>
          <a:lstStyle/>
          <a:p>
            <a:endParaRPr/>
          </a:p>
        </p:txBody>
      </p:sp>
      <p:pic>
        <p:nvPicPr>
          <p:cNvPr id="10" name="object 4">
            <a:extLst>
              <a:ext uri="{FF2B5EF4-FFF2-40B4-BE49-F238E27FC236}">
                <a16:creationId xmlns:a16="http://schemas.microsoft.com/office/drawing/2014/main" id="{8AADA99C-A62C-6E26-6582-515B670E8824}"/>
              </a:ext>
            </a:extLst>
          </p:cNvPr>
          <p:cNvPicPr/>
          <p:nvPr userDrawn="1"/>
        </p:nvPicPr>
        <p:blipFill>
          <a:blip r:embed="rId3" cstate="print"/>
          <a:stretch>
            <a:fillRect/>
          </a:stretch>
        </p:blipFill>
        <p:spPr>
          <a:xfrm>
            <a:off x="9543694" y="245614"/>
            <a:ext cx="208004" cy="188581"/>
          </a:xfrm>
          <a:prstGeom prst="rect">
            <a:avLst/>
          </a:prstGeom>
        </p:spPr>
      </p:pic>
      <p:sp>
        <p:nvSpPr>
          <p:cNvPr id="11" name="object 6">
            <a:extLst>
              <a:ext uri="{FF2B5EF4-FFF2-40B4-BE49-F238E27FC236}">
                <a16:creationId xmlns:a16="http://schemas.microsoft.com/office/drawing/2014/main" id="{49CA520F-B814-681E-6851-0270803B6841}"/>
              </a:ext>
            </a:extLst>
          </p:cNvPr>
          <p:cNvSpPr txBox="1"/>
          <p:nvPr userDrawn="1"/>
        </p:nvSpPr>
        <p:spPr>
          <a:xfrm>
            <a:off x="9853171" y="268917"/>
            <a:ext cx="131889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HORTICULTURE</a:t>
            </a:r>
            <a:r>
              <a:rPr sz="850" b="1" spc="-25" dirty="0">
                <a:solidFill>
                  <a:srgbClr val="FFFFFF"/>
                </a:solidFill>
                <a:latin typeface="Calibri"/>
                <a:cs typeface="Calibri"/>
              </a:rPr>
              <a:t> </a:t>
            </a:r>
            <a:r>
              <a:rPr sz="850" b="1" spc="-10" dirty="0">
                <a:solidFill>
                  <a:srgbClr val="FFFFFF"/>
                </a:solidFill>
                <a:latin typeface="Calibri"/>
                <a:cs typeface="Calibri"/>
              </a:rPr>
              <a:t>COMESTIBLE</a:t>
            </a:r>
            <a:endParaRPr sz="850">
              <a:latin typeface="Calibri"/>
              <a:cs typeface="Calibri"/>
            </a:endParaRPr>
          </a:p>
        </p:txBody>
      </p:sp>
    </p:spTree>
    <p:extLst>
      <p:ext uri="{BB962C8B-B14F-4D97-AF65-F5344CB8AC3E}">
        <p14:creationId xmlns:p14="http://schemas.microsoft.com/office/powerpoint/2010/main" val="8730449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sposition HORTI COMESTIBLE 2">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6D4B8079-BDB6-4833-A848-E4712B9E53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grpSp>
        <p:nvGrpSpPr>
          <p:cNvPr id="6" name="object 2">
            <a:extLst>
              <a:ext uri="{FF2B5EF4-FFF2-40B4-BE49-F238E27FC236}">
                <a16:creationId xmlns:a16="http://schemas.microsoft.com/office/drawing/2014/main" id="{5E5E5965-772E-43D4-B784-79E9FA55D142}"/>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52892AE9-1CCE-4040-989E-7A9155174828}"/>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0C979890-C5A9-4AD9-9052-9D60EA4AE2C8}"/>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endParaRPr/>
            </a:p>
          </p:txBody>
        </p:sp>
        <p:pic>
          <p:nvPicPr>
            <p:cNvPr id="9" name="object 5">
              <a:extLst>
                <a:ext uri="{FF2B5EF4-FFF2-40B4-BE49-F238E27FC236}">
                  <a16:creationId xmlns:a16="http://schemas.microsoft.com/office/drawing/2014/main" id="{459AE31D-5BA4-4B12-8C8A-2C43FA177DB0}"/>
                </a:ext>
              </a:extLst>
            </p:cNvPr>
            <p:cNvPicPr/>
            <p:nvPr/>
          </p:nvPicPr>
          <p:blipFill>
            <a:blip r:embed="rId3" cstate="email">
              <a:extLst>
                <a:ext uri="{28A0092B-C50C-407E-A947-70E740481C1C}">
                  <a14:useLocalDpi xmlns:a14="http://schemas.microsoft.com/office/drawing/2010/main"/>
                </a:ext>
              </a:extLst>
            </a:blip>
            <a:stretch>
              <a:fillRect/>
            </a:stretch>
          </p:blipFill>
          <p:spPr>
            <a:xfrm>
              <a:off x="4019203" y="2096808"/>
              <a:ext cx="8113749" cy="3920553"/>
            </a:xfrm>
            <a:prstGeom prst="rect">
              <a:avLst/>
            </a:prstGeom>
          </p:spPr>
        </p:pic>
      </p:grpSp>
      <p:grpSp>
        <p:nvGrpSpPr>
          <p:cNvPr id="10" name="object 6">
            <a:extLst>
              <a:ext uri="{FF2B5EF4-FFF2-40B4-BE49-F238E27FC236}">
                <a16:creationId xmlns:a16="http://schemas.microsoft.com/office/drawing/2014/main" id="{3E44F5C6-7FA9-4ABB-9BF6-79FF3E9E7B4C}"/>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3A690A3F-4091-4B70-BDF4-A883C9D85AF4}"/>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3ACAEF67-ABE2-4759-9714-AFAD61FD2B2D}"/>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grpSp>
        <p:nvGrpSpPr>
          <p:cNvPr id="13" name="object 9">
            <a:extLst>
              <a:ext uri="{FF2B5EF4-FFF2-40B4-BE49-F238E27FC236}">
                <a16:creationId xmlns:a16="http://schemas.microsoft.com/office/drawing/2014/main" id="{2991A316-E803-4161-A50D-2E1CD2360315}"/>
              </a:ext>
            </a:extLst>
          </p:cNvPr>
          <p:cNvGrpSpPr/>
          <p:nvPr userDrawn="1"/>
        </p:nvGrpSpPr>
        <p:grpSpPr>
          <a:xfrm>
            <a:off x="1938942" y="2632939"/>
            <a:ext cx="626110" cy="566420"/>
            <a:chOff x="1938942" y="2632939"/>
            <a:chExt cx="626110" cy="566420"/>
          </a:xfrm>
        </p:grpSpPr>
        <p:sp>
          <p:nvSpPr>
            <p:cNvPr id="14" name="object 10">
              <a:extLst>
                <a:ext uri="{FF2B5EF4-FFF2-40B4-BE49-F238E27FC236}">
                  <a16:creationId xmlns:a16="http://schemas.microsoft.com/office/drawing/2014/main" id="{25C97DE5-B35F-42AE-89A8-9C5A542D2E45}"/>
                </a:ext>
              </a:extLst>
            </p:cNvPr>
            <p:cNvSpPr/>
            <p:nvPr/>
          </p:nvSpPr>
          <p:spPr>
            <a:xfrm>
              <a:off x="1938934" y="2632951"/>
              <a:ext cx="612775" cy="552450"/>
            </a:xfrm>
            <a:custGeom>
              <a:avLst/>
              <a:gdLst/>
              <a:ahLst/>
              <a:cxnLst/>
              <a:rect l="l" t="t" r="r" b="b"/>
              <a:pathLst>
                <a:path w="612775" h="552450">
                  <a:moveTo>
                    <a:pt x="302869" y="12204"/>
                  </a:moveTo>
                  <a:lnTo>
                    <a:pt x="239191" y="16548"/>
                  </a:lnTo>
                  <a:lnTo>
                    <a:pt x="202209" y="32702"/>
                  </a:lnTo>
                  <a:lnTo>
                    <a:pt x="185051" y="50139"/>
                  </a:lnTo>
                  <a:lnTo>
                    <a:pt x="180848" y="58293"/>
                  </a:lnTo>
                  <a:lnTo>
                    <a:pt x="233667" y="75120"/>
                  </a:lnTo>
                  <a:lnTo>
                    <a:pt x="271868" y="56603"/>
                  </a:lnTo>
                  <a:lnTo>
                    <a:pt x="295059" y="27419"/>
                  </a:lnTo>
                  <a:lnTo>
                    <a:pt x="302869" y="12204"/>
                  </a:lnTo>
                  <a:close/>
                </a:path>
                <a:path w="612775" h="552450">
                  <a:moveTo>
                    <a:pt x="612673" y="94386"/>
                  </a:moveTo>
                  <a:lnTo>
                    <a:pt x="579767" y="67995"/>
                  </a:lnTo>
                  <a:lnTo>
                    <a:pt x="572147" y="67995"/>
                  </a:lnTo>
                  <a:lnTo>
                    <a:pt x="564730" y="70713"/>
                  </a:lnTo>
                  <a:lnTo>
                    <a:pt x="511467" y="115735"/>
                  </a:lnTo>
                  <a:lnTo>
                    <a:pt x="516534" y="106451"/>
                  </a:lnTo>
                  <a:lnTo>
                    <a:pt x="520319" y="94221"/>
                  </a:lnTo>
                  <a:lnTo>
                    <a:pt x="519150" y="81889"/>
                  </a:lnTo>
                  <a:lnTo>
                    <a:pt x="513461" y="70891"/>
                  </a:lnTo>
                  <a:lnTo>
                    <a:pt x="503669" y="62636"/>
                  </a:lnTo>
                  <a:lnTo>
                    <a:pt x="498932" y="60045"/>
                  </a:lnTo>
                  <a:lnTo>
                    <a:pt x="493572" y="58674"/>
                  </a:lnTo>
                  <a:lnTo>
                    <a:pt x="488200" y="58674"/>
                  </a:lnTo>
                  <a:lnTo>
                    <a:pt x="396468" y="191376"/>
                  </a:lnTo>
                  <a:lnTo>
                    <a:pt x="390525" y="190106"/>
                  </a:lnTo>
                  <a:lnTo>
                    <a:pt x="384492" y="189458"/>
                  </a:lnTo>
                  <a:lnTo>
                    <a:pt x="378396" y="189458"/>
                  </a:lnTo>
                  <a:lnTo>
                    <a:pt x="336219" y="200774"/>
                  </a:lnTo>
                  <a:lnTo>
                    <a:pt x="312407" y="220014"/>
                  </a:lnTo>
                  <a:lnTo>
                    <a:pt x="313105" y="188302"/>
                  </a:lnTo>
                  <a:lnTo>
                    <a:pt x="304419" y="149669"/>
                  </a:lnTo>
                  <a:lnTo>
                    <a:pt x="282257" y="115112"/>
                  </a:lnTo>
                  <a:lnTo>
                    <a:pt x="242557" y="94589"/>
                  </a:lnTo>
                  <a:lnTo>
                    <a:pt x="209588" y="92227"/>
                  </a:lnTo>
                  <a:lnTo>
                    <a:pt x="185204" y="97815"/>
                  </a:lnTo>
                  <a:lnTo>
                    <a:pt x="168490" y="107442"/>
                  </a:lnTo>
                  <a:lnTo>
                    <a:pt x="158521" y="117132"/>
                  </a:lnTo>
                  <a:lnTo>
                    <a:pt x="164896" y="85852"/>
                  </a:lnTo>
                  <a:lnTo>
                    <a:pt x="173253" y="50927"/>
                  </a:lnTo>
                  <a:lnTo>
                    <a:pt x="182880" y="19812"/>
                  </a:lnTo>
                  <a:lnTo>
                    <a:pt x="193078" y="0"/>
                  </a:lnTo>
                  <a:lnTo>
                    <a:pt x="172720" y="0"/>
                  </a:lnTo>
                  <a:lnTo>
                    <a:pt x="160909" y="37160"/>
                  </a:lnTo>
                  <a:lnTo>
                    <a:pt x="154432" y="61252"/>
                  </a:lnTo>
                  <a:lnTo>
                    <a:pt x="151015" y="82816"/>
                  </a:lnTo>
                  <a:lnTo>
                    <a:pt x="148374" y="112369"/>
                  </a:lnTo>
                  <a:lnTo>
                    <a:pt x="136029" y="97574"/>
                  </a:lnTo>
                  <a:lnTo>
                    <a:pt x="115493" y="84874"/>
                  </a:lnTo>
                  <a:lnTo>
                    <a:pt x="85636" y="81203"/>
                  </a:lnTo>
                  <a:lnTo>
                    <a:pt x="45275" y="93510"/>
                  </a:lnTo>
                  <a:lnTo>
                    <a:pt x="16878" y="119824"/>
                  </a:lnTo>
                  <a:lnTo>
                    <a:pt x="2552" y="159258"/>
                  </a:lnTo>
                  <a:lnTo>
                    <a:pt x="0" y="205879"/>
                  </a:lnTo>
                  <a:lnTo>
                    <a:pt x="6921" y="253784"/>
                  </a:lnTo>
                  <a:lnTo>
                    <a:pt x="21018" y="297014"/>
                  </a:lnTo>
                  <a:lnTo>
                    <a:pt x="39979" y="329653"/>
                  </a:lnTo>
                  <a:lnTo>
                    <a:pt x="61531" y="345770"/>
                  </a:lnTo>
                  <a:lnTo>
                    <a:pt x="97751" y="351129"/>
                  </a:lnTo>
                  <a:lnTo>
                    <a:pt x="127203" y="349554"/>
                  </a:lnTo>
                  <a:lnTo>
                    <a:pt x="146977" y="345414"/>
                  </a:lnTo>
                  <a:lnTo>
                    <a:pt x="154216" y="343065"/>
                  </a:lnTo>
                  <a:lnTo>
                    <a:pt x="182524" y="353263"/>
                  </a:lnTo>
                  <a:lnTo>
                    <a:pt x="153365" y="385356"/>
                  </a:lnTo>
                  <a:lnTo>
                    <a:pt x="87122" y="465569"/>
                  </a:lnTo>
                  <a:lnTo>
                    <a:pt x="60452" y="507606"/>
                  </a:lnTo>
                  <a:lnTo>
                    <a:pt x="54051" y="531266"/>
                  </a:lnTo>
                  <a:lnTo>
                    <a:pt x="59359" y="544042"/>
                  </a:lnTo>
                  <a:lnTo>
                    <a:pt x="62382" y="547636"/>
                  </a:lnTo>
                  <a:lnTo>
                    <a:pt x="68160" y="551903"/>
                  </a:lnTo>
                  <a:lnTo>
                    <a:pt x="78447" y="551903"/>
                  </a:lnTo>
                  <a:lnTo>
                    <a:pt x="132994" y="533793"/>
                  </a:lnTo>
                  <a:lnTo>
                    <a:pt x="175615" y="511238"/>
                  </a:lnTo>
                  <a:lnTo>
                    <a:pt x="228346" y="479742"/>
                  </a:lnTo>
                  <a:lnTo>
                    <a:pt x="291071" y="439369"/>
                  </a:lnTo>
                  <a:lnTo>
                    <a:pt x="354063" y="396659"/>
                  </a:lnTo>
                  <a:lnTo>
                    <a:pt x="390867" y="370738"/>
                  </a:lnTo>
                  <a:lnTo>
                    <a:pt x="433641" y="338861"/>
                  </a:lnTo>
                  <a:lnTo>
                    <a:pt x="446709" y="327812"/>
                  </a:lnTo>
                  <a:lnTo>
                    <a:pt x="436638" y="319786"/>
                  </a:lnTo>
                  <a:lnTo>
                    <a:pt x="448525" y="324104"/>
                  </a:lnTo>
                  <a:lnTo>
                    <a:pt x="454177" y="313156"/>
                  </a:lnTo>
                  <a:lnTo>
                    <a:pt x="459193" y="301358"/>
                  </a:lnTo>
                  <a:lnTo>
                    <a:pt x="462343" y="289052"/>
                  </a:lnTo>
                  <a:lnTo>
                    <a:pt x="463626" y="276440"/>
                  </a:lnTo>
                  <a:lnTo>
                    <a:pt x="462991" y="263715"/>
                  </a:lnTo>
                  <a:lnTo>
                    <a:pt x="578281" y="221996"/>
                  </a:lnTo>
                  <a:lnTo>
                    <a:pt x="589203" y="215328"/>
                  </a:lnTo>
                  <a:lnTo>
                    <a:pt x="596468" y="205308"/>
                  </a:lnTo>
                  <a:lnTo>
                    <a:pt x="599478" y="193306"/>
                  </a:lnTo>
                  <a:lnTo>
                    <a:pt x="597598" y="180632"/>
                  </a:lnTo>
                  <a:lnTo>
                    <a:pt x="592823" y="171932"/>
                  </a:lnTo>
                  <a:lnTo>
                    <a:pt x="585774" y="165214"/>
                  </a:lnTo>
                  <a:lnTo>
                    <a:pt x="577062" y="160870"/>
                  </a:lnTo>
                  <a:lnTo>
                    <a:pt x="567245" y="159334"/>
                  </a:lnTo>
                  <a:lnTo>
                    <a:pt x="564311" y="159334"/>
                  </a:lnTo>
                  <a:lnTo>
                    <a:pt x="561416" y="159727"/>
                  </a:lnTo>
                  <a:lnTo>
                    <a:pt x="558584" y="160515"/>
                  </a:lnTo>
                  <a:lnTo>
                    <a:pt x="607199" y="119405"/>
                  </a:lnTo>
                  <a:lnTo>
                    <a:pt x="611238" y="111594"/>
                  </a:lnTo>
                  <a:lnTo>
                    <a:pt x="612673" y="94386"/>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7900ECC3-F840-4FB4-B699-B566C04EE749}"/>
                </a:ext>
              </a:extLst>
            </p:cNvPr>
            <p:cNvSpPr/>
            <p:nvPr/>
          </p:nvSpPr>
          <p:spPr>
            <a:xfrm>
              <a:off x="1978880" y="2677595"/>
              <a:ext cx="586105" cy="521334"/>
            </a:xfrm>
            <a:custGeom>
              <a:avLst/>
              <a:gdLst/>
              <a:ahLst/>
              <a:cxnLst/>
              <a:rect l="l" t="t" r="r" b="b"/>
              <a:pathLst>
                <a:path w="586105" h="521335">
                  <a:moveTo>
                    <a:pt x="113606" y="319189"/>
                  </a:moveTo>
                  <a:lnTo>
                    <a:pt x="96803" y="338429"/>
                  </a:lnTo>
                  <a:lnTo>
                    <a:pt x="90085" y="345998"/>
                  </a:lnTo>
                  <a:lnTo>
                    <a:pt x="35128" y="413602"/>
                  </a:lnTo>
                  <a:lnTo>
                    <a:pt x="6949" y="458939"/>
                  </a:lnTo>
                  <a:lnTo>
                    <a:pt x="0" y="488437"/>
                  </a:lnTo>
                  <a:lnTo>
                    <a:pt x="8691" y="508431"/>
                  </a:lnTo>
                  <a:lnTo>
                    <a:pt x="13241" y="512920"/>
                  </a:lnTo>
                  <a:lnTo>
                    <a:pt x="19586" y="517063"/>
                  </a:lnTo>
                  <a:lnTo>
                    <a:pt x="27938"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3" y="473455"/>
                  </a:lnTo>
                  <a:lnTo>
                    <a:pt x="47840" y="444199"/>
                  </a:lnTo>
                  <a:lnTo>
                    <a:pt x="76465" y="405988"/>
                  </a:lnTo>
                  <a:lnTo>
                    <a:pt x="113263" y="362229"/>
                  </a:lnTo>
                  <a:lnTo>
                    <a:pt x="127140" y="362229"/>
                  </a:lnTo>
                  <a:lnTo>
                    <a:pt x="122711" y="351497"/>
                  </a:lnTo>
                  <a:lnTo>
                    <a:pt x="146558" y="325015"/>
                  </a:lnTo>
                  <a:lnTo>
                    <a:pt x="151757" y="319392"/>
                  </a:lnTo>
                  <a:lnTo>
                    <a:pt x="113771" y="319392"/>
                  </a:lnTo>
                  <a:lnTo>
                    <a:pt x="113606" y="319189"/>
                  </a:lnTo>
                  <a:close/>
                </a:path>
                <a:path w="586105" h="521335">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62894" y="403758"/>
                  </a:lnTo>
                  <a:lnTo>
                    <a:pt x="268012" y="400367"/>
                  </a:lnTo>
                  <a:lnTo>
                    <a:pt x="282744" y="390626"/>
                  </a:lnTo>
                  <a:lnTo>
                    <a:pt x="312439" y="370154"/>
                  </a:lnTo>
                  <a:lnTo>
                    <a:pt x="262691" y="370154"/>
                  </a:lnTo>
                  <a:lnTo>
                    <a:pt x="211573" y="337019"/>
                  </a:lnTo>
                  <a:close/>
                </a:path>
                <a:path w="586105" h="521335">
                  <a:moveTo>
                    <a:pt x="263008" y="403733"/>
                  </a:moveTo>
                  <a:close/>
                </a:path>
                <a:path w="586105" h="521335">
                  <a:moveTo>
                    <a:pt x="127140" y="362229"/>
                  </a:moveTo>
                  <a:lnTo>
                    <a:pt x="113263" y="362229"/>
                  </a:lnTo>
                  <a:lnTo>
                    <a:pt x="140352" y="394246"/>
                  </a:lnTo>
                  <a:lnTo>
                    <a:pt x="127140" y="362229"/>
                  </a:lnTo>
                  <a:close/>
                </a:path>
                <a:path w="586105" h="521335">
                  <a:moveTo>
                    <a:pt x="320831" y="232765"/>
                  </a:moveTo>
                  <a:lnTo>
                    <a:pt x="384649" y="283502"/>
                  </a:lnTo>
                  <a:lnTo>
                    <a:pt x="369181" y="295464"/>
                  </a:lnTo>
                  <a:lnTo>
                    <a:pt x="341801" y="315383"/>
                  </a:lnTo>
                  <a:lnTo>
                    <a:pt x="305355" y="341025"/>
                  </a:lnTo>
                  <a:lnTo>
                    <a:pt x="262691" y="370154"/>
                  </a:lnTo>
                  <a:lnTo>
                    <a:pt x="312439" y="370154"/>
                  </a:lnTo>
                  <a:lnTo>
                    <a:pt x="358663" y="337826"/>
                  </a:lnTo>
                  <a:lnTo>
                    <a:pt x="402759" y="304939"/>
                  </a:lnTo>
                  <a:lnTo>
                    <a:pt x="413249" y="296075"/>
                  </a:lnTo>
                  <a:lnTo>
                    <a:pt x="415776"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5" h="521335">
                  <a:moveTo>
                    <a:pt x="341964" y="130784"/>
                  </a:moveTo>
                  <a:lnTo>
                    <a:pt x="338446" y="130784"/>
                  </a:lnTo>
                  <a:lnTo>
                    <a:pt x="321275" y="132299"/>
                  </a:lnTo>
                  <a:lnTo>
                    <a:pt x="275162" y="153885"/>
                  </a:lnTo>
                  <a:lnTo>
                    <a:pt x="236518" y="190756"/>
                  </a:lnTo>
                  <a:lnTo>
                    <a:pt x="217555" y="209753"/>
                  </a:lnTo>
                  <a:lnTo>
                    <a:pt x="209821" y="217563"/>
                  </a:lnTo>
                  <a:lnTo>
                    <a:pt x="204347" y="223100"/>
                  </a:lnTo>
                  <a:lnTo>
                    <a:pt x="180190" y="248110"/>
                  </a:lnTo>
                  <a:lnTo>
                    <a:pt x="159707" y="269625"/>
                  </a:lnTo>
                  <a:lnTo>
                    <a:pt x="137290" y="293624"/>
                  </a:lnTo>
                  <a:lnTo>
                    <a:pt x="113771" y="319392"/>
                  </a:lnTo>
                  <a:lnTo>
                    <a:pt x="151757" y="319392"/>
                  </a:lnTo>
                  <a:lnTo>
                    <a:pt x="170860" y="298730"/>
                  </a:lnTo>
                  <a:lnTo>
                    <a:pt x="194910" y="273297"/>
                  </a:lnTo>
                  <a:lnTo>
                    <a:pt x="218000" y="249364"/>
                  </a:lnTo>
                  <a:lnTo>
                    <a:pt x="242263" y="249364"/>
                  </a:lnTo>
                  <a:lnTo>
                    <a:pt x="236262" y="230720"/>
                  </a:lnTo>
                  <a:lnTo>
                    <a:pt x="272433" y="194803"/>
                  </a:lnTo>
                  <a:lnTo>
                    <a:pt x="303642" y="168059"/>
                  </a:lnTo>
                  <a:lnTo>
                    <a:pt x="338446" y="158838"/>
                  </a:lnTo>
                  <a:lnTo>
                    <a:pt x="365891" y="158838"/>
                  </a:lnTo>
                  <a:lnTo>
                    <a:pt x="380933" y="131330"/>
                  </a:lnTo>
                  <a:lnTo>
                    <a:pt x="348949" y="131330"/>
                  </a:lnTo>
                  <a:lnTo>
                    <a:pt x="345469" y="130962"/>
                  </a:lnTo>
                  <a:lnTo>
                    <a:pt x="341964" y="130784"/>
                  </a:lnTo>
                  <a:close/>
                </a:path>
                <a:path w="586105" h="521335">
                  <a:moveTo>
                    <a:pt x="415776" y="296075"/>
                  </a:moveTo>
                  <a:lnTo>
                    <a:pt x="413249" y="296075"/>
                  </a:lnTo>
                  <a:lnTo>
                    <a:pt x="415383" y="296837"/>
                  </a:lnTo>
                  <a:lnTo>
                    <a:pt x="415776" y="296075"/>
                  </a:lnTo>
                  <a:close/>
                </a:path>
                <a:path w="586105" h="521335">
                  <a:moveTo>
                    <a:pt x="242263" y="249364"/>
                  </a:moveTo>
                  <a:lnTo>
                    <a:pt x="218000" y="249364"/>
                  </a:lnTo>
                  <a:lnTo>
                    <a:pt x="253356" y="283832"/>
                  </a:lnTo>
                  <a:lnTo>
                    <a:pt x="242263" y="249364"/>
                  </a:lnTo>
                  <a:close/>
                </a:path>
                <a:path w="586105" h="521335">
                  <a:moveTo>
                    <a:pt x="569673" y="128701"/>
                  </a:moveTo>
                  <a:lnTo>
                    <a:pt x="534776" y="128701"/>
                  </a:lnTo>
                  <a:lnTo>
                    <a:pt x="541773" y="133324"/>
                  </a:lnTo>
                  <a:lnTo>
                    <a:pt x="544466" y="140766"/>
                  </a:lnTo>
                  <a:lnTo>
                    <a:pt x="406912" y="209994"/>
                  </a:lnTo>
                  <a:lnTo>
                    <a:pt x="409340" y="223100"/>
                  </a:lnTo>
                  <a:lnTo>
                    <a:pt x="409303" y="236516"/>
                  </a:lnTo>
                  <a:lnTo>
                    <a:pt x="406769" y="249608"/>
                  </a:lnTo>
                  <a:lnTo>
                    <a:pt x="401769" y="262077"/>
                  </a:lnTo>
                  <a:lnTo>
                    <a:pt x="432138" y="262077"/>
                  </a:lnTo>
                  <a:lnTo>
                    <a:pt x="435071" y="252398"/>
                  </a:lnTo>
                  <a:lnTo>
                    <a:pt x="437119" y="240622"/>
                  </a:lnTo>
                  <a:lnTo>
                    <a:pt x="437722" y="228676"/>
                  </a:lnTo>
                  <a:lnTo>
                    <a:pt x="543069" y="190550"/>
                  </a:lnTo>
                  <a:lnTo>
                    <a:pt x="558765" y="180958"/>
                  </a:lnTo>
                  <a:lnTo>
                    <a:pt x="569220" y="166589"/>
                  </a:lnTo>
                  <a:lnTo>
                    <a:pt x="573542" y="149367"/>
                  </a:lnTo>
                  <a:lnTo>
                    <a:pt x="570844" y="131216"/>
                  </a:lnTo>
                  <a:lnTo>
                    <a:pt x="569673" y="128701"/>
                  </a:lnTo>
                  <a:close/>
                </a:path>
                <a:path w="586105" h="521335">
                  <a:moveTo>
                    <a:pt x="217492" y="209689"/>
                  </a:moveTo>
                  <a:close/>
                </a:path>
                <a:path w="586105" h="521335">
                  <a:moveTo>
                    <a:pt x="365891" y="158838"/>
                  </a:moveTo>
                  <a:lnTo>
                    <a:pt x="346943" y="158838"/>
                  </a:lnTo>
                  <a:lnTo>
                    <a:pt x="355414" y="160350"/>
                  </a:lnTo>
                  <a:lnTo>
                    <a:pt x="363440" y="163322"/>
                  </a:lnTo>
                  <a:lnTo>
                    <a:pt x="365891" y="158838"/>
                  </a:lnTo>
                  <a:close/>
                </a:path>
                <a:path w="586105" h="521335">
                  <a:moveTo>
                    <a:pt x="582176" y="37376"/>
                  </a:moveTo>
                  <a:lnTo>
                    <a:pt x="545025" y="37376"/>
                  </a:lnTo>
                  <a:lnTo>
                    <a:pt x="550168" y="39585"/>
                  </a:lnTo>
                  <a:lnTo>
                    <a:pt x="553775" y="43853"/>
                  </a:lnTo>
                  <a:lnTo>
                    <a:pt x="557276"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5" h="521335">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5" h="521335">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5" h="521335">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endParaRPr/>
            </a:p>
          </p:txBody>
        </p:sp>
      </p:grpSp>
      <p:sp>
        <p:nvSpPr>
          <p:cNvPr id="16" name="object 12">
            <a:extLst>
              <a:ext uri="{FF2B5EF4-FFF2-40B4-BE49-F238E27FC236}">
                <a16:creationId xmlns:a16="http://schemas.microsoft.com/office/drawing/2014/main" id="{7000038B-090B-4447-8FB5-9F826F26768D}"/>
              </a:ext>
            </a:extLst>
          </p:cNvPr>
          <p:cNvSpPr txBox="1">
            <a:spLocks noGrp="1"/>
          </p:cNvSpPr>
          <p:nvPr>
            <p:ph type="title" hasCustomPrompt="1"/>
          </p:nvPr>
        </p:nvSpPr>
        <p:spPr>
          <a:xfrm>
            <a:off x="1351863" y="754693"/>
            <a:ext cx="10578879"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05" dirty="0"/>
              <a:t>HORTICULTURE</a:t>
            </a:r>
            <a:r>
              <a:rPr sz="3800" spc="75" dirty="0"/>
              <a:t> </a:t>
            </a:r>
            <a:r>
              <a:rPr lang="fr-BE" sz="3800" spc="135" dirty="0"/>
              <a:t>COMESTIBLE</a:t>
            </a:r>
            <a:endParaRPr sz="3800" dirty="0"/>
          </a:p>
        </p:txBody>
      </p:sp>
      <p:sp>
        <p:nvSpPr>
          <p:cNvPr id="17" name="object 13">
            <a:extLst>
              <a:ext uri="{FF2B5EF4-FFF2-40B4-BE49-F238E27FC236}">
                <a16:creationId xmlns:a16="http://schemas.microsoft.com/office/drawing/2014/main" id="{0612C5D7-58C9-4E48-98F4-A722661BB2E2}"/>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9" name="Espace réservé de la date 18">
            <a:extLst>
              <a:ext uri="{FF2B5EF4-FFF2-40B4-BE49-F238E27FC236}">
                <a16:creationId xmlns:a16="http://schemas.microsoft.com/office/drawing/2014/main" id="{A3A4020F-7886-4894-95A9-89D1DA318F4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20" name="Espace réservé du pied de page 19">
            <a:extLst>
              <a:ext uri="{FF2B5EF4-FFF2-40B4-BE49-F238E27FC236}">
                <a16:creationId xmlns:a16="http://schemas.microsoft.com/office/drawing/2014/main" id="{9C52EF02-17DB-447A-AF12-036B8C5D77B6}"/>
              </a:ext>
            </a:extLst>
          </p:cNvPr>
          <p:cNvSpPr>
            <a:spLocks noGrp="1"/>
          </p:cNvSpPr>
          <p:nvPr>
            <p:ph type="ftr" sz="quarter" idx="11"/>
          </p:nvPr>
        </p:nvSpPr>
        <p:spPr/>
        <p:txBody>
          <a:bodyPr/>
          <a:lstStyle/>
          <a:p>
            <a:endParaRPr lang="fr-BE"/>
          </a:p>
        </p:txBody>
      </p:sp>
      <p:sp>
        <p:nvSpPr>
          <p:cNvPr id="21" name="Espace réservé du numéro de diapositive 20">
            <a:extLst>
              <a:ext uri="{FF2B5EF4-FFF2-40B4-BE49-F238E27FC236}">
                <a16:creationId xmlns:a16="http://schemas.microsoft.com/office/drawing/2014/main" id="{3CF22FE0-2988-48A6-8209-C34481B48244}"/>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3" name="Sous-titre 2">
            <a:extLst>
              <a:ext uri="{FF2B5EF4-FFF2-40B4-BE49-F238E27FC236}">
                <a16:creationId xmlns:a16="http://schemas.microsoft.com/office/drawing/2014/main" id="{CBF23BB4-4A67-42CF-942F-41C8B8E734ED}"/>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Tree>
    <p:extLst>
      <p:ext uri="{BB962C8B-B14F-4D97-AF65-F5344CB8AC3E}">
        <p14:creationId xmlns:p14="http://schemas.microsoft.com/office/powerpoint/2010/main" val="26914917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isposition HORTI COMESTIBLE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C3A87710-140F-3051-DADA-CF474AE1C939}"/>
              </a:ext>
            </a:extLst>
          </p:cNvPr>
          <p:cNvGrpSpPr/>
          <p:nvPr userDrawn="1"/>
        </p:nvGrpSpPr>
        <p:grpSpPr>
          <a:xfrm>
            <a:off x="347446" y="2096795"/>
            <a:ext cx="11785600" cy="3921125"/>
            <a:chOff x="347446" y="2096795"/>
            <a:chExt cx="11785600" cy="3921125"/>
          </a:xfrm>
        </p:grpSpPr>
        <p:sp>
          <p:nvSpPr>
            <p:cNvPr id="3" name="object 3">
              <a:extLst>
                <a:ext uri="{FF2B5EF4-FFF2-40B4-BE49-F238E27FC236}">
                  <a16:creationId xmlns:a16="http://schemas.microsoft.com/office/drawing/2014/main" id="{B60B9CDD-2142-1D6C-036E-B1F6E2FCCB26}"/>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4" name="object 4">
              <a:extLst>
                <a:ext uri="{FF2B5EF4-FFF2-40B4-BE49-F238E27FC236}">
                  <a16:creationId xmlns:a16="http://schemas.microsoft.com/office/drawing/2014/main" id="{9B1BFB32-FD84-CC05-2B0F-A056EF1B59AD}"/>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endParaRPr/>
            </a:p>
          </p:txBody>
        </p:sp>
        <p:pic>
          <p:nvPicPr>
            <p:cNvPr id="5" name="object 5">
              <a:extLst>
                <a:ext uri="{FF2B5EF4-FFF2-40B4-BE49-F238E27FC236}">
                  <a16:creationId xmlns:a16="http://schemas.microsoft.com/office/drawing/2014/main" id="{0CE3902F-D350-45BB-4A6D-F7D15C49AF21}"/>
                </a:ext>
              </a:extLst>
            </p:cNvPr>
            <p:cNvPicPr/>
            <p:nvPr/>
          </p:nvPicPr>
          <p:blipFill>
            <a:blip r:embed="rId2" cstate="print"/>
            <a:stretch>
              <a:fillRect/>
            </a:stretch>
          </p:blipFill>
          <p:spPr>
            <a:xfrm>
              <a:off x="4019202" y="2096808"/>
              <a:ext cx="8113742" cy="3920553"/>
            </a:xfrm>
            <a:prstGeom prst="rect">
              <a:avLst/>
            </a:prstGeom>
          </p:spPr>
        </p:pic>
      </p:grpSp>
      <p:pic>
        <p:nvPicPr>
          <p:cNvPr id="18" name="Image 17">
            <a:extLst>
              <a:ext uri="{FF2B5EF4-FFF2-40B4-BE49-F238E27FC236}">
                <a16:creationId xmlns:a16="http://schemas.microsoft.com/office/drawing/2014/main" id="{6D4B8079-BDB6-4833-A848-E4712B9E53E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grpSp>
        <p:nvGrpSpPr>
          <p:cNvPr id="10" name="object 6">
            <a:extLst>
              <a:ext uri="{FF2B5EF4-FFF2-40B4-BE49-F238E27FC236}">
                <a16:creationId xmlns:a16="http://schemas.microsoft.com/office/drawing/2014/main" id="{3E44F5C6-7FA9-4ABB-9BF6-79FF3E9E7B4C}"/>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3A690A3F-4091-4B70-BDF4-A883C9D85AF4}"/>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3ACAEF67-ABE2-4759-9714-AFAD61FD2B2D}"/>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grpSp>
        <p:nvGrpSpPr>
          <p:cNvPr id="13" name="object 9">
            <a:extLst>
              <a:ext uri="{FF2B5EF4-FFF2-40B4-BE49-F238E27FC236}">
                <a16:creationId xmlns:a16="http://schemas.microsoft.com/office/drawing/2014/main" id="{2991A316-E803-4161-A50D-2E1CD2360315}"/>
              </a:ext>
            </a:extLst>
          </p:cNvPr>
          <p:cNvGrpSpPr/>
          <p:nvPr userDrawn="1"/>
        </p:nvGrpSpPr>
        <p:grpSpPr>
          <a:xfrm>
            <a:off x="1938942" y="2632939"/>
            <a:ext cx="626110" cy="566420"/>
            <a:chOff x="1938942" y="2632939"/>
            <a:chExt cx="626110" cy="566420"/>
          </a:xfrm>
        </p:grpSpPr>
        <p:sp>
          <p:nvSpPr>
            <p:cNvPr id="14" name="object 10">
              <a:extLst>
                <a:ext uri="{FF2B5EF4-FFF2-40B4-BE49-F238E27FC236}">
                  <a16:creationId xmlns:a16="http://schemas.microsoft.com/office/drawing/2014/main" id="{25C97DE5-B35F-42AE-89A8-9C5A542D2E45}"/>
                </a:ext>
              </a:extLst>
            </p:cNvPr>
            <p:cNvSpPr/>
            <p:nvPr/>
          </p:nvSpPr>
          <p:spPr>
            <a:xfrm>
              <a:off x="1938934" y="2632951"/>
              <a:ext cx="612775" cy="552450"/>
            </a:xfrm>
            <a:custGeom>
              <a:avLst/>
              <a:gdLst/>
              <a:ahLst/>
              <a:cxnLst/>
              <a:rect l="l" t="t" r="r" b="b"/>
              <a:pathLst>
                <a:path w="612775" h="552450">
                  <a:moveTo>
                    <a:pt x="302869" y="12204"/>
                  </a:moveTo>
                  <a:lnTo>
                    <a:pt x="239191" y="16548"/>
                  </a:lnTo>
                  <a:lnTo>
                    <a:pt x="202209" y="32702"/>
                  </a:lnTo>
                  <a:lnTo>
                    <a:pt x="185051" y="50139"/>
                  </a:lnTo>
                  <a:lnTo>
                    <a:pt x="180848" y="58293"/>
                  </a:lnTo>
                  <a:lnTo>
                    <a:pt x="233667" y="75120"/>
                  </a:lnTo>
                  <a:lnTo>
                    <a:pt x="271868" y="56603"/>
                  </a:lnTo>
                  <a:lnTo>
                    <a:pt x="295059" y="27419"/>
                  </a:lnTo>
                  <a:lnTo>
                    <a:pt x="302869" y="12204"/>
                  </a:lnTo>
                  <a:close/>
                </a:path>
                <a:path w="612775" h="552450">
                  <a:moveTo>
                    <a:pt x="612673" y="94386"/>
                  </a:moveTo>
                  <a:lnTo>
                    <a:pt x="579767" y="67995"/>
                  </a:lnTo>
                  <a:lnTo>
                    <a:pt x="572147" y="67995"/>
                  </a:lnTo>
                  <a:lnTo>
                    <a:pt x="564730" y="70713"/>
                  </a:lnTo>
                  <a:lnTo>
                    <a:pt x="511467" y="115735"/>
                  </a:lnTo>
                  <a:lnTo>
                    <a:pt x="516534" y="106451"/>
                  </a:lnTo>
                  <a:lnTo>
                    <a:pt x="520319" y="94221"/>
                  </a:lnTo>
                  <a:lnTo>
                    <a:pt x="519150" y="81889"/>
                  </a:lnTo>
                  <a:lnTo>
                    <a:pt x="513461" y="70891"/>
                  </a:lnTo>
                  <a:lnTo>
                    <a:pt x="503669" y="62636"/>
                  </a:lnTo>
                  <a:lnTo>
                    <a:pt x="498932" y="60045"/>
                  </a:lnTo>
                  <a:lnTo>
                    <a:pt x="493572" y="58674"/>
                  </a:lnTo>
                  <a:lnTo>
                    <a:pt x="488200" y="58674"/>
                  </a:lnTo>
                  <a:lnTo>
                    <a:pt x="396468" y="191376"/>
                  </a:lnTo>
                  <a:lnTo>
                    <a:pt x="390525" y="190106"/>
                  </a:lnTo>
                  <a:lnTo>
                    <a:pt x="384492" y="189458"/>
                  </a:lnTo>
                  <a:lnTo>
                    <a:pt x="378396" y="189458"/>
                  </a:lnTo>
                  <a:lnTo>
                    <a:pt x="336219" y="200774"/>
                  </a:lnTo>
                  <a:lnTo>
                    <a:pt x="312407" y="220014"/>
                  </a:lnTo>
                  <a:lnTo>
                    <a:pt x="313105" y="188302"/>
                  </a:lnTo>
                  <a:lnTo>
                    <a:pt x="304419" y="149669"/>
                  </a:lnTo>
                  <a:lnTo>
                    <a:pt x="282257" y="115112"/>
                  </a:lnTo>
                  <a:lnTo>
                    <a:pt x="242557" y="94589"/>
                  </a:lnTo>
                  <a:lnTo>
                    <a:pt x="209588" y="92227"/>
                  </a:lnTo>
                  <a:lnTo>
                    <a:pt x="185204" y="97815"/>
                  </a:lnTo>
                  <a:lnTo>
                    <a:pt x="168490" y="107442"/>
                  </a:lnTo>
                  <a:lnTo>
                    <a:pt x="158521" y="117132"/>
                  </a:lnTo>
                  <a:lnTo>
                    <a:pt x="164896" y="85852"/>
                  </a:lnTo>
                  <a:lnTo>
                    <a:pt x="173253" y="50927"/>
                  </a:lnTo>
                  <a:lnTo>
                    <a:pt x="182880" y="19812"/>
                  </a:lnTo>
                  <a:lnTo>
                    <a:pt x="193078" y="0"/>
                  </a:lnTo>
                  <a:lnTo>
                    <a:pt x="172720" y="0"/>
                  </a:lnTo>
                  <a:lnTo>
                    <a:pt x="160909" y="37160"/>
                  </a:lnTo>
                  <a:lnTo>
                    <a:pt x="154432" y="61252"/>
                  </a:lnTo>
                  <a:lnTo>
                    <a:pt x="151015" y="82816"/>
                  </a:lnTo>
                  <a:lnTo>
                    <a:pt x="148374" y="112369"/>
                  </a:lnTo>
                  <a:lnTo>
                    <a:pt x="136029" y="97574"/>
                  </a:lnTo>
                  <a:lnTo>
                    <a:pt x="115493" y="84874"/>
                  </a:lnTo>
                  <a:lnTo>
                    <a:pt x="85636" y="81203"/>
                  </a:lnTo>
                  <a:lnTo>
                    <a:pt x="45275" y="93510"/>
                  </a:lnTo>
                  <a:lnTo>
                    <a:pt x="16878" y="119824"/>
                  </a:lnTo>
                  <a:lnTo>
                    <a:pt x="2552" y="159258"/>
                  </a:lnTo>
                  <a:lnTo>
                    <a:pt x="0" y="205879"/>
                  </a:lnTo>
                  <a:lnTo>
                    <a:pt x="6921" y="253784"/>
                  </a:lnTo>
                  <a:lnTo>
                    <a:pt x="21018" y="297014"/>
                  </a:lnTo>
                  <a:lnTo>
                    <a:pt x="39979" y="329653"/>
                  </a:lnTo>
                  <a:lnTo>
                    <a:pt x="61531" y="345770"/>
                  </a:lnTo>
                  <a:lnTo>
                    <a:pt x="97751" y="351129"/>
                  </a:lnTo>
                  <a:lnTo>
                    <a:pt x="127203" y="349554"/>
                  </a:lnTo>
                  <a:lnTo>
                    <a:pt x="146977" y="345414"/>
                  </a:lnTo>
                  <a:lnTo>
                    <a:pt x="154216" y="343065"/>
                  </a:lnTo>
                  <a:lnTo>
                    <a:pt x="182524" y="353263"/>
                  </a:lnTo>
                  <a:lnTo>
                    <a:pt x="153365" y="385356"/>
                  </a:lnTo>
                  <a:lnTo>
                    <a:pt x="87122" y="465569"/>
                  </a:lnTo>
                  <a:lnTo>
                    <a:pt x="60452" y="507606"/>
                  </a:lnTo>
                  <a:lnTo>
                    <a:pt x="54051" y="531266"/>
                  </a:lnTo>
                  <a:lnTo>
                    <a:pt x="59359" y="544042"/>
                  </a:lnTo>
                  <a:lnTo>
                    <a:pt x="62382" y="547636"/>
                  </a:lnTo>
                  <a:lnTo>
                    <a:pt x="68160" y="551903"/>
                  </a:lnTo>
                  <a:lnTo>
                    <a:pt x="78447" y="551903"/>
                  </a:lnTo>
                  <a:lnTo>
                    <a:pt x="132994" y="533793"/>
                  </a:lnTo>
                  <a:lnTo>
                    <a:pt x="175615" y="511238"/>
                  </a:lnTo>
                  <a:lnTo>
                    <a:pt x="228346" y="479742"/>
                  </a:lnTo>
                  <a:lnTo>
                    <a:pt x="291071" y="439369"/>
                  </a:lnTo>
                  <a:lnTo>
                    <a:pt x="354063" y="396659"/>
                  </a:lnTo>
                  <a:lnTo>
                    <a:pt x="390867" y="370738"/>
                  </a:lnTo>
                  <a:lnTo>
                    <a:pt x="433641" y="338861"/>
                  </a:lnTo>
                  <a:lnTo>
                    <a:pt x="446709" y="327812"/>
                  </a:lnTo>
                  <a:lnTo>
                    <a:pt x="436638" y="319786"/>
                  </a:lnTo>
                  <a:lnTo>
                    <a:pt x="448525" y="324104"/>
                  </a:lnTo>
                  <a:lnTo>
                    <a:pt x="454177" y="313156"/>
                  </a:lnTo>
                  <a:lnTo>
                    <a:pt x="459193" y="301358"/>
                  </a:lnTo>
                  <a:lnTo>
                    <a:pt x="462343" y="289052"/>
                  </a:lnTo>
                  <a:lnTo>
                    <a:pt x="463626" y="276440"/>
                  </a:lnTo>
                  <a:lnTo>
                    <a:pt x="462991" y="263715"/>
                  </a:lnTo>
                  <a:lnTo>
                    <a:pt x="578281" y="221996"/>
                  </a:lnTo>
                  <a:lnTo>
                    <a:pt x="589203" y="215328"/>
                  </a:lnTo>
                  <a:lnTo>
                    <a:pt x="596468" y="205308"/>
                  </a:lnTo>
                  <a:lnTo>
                    <a:pt x="599478" y="193306"/>
                  </a:lnTo>
                  <a:lnTo>
                    <a:pt x="597598" y="180632"/>
                  </a:lnTo>
                  <a:lnTo>
                    <a:pt x="592823" y="171932"/>
                  </a:lnTo>
                  <a:lnTo>
                    <a:pt x="585774" y="165214"/>
                  </a:lnTo>
                  <a:lnTo>
                    <a:pt x="577062" y="160870"/>
                  </a:lnTo>
                  <a:lnTo>
                    <a:pt x="567245" y="159334"/>
                  </a:lnTo>
                  <a:lnTo>
                    <a:pt x="564311" y="159334"/>
                  </a:lnTo>
                  <a:lnTo>
                    <a:pt x="561416" y="159727"/>
                  </a:lnTo>
                  <a:lnTo>
                    <a:pt x="558584" y="160515"/>
                  </a:lnTo>
                  <a:lnTo>
                    <a:pt x="607199" y="119405"/>
                  </a:lnTo>
                  <a:lnTo>
                    <a:pt x="611238" y="111594"/>
                  </a:lnTo>
                  <a:lnTo>
                    <a:pt x="612673" y="94386"/>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7900ECC3-F840-4FB4-B699-B566C04EE749}"/>
                </a:ext>
              </a:extLst>
            </p:cNvPr>
            <p:cNvSpPr/>
            <p:nvPr/>
          </p:nvSpPr>
          <p:spPr>
            <a:xfrm>
              <a:off x="1978880" y="2677595"/>
              <a:ext cx="586105" cy="521334"/>
            </a:xfrm>
            <a:custGeom>
              <a:avLst/>
              <a:gdLst/>
              <a:ahLst/>
              <a:cxnLst/>
              <a:rect l="l" t="t" r="r" b="b"/>
              <a:pathLst>
                <a:path w="586105" h="521335">
                  <a:moveTo>
                    <a:pt x="113606" y="319189"/>
                  </a:moveTo>
                  <a:lnTo>
                    <a:pt x="96803" y="338429"/>
                  </a:lnTo>
                  <a:lnTo>
                    <a:pt x="90085" y="345998"/>
                  </a:lnTo>
                  <a:lnTo>
                    <a:pt x="35128" y="413602"/>
                  </a:lnTo>
                  <a:lnTo>
                    <a:pt x="6949" y="458939"/>
                  </a:lnTo>
                  <a:lnTo>
                    <a:pt x="0" y="488437"/>
                  </a:lnTo>
                  <a:lnTo>
                    <a:pt x="8691" y="508431"/>
                  </a:lnTo>
                  <a:lnTo>
                    <a:pt x="13241" y="512920"/>
                  </a:lnTo>
                  <a:lnTo>
                    <a:pt x="19586" y="517063"/>
                  </a:lnTo>
                  <a:lnTo>
                    <a:pt x="27938"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3" y="473455"/>
                  </a:lnTo>
                  <a:lnTo>
                    <a:pt x="47840" y="444199"/>
                  </a:lnTo>
                  <a:lnTo>
                    <a:pt x="76465" y="405988"/>
                  </a:lnTo>
                  <a:lnTo>
                    <a:pt x="113263" y="362229"/>
                  </a:lnTo>
                  <a:lnTo>
                    <a:pt x="127140" y="362229"/>
                  </a:lnTo>
                  <a:lnTo>
                    <a:pt x="122711" y="351497"/>
                  </a:lnTo>
                  <a:lnTo>
                    <a:pt x="146558" y="325015"/>
                  </a:lnTo>
                  <a:lnTo>
                    <a:pt x="151757" y="319392"/>
                  </a:lnTo>
                  <a:lnTo>
                    <a:pt x="113771" y="319392"/>
                  </a:lnTo>
                  <a:lnTo>
                    <a:pt x="113606" y="319189"/>
                  </a:lnTo>
                  <a:close/>
                </a:path>
                <a:path w="586105" h="521335">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62894" y="403758"/>
                  </a:lnTo>
                  <a:lnTo>
                    <a:pt x="268012" y="400367"/>
                  </a:lnTo>
                  <a:lnTo>
                    <a:pt x="282744" y="390626"/>
                  </a:lnTo>
                  <a:lnTo>
                    <a:pt x="312439" y="370154"/>
                  </a:lnTo>
                  <a:lnTo>
                    <a:pt x="262691" y="370154"/>
                  </a:lnTo>
                  <a:lnTo>
                    <a:pt x="211573" y="337019"/>
                  </a:lnTo>
                  <a:close/>
                </a:path>
                <a:path w="586105" h="521335">
                  <a:moveTo>
                    <a:pt x="263008" y="403733"/>
                  </a:moveTo>
                  <a:close/>
                </a:path>
                <a:path w="586105" h="521335">
                  <a:moveTo>
                    <a:pt x="127140" y="362229"/>
                  </a:moveTo>
                  <a:lnTo>
                    <a:pt x="113263" y="362229"/>
                  </a:lnTo>
                  <a:lnTo>
                    <a:pt x="140352" y="394246"/>
                  </a:lnTo>
                  <a:lnTo>
                    <a:pt x="127140" y="362229"/>
                  </a:lnTo>
                  <a:close/>
                </a:path>
                <a:path w="586105" h="521335">
                  <a:moveTo>
                    <a:pt x="320831" y="232765"/>
                  </a:moveTo>
                  <a:lnTo>
                    <a:pt x="384649" y="283502"/>
                  </a:lnTo>
                  <a:lnTo>
                    <a:pt x="369181" y="295464"/>
                  </a:lnTo>
                  <a:lnTo>
                    <a:pt x="341801" y="315383"/>
                  </a:lnTo>
                  <a:lnTo>
                    <a:pt x="305355" y="341025"/>
                  </a:lnTo>
                  <a:lnTo>
                    <a:pt x="262691" y="370154"/>
                  </a:lnTo>
                  <a:lnTo>
                    <a:pt x="312439" y="370154"/>
                  </a:lnTo>
                  <a:lnTo>
                    <a:pt x="358663" y="337826"/>
                  </a:lnTo>
                  <a:lnTo>
                    <a:pt x="402759" y="304939"/>
                  </a:lnTo>
                  <a:lnTo>
                    <a:pt x="413249" y="296075"/>
                  </a:lnTo>
                  <a:lnTo>
                    <a:pt x="415776"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5" h="521335">
                  <a:moveTo>
                    <a:pt x="341964" y="130784"/>
                  </a:moveTo>
                  <a:lnTo>
                    <a:pt x="338446" y="130784"/>
                  </a:lnTo>
                  <a:lnTo>
                    <a:pt x="321275" y="132299"/>
                  </a:lnTo>
                  <a:lnTo>
                    <a:pt x="275162" y="153885"/>
                  </a:lnTo>
                  <a:lnTo>
                    <a:pt x="236518" y="190756"/>
                  </a:lnTo>
                  <a:lnTo>
                    <a:pt x="217555" y="209753"/>
                  </a:lnTo>
                  <a:lnTo>
                    <a:pt x="209821" y="217563"/>
                  </a:lnTo>
                  <a:lnTo>
                    <a:pt x="204347" y="223100"/>
                  </a:lnTo>
                  <a:lnTo>
                    <a:pt x="180190" y="248110"/>
                  </a:lnTo>
                  <a:lnTo>
                    <a:pt x="159707" y="269625"/>
                  </a:lnTo>
                  <a:lnTo>
                    <a:pt x="137290" y="293624"/>
                  </a:lnTo>
                  <a:lnTo>
                    <a:pt x="113771" y="319392"/>
                  </a:lnTo>
                  <a:lnTo>
                    <a:pt x="151757" y="319392"/>
                  </a:lnTo>
                  <a:lnTo>
                    <a:pt x="170860" y="298730"/>
                  </a:lnTo>
                  <a:lnTo>
                    <a:pt x="194910" y="273297"/>
                  </a:lnTo>
                  <a:lnTo>
                    <a:pt x="218000" y="249364"/>
                  </a:lnTo>
                  <a:lnTo>
                    <a:pt x="242263" y="249364"/>
                  </a:lnTo>
                  <a:lnTo>
                    <a:pt x="236262" y="230720"/>
                  </a:lnTo>
                  <a:lnTo>
                    <a:pt x="272433" y="194803"/>
                  </a:lnTo>
                  <a:lnTo>
                    <a:pt x="303642" y="168059"/>
                  </a:lnTo>
                  <a:lnTo>
                    <a:pt x="338446" y="158838"/>
                  </a:lnTo>
                  <a:lnTo>
                    <a:pt x="365891" y="158838"/>
                  </a:lnTo>
                  <a:lnTo>
                    <a:pt x="380933" y="131330"/>
                  </a:lnTo>
                  <a:lnTo>
                    <a:pt x="348949" y="131330"/>
                  </a:lnTo>
                  <a:lnTo>
                    <a:pt x="345469" y="130962"/>
                  </a:lnTo>
                  <a:lnTo>
                    <a:pt x="341964" y="130784"/>
                  </a:lnTo>
                  <a:close/>
                </a:path>
                <a:path w="586105" h="521335">
                  <a:moveTo>
                    <a:pt x="415776" y="296075"/>
                  </a:moveTo>
                  <a:lnTo>
                    <a:pt x="413249" y="296075"/>
                  </a:lnTo>
                  <a:lnTo>
                    <a:pt x="415383" y="296837"/>
                  </a:lnTo>
                  <a:lnTo>
                    <a:pt x="415776" y="296075"/>
                  </a:lnTo>
                  <a:close/>
                </a:path>
                <a:path w="586105" h="521335">
                  <a:moveTo>
                    <a:pt x="242263" y="249364"/>
                  </a:moveTo>
                  <a:lnTo>
                    <a:pt x="218000" y="249364"/>
                  </a:lnTo>
                  <a:lnTo>
                    <a:pt x="253356" y="283832"/>
                  </a:lnTo>
                  <a:lnTo>
                    <a:pt x="242263" y="249364"/>
                  </a:lnTo>
                  <a:close/>
                </a:path>
                <a:path w="586105" h="521335">
                  <a:moveTo>
                    <a:pt x="569673" y="128701"/>
                  </a:moveTo>
                  <a:lnTo>
                    <a:pt x="534776" y="128701"/>
                  </a:lnTo>
                  <a:lnTo>
                    <a:pt x="541773" y="133324"/>
                  </a:lnTo>
                  <a:lnTo>
                    <a:pt x="544466" y="140766"/>
                  </a:lnTo>
                  <a:lnTo>
                    <a:pt x="406912" y="209994"/>
                  </a:lnTo>
                  <a:lnTo>
                    <a:pt x="409340" y="223100"/>
                  </a:lnTo>
                  <a:lnTo>
                    <a:pt x="409303" y="236516"/>
                  </a:lnTo>
                  <a:lnTo>
                    <a:pt x="406769" y="249608"/>
                  </a:lnTo>
                  <a:lnTo>
                    <a:pt x="401769" y="262077"/>
                  </a:lnTo>
                  <a:lnTo>
                    <a:pt x="432138" y="262077"/>
                  </a:lnTo>
                  <a:lnTo>
                    <a:pt x="435071" y="252398"/>
                  </a:lnTo>
                  <a:lnTo>
                    <a:pt x="437119" y="240622"/>
                  </a:lnTo>
                  <a:lnTo>
                    <a:pt x="437722" y="228676"/>
                  </a:lnTo>
                  <a:lnTo>
                    <a:pt x="543069" y="190550"/>
                  </a:lnTo>
                  <a:lnTo>
                    <a:pt x="558765" y="180958"/>
                  </a:lnTo>
                  <a:lnTo>
                    <a:pt x="569220" y="166589"/>
                  </a:lnTo>
                  <a:lnTo>
                    <a:pt x="573542" y="149367"/>
                  </a:lnTo>
                  <a:lnTo>
                    <a:pt x="570844" y="131216"/>
                  </a:lnTo>
                  <a:lnTo>
                    <a:pt x="569673" y="128701"/>
                  </a:lnTo>
                  <a:close/>
                </a:path>
                <a:path w="586105" h="521335">
                  <a:moveTo>
                    <a:pt x="217492" y="209689"/>
                  </a:moveTo>
                  <a:close/>
                </a:path>
                <a:path w="586105" h="521335">
                  <a:moveTo>
                    <a:pt x="365891" y="158838"/>
                  </a:moveTo>
                  <a:lnTo>
                    <a:pt x="346943" y="158838"/>
                  </a:lnTo>
                  <a:lnTo>
                    <a:pt x="355414" y="160350"/>
                  </a:lnTo>
                  <a:lnTo>
                    <a:pt x="363440" y="163322"/>
                  </a:lnTo>
                  <a:lnTo>
                    <a:pt x="365891" y="158838"/>
                  </a:lnTo>
                  <a:close/>
                </a:path>
                <a:path w="586105" h="521335">
                  <a:moveTo>
                    <a:pt x="582176" y="37376"/>
                  </a:moveTo>
                  <a:lnTo>
                    <a:pt x="545025" y="37376"/>
                  </a:lnTo>
                  <a:lnTo>
                    <a:pt x="550168" y="39585"/>
                  </a:lnTo>
                  <a:lnTo>
                    <a:pt x="553775" y="43853"/>
                  </a:lnTo>
                  <a:lnTo>
                    <a:pt x="557276"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5" h="521335">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5" h="521335">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5" h="521335">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endParaRPr/>
            </a:p>
          </p:txBody>
        </p:sp>
      </p:grpSp>
      <p:sp>
        <p:nvSpPr>
          <p:cNvPr id="16" name="object 12">
            <a:extLst>
              <a:ext uri="{FF2B5EF4-FFF2-40B4-BE49-F238E27FC236}">
                <a16:creationId xmlns:a16="http://schemas.microsoft.com/office/drawing/2014/main" id="{7000038B-090B-4447-8FB5-9F826F26768D}"/>
              </a:ext>
            </a:extLst>
          </p:cNvPr>
          <p:cNvSpPr txBox="1">
            <a:spLocks noGrp="1"/>
          </p:cNvSpPr>
          <p:nvPr>
            <p:ph type="title" hasCustomPrompt="1"/>
          </p:nvPr>
        </p:nvSpPr>
        <p:spPr>
          <a:xfrm>
            <a:off x="1351863" y="754693"/>
            <a:ext cx="10578879"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05" dirty="0"/>
              <a:t>HORTICULTURE</a:t>
            </a:r>
            <a:r>
              <a:rPr sz="3800" spc="75" dirty="0"/>
              <a:t> </a:t>
            </a:r>
            <a:r>
              <a:rPr lang="fr-BE" sz="3800" spc="135" dirty="0"/>
              <a:t>COMESTIBLE</a:t>
            </a:r>
            <a:endParaRPr sz="3800" dirty="0"/>
          </a:p>
        </p:txBody>
      </p:sp>
      <p:sp>
        <p:nvSpPr>
          <p:cNvPr id="17" name="object 13">
            <a:extLst>
              <a:ext uri="{FF2B5EF4-FFF2-40B4-BE49-F238E27FC236}">
                <a16:creationId xmlns:a16="http://schemas.microsoft.com/office/drawing/2014/main" id="{0612C5D7-58C9-4E48-98F4-A722661BB2E2}"/>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9" name="Espace réservé de la date 18">
            <a:extLst>
              <a:ext uri="{FF2B5EF4-FFF2-40B4-BE49-F238E27FC236}">
                <a16:creationId xmlns:a16="http://schemas.microsoft.com/office/drawing/2014/main" id="{A3A4020F-7886-4894-95A9-89D1DA318F4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20" name="Espace réservé du pied de page 19">
            <a:extLst>
              <a:ext uri="{FF2B5EF4-FFF2-40B4-BE49-F238E27FC236}">
                <a16:creationId xmlns:a16="http://schemas.microsoft.com/office/drawing/2014/main" id="{9C52EF02-17DB-447A-AF12-036B8C5D77B6}"/>
              </a:ext>
            </a:extLst>
          </p:cNvPr>
          <p:cNvSpPr>
            <a:spLocks noGrp="1"/>
          </p:cNvSpPr>
          <p:nvPr>
            <p:ph type="ftr" sz="quarter" idx="11"/>
          </p:nvPr>
        </p:nvSpPr>
        <p:spPr/>
        <p:txBody>
          <a:bodyPr/>
          <a:lstStyle/>
          <a:p>
            <a:endParaRPr lang="fr-BE"/>
          </a:p>
        </p:txBody>
      </p:sp>
      <p:sp>
        <p:nvSpPr>
          <p:cNvPr id="21" name="Espace réservé du numéro de diapositive 20">
            <a:extLst>
              <a:ext uri="{FF2B5EF4-FFF2-40B4-BE49-F238E27FC236}">
                <a16:creationId xmlns:a16="http://schemas.microsoft.com/office/drawing/2014/main" id="{3CF22FE0-2988-48A6-8209-C34481B48244}"/>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3" name="Sous-titre 2">
            <a:extLst>
              <a:ext uri="{FF2B5EF4-FFF2-40B4-BE49-F238E27FC236}">
                <a16:creationId xmlns:a16="http://schemas.microsoft.com/office/drawing/2014/main" id="{CBF23BB4-4A67-42CF-942F-41C8B8E734ED}"/>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Tree>
    <p:extLst>
      <p:ext uri="{BB962C8B-B14F-4D97-AF65-F5344CB8AC3E}">
        <p14:creationId xmlns:p14="http://schemas.microsoft.com/office/powerpoint/2010/main" val="39563780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sposition HORTI COMESTIBLE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237C004-F558-400C-A755-4516D22EF1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5456A5B-C257-4554-A680-A4C1F64035C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504EE01-A9C5-4649-9A53-608348ECD4CA}"/>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228DCE14-3432-487E-BC70-4039AB1F161A}"/>
              </a:ext>
            </a:extLst>
          </p:cNvPr>
          <p:cNvGrpSpPr/>
          <p:nvPr userDrawn="1"/>
        </p:nvGrpSpPr>
        <p:grpSpPr>
          <a:xfrm>
            <a:off x="457201" y="457200"/>
            <a:ext cx="11278870" cy="5944235"/>
            <a:chOff x="457201" y="457200"/>
            <a:chExt cx="11278870" cy="5944235"/>
          </a:xfrm>
        </p:grpSpPr>
        <p:pic>
          <p:nvPicPr>
            <p:cNvPr id="7" name="object 3">
              <a:extLst>
                <a:ext uri="{FF2B5EF4-FFF2-40B4-BE49-F238E27FC236}">
                  <a16:creationId xmlns:a16="http://schemas.microsoft.com/office/drawing/2014/main" id="{22B9A14D-15FB-40AC-B73D-95AE976BE535}"/>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1" y="457200"/>
              <a:ext cx="11278800" cy="5943600"/>
            </a:xfrm>
            <a:prstGeom prst="rect">
              <a:avLst/>
            </a:prstGeom>
          </p:spPr>
        </p:pic>
        <p:sp>
          <p:nvSpPr>
            <p:cNvPr id="8" name="object 4">
              <a:extLst>
                <a:ext uri="{FF2B5EF4-FFF2-40B4-BE49-F238E27FC236}">
                  <a16:creationId xmlns:a16="http://schemas.microsoft.com/office/drawing/2014/main" id="{7AD03D89-B31F-4DCD-B9DF-0207E63503C2}"/>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F05BD175-30DA-482D-8F6C-D4E2F2D594CC}"/>
                </a:ext>
              </a:extLst>
            </p:cNvPr>
            <p:cNvSpPr/>
            <p:nvPr/>
          </p:nvSpPr>
          <p:spPr>
            <a:xfrm>
              <a:off x="1776601" y="3708000"/>
              <a:ext cx="846455" cy="0"/>
            </a:xfrm>
            <a:custGeom>
              <a:avLst/>
              <a:gdLst/>
              <a:ahLst/>
              <a:cxnLst/>
              <a:rect l="l" t="t" r="r" b="b"/>
              <a:pathLst>
                <a:path w="846455">
                  <a:moveTo>
                    <a:pt x="0" y="0"/>
                  </a:moveTo>
                  <a:lnTo>
                    <a:pt x="845997" y="0"/>
                  </a:lnTo>
                </a:path>
              </a:pathLst>
            </a:custGeom>
            <a:ln w="25400">
              <a:solidFill>
                <a:srgbClr val="006175"/>
              </a:solidFill>
            </a:ln>
          </p:spPr>
          <p:txBody>
            <a:bodyPr wrap="square" lIns="0" tIns="0" rIns="0" bIns="0" rtlCol="0"/>
            <a:lstStyle/>
            <a:p>
              <a:endParaRPr/>
            </a:p>
          </p:txBody>
        </p:sp>
        <p:pic>
          <p:nvPicPr>
            <p:cNvPr id="10" name="object 6">
              <a:extLst>
                <a:ext uri="{FF2B5EF4-FFF2-40B4-BE49-F238E27FC236}">
                  <a16:creationId xmlns:a16="http://schemas.microsoft.com/office/drawing/2014/main" id="{21CFBB8E-86F0-413A-BE10-A4168C61992E}"/>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4C90B699-E154-451B-97EB-6332C04E8EDA}"/>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CAF99B43-DAEB-4683-A026-BBE43F8539AA}"/>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BC9BBED4-39B2-4315-B0B7-873F107BD9BA}"/>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1334FA92-723B-4E15-8D58-DFD454113F14}"/>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A31FE81E-A546-43AA-BB27-D2181DFE8B1A}"/>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B86E7FA7-2574-4469-91A8-3CBC059F879E}"/>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E2005FF6-775F-4759-A14E-53CCCFE52175}"/>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AE6DCA1E-93F9-4820-8B58-15B83E85DB95}"/>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4BB2009E-4545-4716-8698-424FB26D9802}"/>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6BA8E3FE-967A-453A-98C8-B9DE15449401}"/>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9DB02106-1C25-4466-BB6E-27303215F0B4}"/>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A599D914-91CF-4AD9-8879-C2B92C7A20D6}"/>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714225EF-294A-4D65-B7E3-83BC0B273552}"/>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3C489F66-C463-49AE-BC55-B847FD4EF33B}"/>
                </a:ext>
              </a:extLst>
            </p:cNvPr>
            <p:cNvSpPr/>
            <p:nvPr/>
          </p:nvSpPr>
          <p:spPr>
            <a:xfrm>
              <a:off x="10416593" y="751976"/>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endParaRPr/>
            </a:p>
          </p:txBody>
        </p:sp>
        <p:sp>
          <p:nvSpPr>
            <p:cNvPr id="25" name="object 21">
              <a:extLst>
                <a:ext uri="{FF2B5EF4-FFF2-40B4-BE49-F238E27FC236}">
                  <a16:creationId xmlns:a16="http://schemas.microsoft.com/office/drawing/2014/main" id="{F54A003F-29FD-423E-81C6-5FAF6F88E686}"/>
                </a:ext>
              </a:extLst>
            </p:cNvPr>
            <p:cNvSpPr/>
            <p:nvPr/>
          </p:nvSpPr>
          <p:spPr>
            <a:xfrm>
              <a:off x="10644378" y="1006639"/>
              <a:ext cx="612775" cy="552450"/>
            </a:xfrm>
            <a:custGeom>
              <a:avLst/>
              <a:gdLst/>
              <a:ahLst/>
              <a:cxnLst/>
              <a:rect l="l" t="t" r="r" b="b"/>
              <a:pathLst>
                <a:path w="612775" h="552450">
                  <a:moveTo>
                    <a:pt x="302869" y="12217"/>
                  </a:moveTo>
                  <a:lnTo>
                    <a:pt x="239191" y="16548"/>
                  </a:lnTo>
                  <a:lnTo>
                    <a:pt x="202196" y="32715"/>
                  </a:lnTo>
                  <a:lnTo>
                    <a:pt x="185039" y="50152"/>
                  </a:lnTo>
                  <a:lnTo>
                    <a:pt x="180848" y="58305"/>
                  </a:lnTo>
                  <a:lnTo>
                    <a:pt x="233667" y="75133"/>
                  </a:lnTo>
                  <a:lnTo>
                    <a:pt x="271856" y="56616"/>
                  </a:lnTo>
                  <a:lnTo>
                    <a:pt x="295046" y="27419"/>
                  </a:lnTo>
                  <a:lnTo>
                    <a:pt x="302869" y="12217"/>
                  </a:lnTo>
                  <a:close/>
                </a:path>
                <a:path w="612775" h="552450">
                  <a:moveTo>
                    <a:pt x="612673" y="94399"/>
                  </a:moveTo>
                  <a:lnTo>
                    <a:pt x="579767" y="68008"/>
                  </a:lnTo>
                  <a:lnTo>
                    <a:pt x="572147" y="68008"/>
                  </a:lnTo>
                  <a:lnTo>
                    <a:pt x="564730" y="70726"/>
                  </a:lnTo>
                  <a:lnTo>
                    <a:pt x="511467" y="115747"/>
                  </a:lnTo>
                  <a:lnTo>
                    <a:pt x="516534" y="106464"/>
                  </a:lnTo>
                  <a:lnTo>
                    <a:pt x="520306" y="94234"/>
                  </a:lnTo>
                  <a:lnTo>
                    <a:pt x="519150" y="81902"/>
                  </a:lnTo>
                  <a:lnTo>
                    <a:pt x="513461" y="70904"/>
                  </a:lnTo>
                  <a:lnTo>
                    <a:pt x="503669" y="62649"/>
                  </a:lnTo>
                  <a:lnTo>
                    <a:pt x="498932" y="60058"/>
                  </a:lnTo>
                  <a:lnTo>
                    <a:pt x="493585" y="58686"/>
                  </a:lnTo>
                  <a:lnTo>
                    <a:pt x="488200" y="58686"/>
                  </a:lnTo>
                  <a:lnTo>
                    <a:pt x="396468" y="191389"/>
                  </a:lnTo>
                  <a:lnTo>
                    <a:pt x="390525" y="190119"/>
                  </a:lnTo>
                  <a:lnTo>
                    <a:pt x="384492" y="189471"/>
                  </a:lnTo>
                  <a:lnTo>
                    <a:pt x="378396" y="189471"/>
                  </a:lnTo>
                  <a:lnTo>
                    <a:pt x="336219" y="200787"/>
                  </a:lnTo>
                  <a:lnTo>
                    <a:pt x="312407" y="220027"/>
                  </a:lnTo>
                  <a:lnTo>
                    <a:pt x="313105" y="188302"/>
                  </a:lnTo>
                  <a:lnTo>
                    <a:pt x="304419" y="149682"/>
                  </a:lnTo>
                  <a:lnTo>
                    <a:pt x="282257" y="115125"/>
                  </a:lnTo>
                  <a:lnTo>
                    <a:pt x="242557" y="94589"/>
                  </a:lnTo>
                  <a:lnTo>
                    <a:pt x="209588" y="92227"/>
                  </a:lnTo>
                  <a:lnTo>
                    <a:pt x="185204" y="97828"/>
                  </a:lnTo>
                  <a:lnTo>
                    <a:pt x="168490" y="107442"/>
                  </a:lnTo>
                  <a:lnTo>
                    <a:pt x="158521" y="117132"/>
                  </a:lnTo>
                  <a:lnTo>
                    <a:pt x="164896" y="85864"/>
                  </a:lnTo>
                  <a:lnTo>
                    <a:pt x="173253" y="50927"/>
                  </a:lnTo>
                  <a:lnTo>
                    <a:pt x="182880" y="19824"/>
                  </a:lnTo>
                  <a:lnTo>
                    <a:pt x="193078" y="0"/>
                  </a:lnTo>
                  <a:lnTo>
                    <a:pt x="172720" y="0"/>
                  </a:lnTo>
                  <a:lnTo>
                    <a:pt x="160909" y="37172"/>
                  </a:lnTo>
                  <a:lnTo>
                    <a:pt x="154432" y="61264"/>
                  </a:lnTo>
                  <a:lnTo>
                    <a:pt x="151015" y="82816"/>
                  </a:lnTo>
                  <a:lnTo>
                    <a:pt x="148374" y="112369"/>
                  </a:lnTo>
                  <a:lnTo>
                    <a:pt x="136017" y="97586"/>
                  </a:lnTo>
                  <a:lnTo>
                    <a:pt x="115493" y="84886"/>
                  </a:lnTo>
                  <a:lnTo>
                    <a:pt x="85636" y="81216"/>
                  </a:lnTo>
                  <a:lnTo>
                    <a:pt x="45275" y="93510"/>
                  </a:lnTo>
                  <a:lnTo>
                    <a:pt x="16878" y="119824"/>
                  </a:lnTo>
                  <a:lnTo>
                    <a:pt x="2552" y="159270"/>
                  </a:lnTo>
                  <a:lnTo>
                    <a:pt x="0" y="205892"/>
                  </a:lnTo>
                  <a:lnTo>
                    <a:pt x="6908" y="253784"/>
                  </a:lnTo>
                  <a:lnTo>
                    <a:pt x="21005" y="297014"/>
                  </a:lnTo>
                  <a:lnTo>
                    <a:pt x="39979" y="329653"/>
                  </a:lnTo>
                  <a:lnTo>
                    <a:pt x="61531" y="345770"/>
                  </a:lnTo>
                  <a:lnTo>
                    <a:pt x="97751" y="351142"/>
                  </a:lnTo>
                  <a:lnTo>
                    <a:pt x="127190" y="349567"/>
                  </a:lnTo>
                  <a:lnTo>
                    <a:pt x="146977" y="345414"/>
                  </a:lnTo>
                  <a:lnTo>
                    <a:pt x="154216" y="343065"/>
                  </a:lnTo>
                  <a:lnTo>
                    <a:pt x="182524" y="353275"/>
                  </a:lnTo>
                  <a:lnTo>
                    <a:pt x="153377" y="385368"/>
                  </a:lnTo>
                  <a:lnTo>
                    <a:pt x="87122" y="465582"/>
                  </a:lnTo>
                  <a:lnTo>
                    <a:pt x="60439" y="507606"/>
                  </a:lnTo>
                  <a:lnTo>
                    <a:pt x="54038" y="531266"/>
                  </a:lnTo>
                  <a:lnTo>
                    <a:pt x="59359" y="544055"/>
                  </a:lnTo>
                  <a:lnTo>
                    <a:pt x="62382" y="547649"/>
                  </a:lnTo>
                  <a:lnTo>
                    <a:pt x="68160" y="551916"/>
                  </a:lnTo>
                  <a:lnTo>
                    <a:pt x="78447" y="551916"/>
                  </a:lnTo>
                  <a:lnTo>
                    <a:pt x="132994" y="533806"/>
                  </a:lnTo>
                  <a:lnTo>
                    <a:pt x="175615" y="511251"/>
                  </a:lnTo>
                  <a:lnTo>
                    <a:pt x="228333" y="479755"/>
                  </a:lnTo>
                  <a:lnTo>
                    <a:pt x="291071" y="439381"/>
                  </a:lnTo>
                  <a:lnTo>
                    <a:pt x="354050" y="396671"/>
                  </a:lnTo>
                  <a:lnTo>
                    <a:pt x="390867" y="370738"/>
                  </a:lnTo>
                  <a:lnTo>
                    <a:pt x="433641" y="338874"/>
                  </a:lnTo>
                  <a:lnTo>
                    <a:pt x="446709" y="327825"/>
                  </a:lnTo>
                  <a:lnTo>
                    <a:pt x="436638" y="319798"/>
                  </a:lnTo>
                  <a:lnTo>
                    <a:pt x="448525" y="324116"/>
                  </a:lnTo>
                  <a:lnTo>
                    <a:pt x="454177" y="313169"/>
                  </a:lnTo>
                  <a:lnTo>
                    <a:pt x="459193" y="301371"/>
                  </a:lnTo>
                  <a:lnTo>
                    <a:pt x="462343" y="289064"/>
                  </a:lnTo>
                  <a:lnTo>
                    <a:pt x="463613" y="276453"/>
                  </a:lnTo>
                  <a:lnTo>
                    <a:pt x="462991" y="263728"/>
                  </a:lnTo>
                  <a:lnTo>
                    <a:pt x="578281" y="222008"/>
                  </a:lnTo>
                  <a:lnTo>
                    <a:pt x="589191" y="215328"/>
                  </a:lnTo>
                  <a:lnTo>
                    <a:pt x="596468" y="205320"/>
                  </a:lnTo>
                  <a:lnTo>
                    <a:pt x="599478" y="193306"/>
                  </a:lnTo>
                  <a:lnTo>
                    <a:pt x="597598" y="180644"/>
                  </a:lnTo>
                  <a:lnTo>
                    <a:pt x="592810" y="171945"/>
                  </a:lnTo>
                  <a:lnTo>
                    <a:pt x="585774" y="165214"/>
                  </a:lnTo>
                  <a:lnTo>
                    <a:pt x="577049" y="160883"/>
                  </a:lnTo>
                  <a:lnTo>
                    <a:pt x="567245" y="159346"/>
                  </a:lnTo>
                  <a:lnTo>
                    <a:pt x="564311" y="159346"/>
                  </a:lnTo>
                  <a:lnTo>
                    <a:pt x="561416" y="159740"/>
                  </a:lnTo>
                  <a:lnTo>
                    <a:pt x="558584" y="160528"/>
                  </a:lnTo>
                  <a:lnTo>
                    <a:pt x="607199" y="119418"/>
                  </a:lnTo>
                  <a:lnTo>
                    <a:pt x="611238" y="111607"/>
                  </a:lnTo>
                  <a:lnTo>
                    <a:pt x="612673" y="94399"/>
                  </a:lnTo>
                  <a:close/>
                </a:path>
              </a:pathLst>
            </a:custGeom>
            <a:solidFill>
              <a:srgbClr val="FFFFFF"/>
            </a:solidFill>
          </p:spPr>
          <p:txBody>
            <a:bodyPr wrap="square" lIns="0" tIns="0" rIns="0" bIns="0" rtlCol="0"/>
            <a:lstStyle/>
            <a:p>
              <a:endParaRPr/>
            </a:p>
          </p:txBody>
        </p:sp>
        <p:sp>
          <p:nvSpPr>
            <p:cNvPr id="26" name="object 22">
              <a:extLst>
                <a:ext uri="{FF2B5EF4-FFF2-40B4-BE49-F238E27FC236}">
                  <a16:creationId xmlns:a16="http://schemas.microsoft.com/office/drawing/2014/main" id="{DA9A9233-D454-4E7B-8CFA-7EA78D81A7FD}"/>
                </a:ext>
              </a:extLst>
            </p:cNvPr>
            <p:cNvSpPr/>
            <p:nvPr/>
          </p:nvSpPr>
          <p:spPr>
            <a:xfrm>
              <a:off x="10684319" y="1051292"/>
              <a:ext cx="586105" cy="521334"/>
            </a:xfrm>
            <a:custGeom>
              <a:avLst/>
              <a:gdLst/>
              <a:ahLst/>
              <a:cxnLst/>
              <a:rect l="l" t="t" r="r" b="b"/>
              <a:pathLst>
                <a:path w="586104" h="521334">
                  <a:moveTo>
                    <a:pt x="113606" y="319189"/>
                  </a:moveTo>
                  <a:lnTo>
                    <a:pt x="96803" y="338429"/>
                  </a:lnTo>
                  <a:lnTo>
                    <a:pt x="90085" y="345998"/>
                  </a:lnTo>
                  <a:lnTo>
                    <a:pt x="35128" y="413602"/>
                  </a:lnTo>
                  <a:lnTo>
                    <a:pt x="6949" y="458939"/>
                  </a:lnTo>
                  <a:lnTo>
                    <a:pt x="0" y="488437"/>
                  </a:lnTo>
                  <a:lnTo>
                    <a:pt x="8691" y="508431"/>
                  </a:lnTo>
                  <a:lnTo>
                    <a:pt x="13236" y="512920"/>
                  </a:lnTo>
                  <a:lnTo>
                    <a:pt x="19581" y="517063"/>
                  </a:lnTo>
                  <a:lnTo>
                    <a:pt x="27936"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2" y="473455"/>
                  </a:lnTo>
                  <a:lnTo>
                    <a:pt x="47835" y="444199"/>
                  </a:lnTo>
                  <a:lnTo>
                    <a:pt x="76459" y="405988"/>
                  </a:lnTo>
                  <a:lnTo>
                    <a:pt x="113263" y="362229"/>
                  </a:lnTo>
                  <a:lnTo>
                    <a:pt x="127140" y="362229"/>
                  </a:lnTo>
                  <a:lnTo>
                    <a:pt x="122711" y="351497"/>
                  </a:lnTo>
                  <a:lnTo>
                    <a:pt x="146558" y="325015"/>
                  </a:lnTo>
                  <a:lnTo>
                    <a:pt x="151757" y="319392"/>
                  </a:lnTo>
                  <a:lnTo>
                    <a:pt x="113771" y="319392"/>
                  </a:lnTo>
                  <a:lnTo>
                    <a:pt x="113606" y="319189"/>
                  </a:lnTo>
                  <a:close/>
                </a:path>
                <a:path w="586104" h="521334">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62894" y="403758"/>
                  </a:lnTo>
                  <a:lnTo>
                    <a:pt x="268012" y="400367"/>
                  </a:lnTo>
                  <a:lnTo>
                    <a:pt x="282744" y="390626"/>
                  </a:lnTo>
                  <a:lnTo>
                    <a:pt x="312445" y="370154"/>
                  </a:lnTo>
                  <a:lnTo>
                    <a:pt x="262691" y="370154"/>
                  </a:lnTo>
                  <a:lnTo>
                    <a:pt x="211573" y="337019"/>
                  </a:lnTo>
                  <a:close/>
                </a:path>
                <a:path w="586104" h="521334">
                  <a:moveTo>
                    <a:pt x="263008" y="403733"/>
                  </a:moveTo>
                  <a:close/>
                </a:path>
                <a:path w="586104" h="521334">
                  <a:moveTo>
                    <a:pt x="127140" y="362229"/>
                  </a:moveTo>
                  <a:lnTo>
                    <a:pt x="113263" y="362229"/>
                  </a:lnTo>
                  <a:lnTo>
                    <a:pt x="140352" y="394246"/>
                  </a:lnTo>
                  <a:lnTo>
                    <a:pt x="127140" y="362229"/>
                  </a:lnTo>
                  <a:close/>
                </a:path>
                <a:path w="586104" h="521334">
                  <a:moveTo>
                    <a:pt x="320831" y="232765"/>
                  </a:moveTo>
                  <a:lnTo>
                    <a:pt x="384649" y="283502"/>
                  </a:lnTo>
                  <a:lnTo>
                    <a:pt x="369181" y="295464"/>
                  </a:lnTo>
                  <a:lnTo>
                    <a:pt x="341801" y="315383"/>
                  </a:lnTo>
                  <a:lnTo>
                    <a:pt x="305355" y="341025"/>
                  </a:lnTo>
                  <a:lnTo>
                    <a:pt x="262691" y="370154"/>
                  </a:lnTo>
                  <a:lnTo>
                    <a:pt x="312445" y="370154"/>
                  </a:lnTo>
                  <a:lnTo>
                    <a:pt x="358663" y="337831"/>
                  </a:lnTo>
                  <a:lnTo>
                    <a:pt x="402759" y="304939"/>
                  </a:lnTo>
                  <a:lnTo>
                    <a:pt x="413249" y="296075"/>
                  </a:lnTo>
                  <a:lnTo>
                    <a:pt x="415765"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4" h="521334">
                  <a:moveTo>
                    <a:pt x="341964" y="130784"/>
                  </a:moveTo>
                  <a:lnTo>
                    <a:pt x="338446" y="130784"/>
                  </a:lnTo>
                  <a:lnTo>
                    <a:pt x="321275" y="132299"/>
                  </a:lnTo>
                  <a:lnTo>
                    <a:pt x="275162" y="153885"/>
                  </a:lnTo>
                  <a:lnTo>
                    <a:pt x="236518" y="190756"/>
                  </a:lnTo>
                  <a:lnTo>
                    <a:pt x="217555" y="209753"/>
                  </a:lnTo>
                  <a:lnTo>
                    <a:pt x="209821" y="217563"/>
                  </a:lnTo>
                  <a:lnTo>
                    <a:pt x="204347" y="223100"/>
                  </a:lnTo>
                  <a:lnTo>
                    <a:pt x="180190" y="248110"/>
                  </a:lnTo>
                  <a:lnTo>
                    <a:pt x="159707" y="269625"/>
                  </a:lnTo>
                  <a:lnTo>
                    <a:pt x="137290" y="293624"/>
                  </a:lnTo>
                  <a:lnTo>
                    <a:pt x="113771" y="319392"/>
                  </a:lnTo>
                  <a:lnTo>
                    <a:pt x="151757" y="319392"/>
                  </a:lnTo>
                  <a:lnTo>
                    <a:pt x="170860" y="298730"/>
                  </a:lnTo>
                  <a:lnTo>
                    <a:pt x="194910" y="273297"/>
                  </a:lnTo>
                  <a:lnTo>
                    <a:pt x="218000" y="249364"/>
                  </a:lnTo>
                  <a:lnTo>
                    <a:pt x="242263" y="249364"/>
                  </a:lnTo>
                  <a:lnTo>
                    <a:pt x="236262" y="230720"/>
                  </a:lnTo>
                  <a:lnTo>
                    <a:pt x="272432" y="194803"/>
                  </a:lnTo>
                  <a:lnTo>
                    <a:pt x="303635" y="168059"/>
                  </a:lnTo>
                  <a:lnTo>
                    <a:pt x="338446" y="158838"/>
                  </a:lnTo>
                  <a:lnTo>
                    <a:pt x="365891" y="158838"/>
                  </a:lnTo>
                  <a:lnTo>
                    <a:pt x="380933" y="131330"/>
                  </a:lnTo>
                  <a:lnTo>
                    <a:pt x="348949" y="131330"/>
                  </a:lnTo>
                  <a:lnTo>
                    <a:pt x="345469" y="130962"/>
                  </a:lnTo>
                  <a:lnTo>
                    <a:pt x="341964" y="130784"/>
                  </a:lnTo>
                  <a:close/>
                </a:path>
                <a:path w="586104" h="521334">
                  <a:moveTo>
                    <a:pt x="415765" y="296075"/>
                  </a:moveTo>
                  <a:lnTo>
                    <a:pt x="413249" y="296075"/>
                  </a:lnTo>
                  <a:lnTo>
                    <a:pt x="415370" y="296837"/>
                  </a:lnTo>
                  <a:lnTo>
                    <a:pt x="415765" y="296075"/>
                  </a:lnTo>
                  <a:close/>
                </a:path>
                <a:path w="586104" h="521334">
                  <a:moveTo>
                    <a:pt x="242263" y="249364"/>
                  </a:moveTo>
                  <a:lnTo>
                    <a:pt x="218000" y="249364"/>
                  </a:lnTo>
                  <a:lnTo>
                    <a:pt x="253356" y="283832"/>
                  </a:lnTo>
                  <a:lnTo>
                    <a:pt x="242263" y="249364"/>
                  </a:lnTo>
                  <a:close/>
                </a:path>
                <a:path w="586104" h="521334">
                  <a:moveTo>
                    <a:pt x="569673" y="128701"/>
                  </a:moveTo>
                  <a:lnTo>
                    <a:pt x="534776" y="128701"/>
                  </a:lnTo>
                  <a:lnTo>
                    <a:pt x="541773" y="133324"/>
                  </a:lnTo>
                  <a:lnTo>
                    <a:pt x="544466" y="140766"/>
                  </a:lnTo>
                  <a:lnTo>
                    <a:pt x="406912" y="209994"/>
                  </a:lnTo>
                  <a:lnTo>
                    <a:pt x="409340" y="223100"/>
                  </a:lnTo>
                  <a:lnTo>
                    <a:pt x="409303" y="236516"/>
                  </a:lnTo>
                  <a:lnTo>
                    <a:pt x="406769" y="249608"/>
                  </a:lnTo>
                  <a:lnTo>
                    <a:pt x="401769" y="262077"/>
                  </a:lnTo>
                  <a:lnTo>
                    <a:pt x="432138" y="262077"/>
                  </a:lnTo>
                  <a:lnTo>
                    <a:pt x="435071" y="252398"/>
                  </a:lnTo>
                  <a:lnTo>
                    <a:pt x="437119" y="240622"/>
                  </a:lnTo>
                  <a:lnTo>
                    <a:pt x="437722" y="228676"/>
                  </a:lnTo>
                  <a:lnTo>
                    <a:pt x="543069" y="190550"/>
                  </a:lnTo>
                  <a:lnTo>
                    <a:pt x="558765" y="180958"/>
                  </a:lnTo>
                  <a:lnTo>
                    <a:pt x="569220" y="166589"/>
                  </a:lnTo>
                  <a:lnTo>
                    <a:pt x="573542" y="149367"/>
                  </a:lnTo>
                  <a:lnTo>
                    <a:pt x="570844" y="131216"/>
                  </a:lnTo>
                  <a:lnTo>
                    <a:pt x="569673" y="128701"/>
                  </a:lnTo>
                  <a:close/>
                </a:path>
                <a:path w="586104" h="521334">
                  <a:moveTo>
                    <a:pt x="217492" y="209689"/>
                  </a:moveTo>
                  <a:close/>
                </a:path>
                <a:path w="586104" h="521334">
                  <a:moveTo>
                    <a:pt x="365891" y="158838"/>
                  </a:moveTo>
                  <a:lnTo>
                    <a:pt x="346930" y="158838"/>
                  </a:lnTo>
                  <a:lnTo>
                    <a:pt x="355414" y="160350"/>
                  </a:lnTo>
                  <a:lnTo>
                    <a:pt x="363440" y="163322"/>
                  </a:lnTo>
                  <a:lnTo>
                    <a:pt x="365891" y="158838"/>
                  </a:lnTo>
                  <a:close/>
                </a:path>
                <a:path w="586104" h="521334">
                  <a:moveTo>
                    <a:pt x="582176" y="37376"/>
                  </a:moveTo>
                  <a:lnTo>
                    <a:pt x="545025" y="37376"/>
                  </a:lnTo>
                  <a:lnTo>
                    <a:pt x="550168" y="39585"/>
                  </a:lnTo>
                  <a:lnTo>
                    <a:pt x="553775" y="43853"/>
                  </a:lnTo>
                  <a:lnTo>
                    <a:pt x="557275"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4" h="521334">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4" h="521334">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4" h="521334">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endParaRPr/>
            </a:p>
          </p:txBody>
        </p:sp>
      </p:grpSp>
      <p:sp>
        <p:nvSpPr>
          <p:cNvPr id="28" name="object 24">
            <a:extLst>
              <a:ext uri="{FF2B5EF4-FFF2-40B4-BE49-F238E27FC236}">
                <a16:creationId xmlns:a16="http://schemas.microsoft.com/office/drawing/2014/main" id="{CD8A53BA-A8C8-4F7C-A788-4C515FB38599}"/>
              </a:ext>
            </a:extLst>
          </p:cNvPr>
          <p:cNvSpPr txBox="1">
            <a:spLocks noGrp="1"/>
          </p:cNvSpPr>
          <p:nvPr>
            <p:ph type="title" hasCustomPrompt="1"/>
          </p:nvPr>
        </p:nvSpPr>
        <p:spPr>
          <a:xfrm>
            <a:off x="1769606" y="1856675"/>
            <a:ext cx="3729990"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60" dirty="0">
                <a:solidFill>
                  <a:srgbClr val="FFFFFF"/>
                </a:solidFill>
              </a:rPr>
              <a:t>HORTICULTURE</a:t>
            </a:r>
            <a:r>
              <a:rPr sz="2300" spc="70" dirty="0">
                <a:solidFill>
                  <a:srgbClr val="FFFFFF"/>
                </a:solidFill>
              </a:rPr>
              <a:t> </a:t>
            </a:r>
            <a:br>
              <a:rPr lang="fr-BE" sz="2300" spc="70" dirty="0">
                <a:solidFill>
                  <a:srgbClr val="FFFFFF"/>
                </a:solidFill>
              </a:rPr>
            </a:br>
            <a:r>
              <a:rPr sz="2300" spc="75" dirty="0">
                <a:solidFill>
                  <a:srgbClr val="FFFFFF"/>
                </a:solidFill>
              </a:rPr>
              <a:t>COMESTIBLE</a:t>
            </a:r>
            <a:endParaRPr sz="2300" dirty="0"/>
          </a:p>
        </p:txBody>
      </p:sp>
      <p:sp>
        <p:nvSpPr>
          <p:cNvPr id="29" name="Espace réservé du texte 31">
            <a:extLst>
              <a:ext uri="{FF2B5EF4-FFF2-40B4-BE49-F238E27FC236}">
                <a16:creationId xmlns:a16="http://schemas.microsoft.com/office/drawing/2014/main" id="{73ED62B6-3957-4CB5-A3AE-61275EE1612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28462605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Disposition HORTI COMESTIBLE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A73E65E6-2EED-D938-5A2A-A305ABF83C95}"/>
              </a:ext>
            </a:extLst>
          </p:cNvPr>
          <p:cNvGrpSpPr/>
          <p:nvPr userDrawn="1"/>
        </p:nvGrpSpPr>
        <p:grpSpPr>
          <a:xfrm>
            <a:off x="457200" y="457200"/>
            <a:ext cx="11278800" cy="5943612"/>
            <a:chOff x="457200" y="457200"/>
            <a:chExt cx="11278800" cy="5943612"/>
          </a:xfrm>
        </p:grpSpPr>
        <p:pic>
          <p:nvPicPr>
            <p:cNvPr id="27" name="object 3">
              <a:extLst>
                <a:ext uri="{FF2B5EF4-FFF2-40B4-BE49-F238E27FC236}">
                  <a16:creationId xmlns:a16="http://schemas.microsoft.com/office/drawing/2014/main" id="{C0A764DD-9AAF-6274-6A2A-371F92FCB430}"/>
                </a:ext>
              </a:extLst>
            </p:cNvPr>
            <p:cNvPicPr/>
            <p:nvPr/>
          </p:nvPicPr>
          <p:blipFill>
            <a:blip r:embed="rId2" cstate="print"/>
            <a:stretch>
              <a:fillRect/>
            </a:stretch>
          </p:blipFill>
          <p:spPr>
            <a:xfrm>
              <a:off x="457200" y="457200"/>
              <a:ext cx="11278800" cy="5943600"/>
            </a:xfrm>
            <a:prstGeom prst="rect">
              <a:avLst/>
            </a:prstGeom>
          </p:spPr>
        </p:pic>
        <p:sp>
          <p:nvSpPr>
            <p:cNvPr id="30" name="object 4">
              <a:extLst>
                <a:ext uri="{FF2B5EF4-FFF2-40B4-BE49-F238E27FC236}">
                  <a16:creationId xmlns:a16="http://schemas.microsoft.com/office/drawing/2014/main" id="{91B7DA66-DD33-E117-3BAC-79B59652DF33}"/>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2" name="object 6">
              <a:extLst>
                <a:ext uri="{FF2B5EF4-FFF2-40B4-BE49-F238E27FC236}">
                  <a16:creationId xmlns:a16="http://schemas.microsoft.com/office/drawing/2014/main" id="{EB5676C6-9369-539D-96B1-2FF8FBF68198}"/>
                </a:ext>
              </a:extLst>
            </p:cNvPr>
            <p:cNvPicPr/>
            <p:nvPr/>
          </p:nvPicPr>
          <p:blipFill>
            <a:blip r:embed="rId3" cstate="print"/>
            <a:stretch>
              <a:fillRect/>
            </a:stretch>
          </p:blipFill>
          <p:spPr>
            <a:xfrm>
              <a:off x="2262896" y="845892"/>
              <a:ext cx="191192" cy="116827"/>
            </a:xfrm>
            <a:prstGeom prst="rect">
              <a:avLst/>
            </a:prstGeom>
          </p:spPr>
        </p:pic>
        <p:pic>
          <p:nvPicPr>
            <p:cNvPr id="33" name="object 7">
              <a:extLst>
                <a:ext uri="{FF2B5EF4-FFF2-40B4-BE49-F238E27FC236}">
                  <a16:creationId xmlns:a16="http://schemas.microsoft.com/office/drawing/2014/main" id="{D72B8AAE-7CA0-975B-E277-C7C1441C9880}"/>
                </a:ext>
              </a:extLst>
            </p:cNvPr>
            <p:cNvPicPr/>
            <p:nvPr/>
          </p:nvPicPr>
          <p:blipFill>
            <a:blip r:embed="rId4" cstate="print"/>
            <a:stretch>
              <a:fillRect/>
            </a:stretch>
          </p:blipFill>
          <p:spPr>
            <a:xfrm>
              <a:off x="2476723" y="807203"/>
              <a:ext cx="314252" cy="155332"/>
            </a:xfrm>
            <a:prstGeom prst="rect">
              <a:avLst/>
            </a:prstGeom>
          </p:spPr>
        </p:pic>
        <p:pic>
          <p:nvPicPr>
            <p:cNvPr id="34" name="object 8">
              <a:extLst>
                <a:ext uri="{FF2B5EF4-FFF2-40B4-BE49-F238E27FC236}">
                  <a16:creationId xmlns:a16="http://schemas.microsoft.com/office/drawing/2014/main" id="{DBCEF8C2-A842-F8E2-ABF6-65B7DD2BF6AE}"/>
                </a:ext>
              </a:extLst>
            </p:cNvPr>
            <p:cNvPicPr/>
            <p:nvPr/>
          </p:nvPicPr>
          <p:blipFill>
            <a:blip r:embed="rId5" cstate="print"/>
            <a:stretch>
              <a:fillRect/>
            </a:stretch>
          </p:blipFill>
          <p:spPr>
            <a:xfrm>
              <a:off x="2818596" y="846974"/>
              <a:ext cx="65265" cy="114312"/>
            </a:xfrm>
            <a:prstGeom prst="rect">
              <a:avLst/>
            </a:prstGeom>
          </p:spPr>
        </p:pic>
        <p:pic>
          <p:nvPicPr>
            <p:cNvPr id="35" name="object 9">
              <a:extLst>
                <a:ext uri="{FF2B5EF4-FFF2-40B4-BE49-F238E27FC236}">
                  <a16:creationId xmlns:a16="http://schemas.microsoft.com/office/drawing/2014/main" id="{F4D89994-C431-1B57-1FBC-D3A82A19B04F}"/>
                </a:ext>
              </a:extLst>
            </p:cNvPr>
            <p:cNvPicPr/>
            <p:nvPr/>
          </p:nvPicPr>
          <p:blipFill>
            <a:blip r:embed="rId6" cstate="print"/>
            <a:stretch>
              <a:fillRect/>
            </a:stretch>
          </p:blipFill>
          <p:spPr>
            <a:xfrm>
              <a:off x="2924695" y="836085"/>
              <a:ext cx="223837" cy="126636"/>
            </a:xfrm>
            <a:prstGeom prst="rect">
              <a:avLst/>
            </a:prstGeom>
          </p:spPr>
        </p:pic>
        <p:pic>
          <p:nvPicPr>
            <p:cNvPr id="36" name="object 10">
              <a:extLst>
                <a:ext uri="{FF2B5EF4-FFF2-40B4-BE49-F238E27FC236}">
                  <a16:creationId xmlns:a16="http://schemas.microsoft.com/office/drawing/2014/main" id="{819AFC6E-C2AC-3BB3-118D-8482F02A27F4}"/>
                </a:ext>
              </a:extLst>
            </p:cNvPr>
            <p:cNvPicPr/>
            <p:nvPr/>
          </p:nvPicPr>
          <p:blipFill>
            <a:blip r:embed="rId7" cstate="print"/>
            <a:stretch>
              <a:fillRect/>
            </a:stretch>
          </p:blipFill>
          <p:spPr>
            <a:xfrm>
              <a:off x="2262896" y="1030259"/>
              <a:ext cx="71958" cy="117830"/>
            </a:xfrm>
            <a:prstGeom prst="rect">
              <a:avLst/>
            </a:prstGeom>
          </p:spPr>
        </p:pic>
        <p:pic>
          <p:nvPicPr>
            <p:cNvPr id="37" name="object 11">
              <a:extLst>
                <a:ext uri="{FF2B5EF4-FFF2-40B4-BE49-F238E27FC236}">
                  <a16:creationId xmlns:a16="http://schemas.microsoft.com/office/drawing/2014/main" id="{E8650440-80BB-332C-8EB0-6403B05EA0CA}"/>
                </a:ext>
              </a:extLst>
            </p:cNvPr>
            <p:cNvPicPr/>
            <p:nvPr/>
          </p:nvPicPr>
          <p:blipFill>
            <a:blip r:embed="rId8" cstate="print"/>
            <a:stretch>
              <a:fillRect/>
            </a:stretch>
          </p:blipFill>
          <p:spPr>
            <a:xfrm>
              <a:off x="2358334" y="1029333"/>
              <a:ext cx="192708" cy="120397"/>
            </a:xfrm>
            <a:prstGeom prst="rect">
              <a:avLst/>
            </a:prstGeom>
          </p:spPr>
        </p:pic>
        <p:pic>
          <p:nvPicPr>
            <p:cNvPr id="38" name="object 12">
              <a:extLst>
                <a:ext uri="{FF2B5EF4-FFF2-40B4-BE49-F238E27FC236}">
                  <a16:creationId xmlns:a16="http://schemas.microsoft.com/office/drawing/2014/main" id="{41DF3543-5393-0537-10E5-D6FE43D8E017}"/>
                </a:ext>
              </a:extLst>
            </p:cNvPr>
            <p:cNvPicPr/>
            <p:nvPr/>
          </p:nvPicPr>
          <p:blipFill>
            <a:blip r:embed="rId9" cstate="print"/>
            <a:stretch>
              <a:fillRect/>
            </a:stretch>
          </p:blipFill>
          <p:spPr>
            <a:xfrm>
              <a:off x="2574899" y="1029707"/>
              <a:ext cx="94526" cy="119481"/>
            </a:xfrm>
            <a:prstGeom prst="rect">
              <a:avLst/>
            </a:prstGeom>
          </p:spPr>
        </p:pic>
        <p:pic>
          <p:nvPicPr>
            <p:cNvPr id="39" name="object 13">
              <a:extLst>
                <a:ext uri="{FF2B5EF4-FFF2-40B4-BE49-F238E27FC236}">
                  <a16:creationId xmlns:a16="http://schemas.microsoft.com/office/drawing/2014/main" id="{0094065D-A16F-0796-9503-FA53C0FA2A79}"/>
                </a:ext>
              </a:extLst>
            </p:cNvPr>
            <p:cNvPicPr/>
            <p:nvPr/>
          </p:nvPicPr>
          <p:blipFill>
            <a:blip r:embed="rId10" cstate="print"/>
            <a:stretch>
              <a:fillRect/>
            </a:stretch>
          </p:blipFill>
          <p:spPr>
            <a:xfrm>
              <a:off x="2689974" y="1030433"/>
              <a:ext cx="87718" cy="118935"/>
            </a:xfrm>
            <a:prstGeom prst="rect">
              <a:avLst/>
            </a:prstGeom>
          </p:spPr>
        </p:pic>
        <p:pic>
          <p:nvPicPr>
            <p:cNvPr id="40" name="object 14">
              <a:extLst>
                <a:ext uri="{FF2B5EF4-FFF2-40B4-BE49-F238E27FC236}">
                  <a16:creationId xmlns:a16="http://schemas.microsoft.com/office/drawing/2014/main" id="{10861D90-DF37-8542-3E28-CBD56F4DF8A4}"/>
                </a:ext>
              </a:extLst>
            </p:cNvPr>
            <p:cNvPicPr/>
            <p:nvPr/>
          </p:nvPicPr>
          <p:blipFill>
            <a:blip r:embed="rId11" cstate="print"/>
            <a:stretch>
              <a:fillRect/>
            </a:stretch>
          </p:blipFill>
          <p:spPr>
            <a:xfrm>
              <a:off x="2798245" y="1029522"/>
              <a:ext cx="174539" cy="119837"/>
            </a:xfrm>
            <a:prstGeom prst="rect">
              <a:avLst/>
            </a:prstGeom>
          </p:spPr>
        </p:pic>
        <p:pic>
          <p:nvPicPr>
            <p:cNvPr id="41" name="object 15">
              <a:extLst>
                <a:ext uri="{FF2B5EF4-FFF2-40B4-BE49-F238E27FC236}">
                  <a16:creationId xmlns:a16="http://schemas.microsoft.com/office/drawing/2014/main" id="{0D35282A-DF5D-C8AF-4010-6AFD4D124629}"/>
                </a:ext>
              </a:extLst>
            </p:cNvPr>
            <p:cNvPicPr/>
            <p:nvPr/>
          </p:nvPicPr>
          <p:blipFill>
            <a:blip r:embed="rId12" cstate="print"/>
            <a:stretch>
              <a:fillRect/>
            </a:stretch>
          </p:blipFill>
          <p:spPr>
            <a:xfrm>
              <a:off x="2993710" y="1030433"/>
              <a:ext cx="172717" cy="118935"/>
            </a:xfrm>
            <a:prstGeom prst="rect">
              <a:avLst/>
            </a:prstGeom>
          </p:spPr>
        </p:pic>
        <p:pic>
          <p:nvPicPr>
            <p:cNvPr id="42" name="object 16">
              <a:extLst>
                <a:ext uri="{FF2B5EF4-FFF2-40B4-BE49-F238E27FC236}">
                  <a16:creationId xmlns:a16="http://schemas.microsoft.com/office/drawing/2014/main" id="{819960F1-08CD-BD64-77B0-B9A550F7B0BF}"/>
                </a:ext>
              </a:extLst>
            </p:cNvPr>
            <p:cNvPicPr/>
            <p:nvPr/>
          </p:nvPicPr>
          <p:blipFill>
            <a:blip r:embed="rId13" cstate="print"/>
            <a:stretch>
              <a:fillRect/>
            </a:stretch>
          </p:blipFill>
          <p:spPr>
            <a:xfrm>
              <a:off x="3197050" y="1029512"/>
              <a:ext cx="163521" cy="120218"/>
            </a:xfrm>
            <a:prstGeom prst="rect">
              <a:avLst/>
            </a:prstGeom>
          </p:spPr>
        </p:pic>
        <p:sp>
          <p:nvSpPr>
            <p:cNvPr id="43" name="object 17">
              <a:extLst>
                <a:ext uri="{FF2B5EF4-FFF2-40B4-BE49-F238E27FC236}">
                  <a16:creationId xmlns:a16="http://schemas.microsoft.com/office/drawing/2014/main" id="{999CA91B-833F-EC97-6218-FA1175E99CA5}"/>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4" name="object 18">
              <a:extLst>
                <a:ext uri="{FF2B5EF4-FFF2-40B4-BE49-F238E27FC236}">
                  <a16:creationId xmlns:a16="http://schemas.microsoft.com/office/drawing/2014/main" id="{9435EE52-EEC5-350F-6DCE-16B6A6BD6BD5}"/>
                </a:ext>
              </a:extLst>
            </p:cNvPr>
            <p:cNvPicPr/>
            <p:nvPr/>
          </p:nvPicPr>
          <p:blipFill>
            <a:blip r:embed="rId14" cstate="print"/>
            <a:stretch>
              <a:fillRect/>
            </a:stretch>
          </p:blipFill>
          <p:spPr>
            <a:xfrm>
              <a:off x="1932696" y="1082268"/>
              <a:ext cx="238683" cy="180339"/>
            </a:xfrm>
            <a:prstGeom prst="rect">
              <a:avLst/>
            </a:prstGeom>
          </p:spPr>
        </p:pic>
        <p:sp>
          <p:nvSpPr>
            <p:cNvPr id="45" name="object 19">
              <a:extLst>
                <a:ext uri="{FF2B5EF4-FFF2-40B4-BE49-F238E27FC236}">
                  <a16:creationId xmlns:a16="http://schemas.microsoft.com/office/drawing/2014/main" id="{635DBBC4-514B-7916-6E40-66B2B8E93131}"/>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6" name="object 20">
              <a:extLst>
                <a:ext uri="{FF2B5EF4-FFF2-40B4-BE49-F238E27FC236}">
                  <a16:creationId xmlns:a16="http://schemas.microsoft.com/office/drawing/2014/main" id="{59B20AB4-62FC-CF22-5C08-6363D77E861C}"/>
                </a:ext>
              </a:extLst>
            </p:cNvPr>
            <p:cNvSpPr/>
            <p:nvPr/>
          </p:nvSpPr>
          <p:spPr>
            <a:xfrm>
              <a:off x="10416593" y="751976"/>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endParaRPr/>
            </a:p>
          </p:txBody>
        </p:sp>
        <p:sp>
          <p:nvSpPr>
            <p:cNvPr id="47" name="object 21">
              <a:extLst>
                <a:ext uri="{FF2B5EF4-FFF2-40B4-BE49-F238E27FC236}">
                  <a16:creationId xmlns:a16="http://schemas.microsoft.com/office/drawing/2014/main" id="{B6B4AD1D-359E-C396-0FC9-7DE310509F0F}"/>
                </a:ext>
              </a:extLst>
            </p:cNvPr>
            <p:cNvSpPr/>
            <p:nvPr/>
          </p:nvSpPr>
          <p:spPr>
            <a:xfrm>
              <a:off x="10644365" y="1006639"/>
              <a:ext cx="612775" cy="552450"/>
            </a:xfrm>
            <a:custGeom>
              <a:avLst/>
              <a:gdLst/>
              <a:ahLst/>
              <a:cxnLst/>
              <a:rect l="l" t="t" r="r" b="b"/>
              <a:pathLst>
                <a:path w="612775" h="552450">
                  <a:moveTo>
                    <a:pt x="302882" y="12217"/>
                  </a:moveTo>
                  <a:lnTo>
                    <a:pt x="239204" y="16548"/>
                  </a:lnTo>
                  <a:lnTo>
                    <a:pt x="202209" y="32715"/>
                  </a:lnTo>
                  <a:lnTo>
                    <a:pt x="185051" y="50152"/>
                  </a:lnTo>
                  <a:lnTo>
                    <a:pt x="180860" y="58305"/>
                  </a:lnTo>
                  <a:lnTo>
                    <a:pt x="233680" y="75133"/>
                  </a:lnTo>
                  <a:lnTo>
                    <a:pt x="271868" y="56616"/>
                  </a:lnTo>
                  <a:lnTo>
                    <a:pt x="295059" y="27419"/>
                  </a:lnTo>
                  <a:lnTo>
                    <a:pt x="302882" y="12217"/>
                  </a:lnTo>
                  <a:close/>
                </a:path>
                <a:path w="612775" h="552450">
                  <a:moveTo>
                    <a:pt x="612686" y="94399"/>
                  </a:moveTo>
                  <a:lnTo>
                    <a:pt x="579780" y="68008"/>
                  </a:lnTo>
                  <a:lnTo>
                    <a:pt x="572160" y="68008"/>
                  </a:lnTo>
                  <a:lnTo>
                    <a:pt x="564743" y="70726"/>
                  </a:lnTo>
                  <a:lnTo>
                    <a:pt x="511479" y="115747"/>
                  </a:lnTo>
                  <a:lnTo>
                    <a:pt x="516547" y="106464"/>
                  </a:lnTo>
                  <a:lnTo>
                    <a:pt x="520319" y="94234"/>
                  </a:lnTo>
                  <a:lnTo>
                    <a:pt x="519163" y="81902"/>
                  </a:lnTo>
                  <a:lnTo>
                    <a:pt x="513473" y="70904"/>
                  </a:lnTo>
                  <a:lnTo>
                    <a:pt x="503682" y="62649"/>
                  </a:lnTo>
                  <a:lnTo>
                    <a:pt x="498944" y="60058"/>
                  </a:lnTo>
                  <a:lnTo>
                    <a:pt x="493598" y="58686"/>
                  </a:lnTo>
                  <a:lnTo>
                    <a:pt x="488213" y="58686"/>
                  </a:lnTo>
                  <a:lnTo>
                    <a:pt x="396481" y="191389"/>
                  </a:lnTo>
                  <a:lnTo>
                    <a:pt x="390537" y="190119"/>
                  </a:lnTo>
                  <a:lnTo>
                    <a:pt x="384505" y="189471"/>
                  </a:lnTo>
                  <a:lnTo>
                    <a:pt x="378409" y="189471"/>
                  </a:lnTo>
                  <a:lnTo>
                    <a:pt x="336232" y="200787"/>
                  </a:lnTo>
                  <a:lnTo>
                    <a:pt x="312420" y="220027"/>
                  </a:lnTo>
                  <a:lnTo>
                    <a:pt x="313118" y="188302"/>
                  </a:lnTo>
                  <a:lnTo>
                    <a:pt x="304419" y="149682"/>
                  </a:lnTo>
                  <a:lnTo>
                    <a:pt x="282270" y="115125"/>
                  </a:lnTo>
                  <a:lnTo>
                    <a:pt x="242570" y="94589"/>
                  </a:lnTo>
                  <a:lnTo>
                    <a:pt x="209600" y="92227"/>
                  </a:lnTo>
                  <a:lnTo>
                    <a:pt x="185216" y="97828"/>
                  </a:lnTo>
                  <a:lnTo>
                    <a:pt x="168490" y="107442"/>
                  </a:lnTo>
                  <a:lnTo>
                    <a:pt x="158534" y="117132"/>
                  </a:lnTo>
                  <a:lnTo>
                    <a:pt x="164909" y="85864"/>
                  </a:lnTo>
                  <a:lnTo>
                    <a:pt x="173266" y="50927"/>
                  </a:lnTo>
                  <a:lnTo>
                    <a:pt x="182892" y="19824"/>
                  </a:lnTo>
                  <a:lnTo>
                    <a:pt x="193090" y="0"/>
                  </a:lnTo>
                  <a:lnTo>
                    <a:pt x="172732" y="0"/>
                  </a:lnTo>
                  <a:lnTo>
                    <a:pt x="160921" y="37172"/>
                  </a:lnTo>
                  <a:lnTo>
                    <a:pt x="154444" y="61264"/>
                  </a:lnTo>
                  <a:lnTo>
                    <a:pt x="151028" y="82816"/>
                  </a:lnTo>
                  <a:lnTo>
                    <a:pt x="148386" y="112369"/>
                  </a:lnTo>
                  <a:lnTo>
                    <a:pt x="136029" y="97586"/>
                  </a:lnTo>
                  <a:lnTo>
                    <a:pt x="115506" y="84886"/>
                  </a:lnTo>
                  <a:lnTo>
                    <a:pt x="85648" y="81216"/>
                  </a:lnTo>
                  <a:lnTo>
                    <a:pt x="45288" y="93510"/>
                  </a:lnTo>
                  <a:lnTo>
                    <a:pt x="16891" y="119824"/>
                  </a:lnTo>
                  <a:lnTo>
                    <a:pt x="2565" y="159270"/>
                  </a:lnTo>
                  <a:lnTo>
                    <a:pt x="0" y="205892"/>
                  </a:lnTo>
                  <a:lnTo>
                    <a:pt x="6921" y="253784"/>
                  </a:lnTo>
                  <a:lnTo>
                    <a:pt x="21018" y="297014"/>
                  </a:lnTo>
                  <a:lnTo>
                    <a:pt x="39992" y="329653"/>
                  </a:lnTo>
                  <a:lnTo>
                    <a:pt x="61544" y="345770"/>
                  </a:lnTo>
                  <a:lnTo>
                    <a:pt x="97751" y="351142"/>
                  </a:lnTo>
                  <a:lnTo>
                    <a:pt x="127203" y="349567"/>
                  </a:lnTo>
                  <a:lnTo>
                    <a:pt x="146989" y="345414"/>
                  </a:lnTo>
                  <a:lnTo>
                    <a:pt x="154228" y="343065"/>
                  </a:lnTo>
                  <a:lnTo>
                    <a:pt x="182537" y="353275"/>
                  </a:lnTo>
                  <a:lnTo>
                    <a:pt x="153441" y="385419"/>
                  </a:lnTo>
                  <a:lnTo>
                    <a:pt x="87134" y="465582"/>
                  </a:lnTo>
                  <a:lnTo>
                    <a:pt x="60452" y="507606"/>
                  </a:lnTo>
                  <a:lnTo>
                    <a:pt x="54051" y="531266"/>
                  </a:lnTo>
                  <a:lnTo>
                    <a:pt x="59372" y="544055"/>
                  </a:lnTo>
                  <a:lnTo>
                    <a:pt x="62395" y="547649"/>
                  </a:lnTo>
                  <a:lnTo>
                    <a:pt x="68173" y="551916"/>
                  </a:lnTo>
                  <a:lnTo>
                    <a:pt x="78460" y="551916"/>
                  </a:lnTo>
                  <a:lnTo>
                    <a:pt x="133007" y="533806"/>
                  </a:lnTo>
                  <a:lnTo>
                    <a:pt x="175628" y="511251"/>
                  </a:lnTo>
                  <a:lnTo>
                    <a:pt x="228346" y="479755"/>
                  </a:lnTo>
                  <a:lnTo>
                    <a:pt x="291084" y="439381"/>
                  </a:lnTo>
                  <a:lnTo>
                    <a:pt x="354063" y="396671"/>
                  </a:lnTo>
                  <a:lnTo>
                    <a:pt x="390880" y="370738"/>
                  </a:lnTo>
                  <a:lnTo>
                    <a:pt x="433654" y="338874"/>
                  </a:lnTo>
                  <a:lnTo>
                    <a:pt x="446722" y="327825"/>
                  </a:lnTo>
                  <a:lnTo>
                    <a:pt x="436651" y="319798"/>
                  </a:lnTo>
                  <a:lnTo>
                    <a:pt x="448538" y="324116"/>
                  </a:lnTo>
                  <a:lnTo>
                    <a:pt x="454190" y="313169"/>
                  </a:lnTo>
                  <a:lnTo>
                    <a:pt x="459206" y="301371"/>
                  </a:lnTo>
                  <a:lnTo>
                    <a:pt x="462356" y="289064"/>
                  </a:lnTo>
                  <a:lnTo>
                    <a:pt x="463626" y="276453"/>
                  </a:lnTo>
                  <a:lnTo>
                    <a:pt x="463003" y="263728"/>
                  </a:lnTo>
                  <a:lnTo>
                    <a:pt x="578294" y="222008"/>
                  </a:lnTo>
                  <a:lnTo>
                    <a:pt x="589203" y="215328"/>
                  </a:lnTo>
                  <a:lnTo>
                    <a:pt x="596480" y="205320"/>
                  </a:lnTo>
                  <a:lnTo>
                    <a:pt x="599490" y="193306"/>
                  </a:lnTo>
                  <a:lnTo>
                    <a:pt x="597611" y="180644"/>
                  </a:lnTo>
                  <a:lnTo>
                    <a:pt x="592823" y="171945"/>
                  </a:lnTo>
                  <a:lnTo>
                    <a:pt x="585787" y="165214"/>
                  </a:lnTo>
                  <a:lnTo>
                    <a:pt x="577062" y="160883"/>
                  </a:lnTo>
                  <a:lnTo>
                    <a:pt x="567258" y="159346"/>
                  </a:lnTo>
                  <a:lnTo>
                    <a:pt x="564324" y="159346"/>
                  </a:lnTo>
                  <a:lnTo>
                    <a:pt x="561428" y="159740"/>
                  </a:lnTo>
                  <a:lnTo>
                    <a:pt x="558596" y="160528"/>
                  </a:lnTo>
                  <a:lnTo>
                    <a:pt x="607212" y="119418"/>
                  </a:lnTo>
                  <a:lnTo>
                    <a:pt x="611251" y="111607"/>
                  </a:lnTo>
                  <a:lnTo>
                    <a:pt x="612686" y="94399"/>
                  </a:lnTo>
                  <a:close/>
                </a:path>
              </a:pathLst>
            </a:custGeom>
            <a:solidFill>
              <a:srgbClr val="FFFFFF"/>
            </a:solidFill>
          </p:spPr>
          <p:txBody>
            <a:bodyPr wrap="square" lIns="0" tIns="0" rIns="0" bIns="0" rtlCol="0"/>
            <a:lstStyle/>
            <a:p>
              <a:endParaRPr/>
            </a:p>
          </p:txBody>
        </p:sp>
        <p:sp>
          <p:nvSpPr>
            <p:cNvPr id="48" name="object 22">
              <a:extLst>
                <a:ext uri="{FF2B5EF4-FFF2-40B4-BE49-F238E27FC236}">
                  <a16:creationId xmlns:a16="http://schemas.microsoft.com/office/drawing/2014/main" id="{742D2C5E-42A9-3864-E716-BC3029F570ED}"/>
                </a:ext>
              </a:extLst>
            </p:cNvPr>
            <p:cNvSpPr/>
            <p:nvPr/>
          </p:nvSpPr>
          <p:spPr>
            <a:xfrm>
              <a:off x="10684318" y="1051292"/>
              <a:ext cx="586105" cy="521334"/>
            </a:xfrm>
            <a:custGeom>
              <a:avLst/>
              <a:gdLst/>
              <a:ahLst/>
              <a:cxnLst/>
              <a:rect l="l" t="t" r="r" b="b"/>
              <a:pathLst>
                <a:path w="586104" h="521334">
                  <a:moveTo>
                    <a:pt x="113606" y="319189"/>
                  </a:moveTo>
                  <a:lnTo>
                    <a:pt x="96803" y="338429"/>
                  </a:lnTo>
                  <a:lnTo>
                    <a:pt x="90085" y="345998"/>
                  </a:lnTo>
                  <a:lnTo>
                    <a:pt x="35128" y="413602"/>
                  </a:lnTo>
                  <a:lnTo>
                    <a:pt x="6949" y="458939"/>
                  </a:lnTo>
                  <a:lnTo>
                    <a:pt x="0" y="488437"/>
                  </a:lnTo>
                  <a:lnTo>
                    <a:pt x="8691" y="508431"/>
                  </a:lnTo>
                  <a:lnTo>
                    <a:pt x="13236" y="512920"/>
                  </a:lnTo>
                  <a:lnTo>
                    <a:pt x="19581" y="517063"/>
                  </a:lnTo>
                  <a:lnTo>
                    <a:pt x="27936"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2" y="473455"/>
                  </a:lnTo>
                  <a:lnTo>
                    <a:pt x="47835" y="444199"/>
                  </a:lnTo>
                  <a:lnTo>
                    <a:pt x="76459" y="405988"/>
                  </a:lnTo>
                  <a:lnTo>
                    <a:pt x="113263" y="362229"/>
                  </a:lnTo>
                  <a:lnTo>
                    <a:pt x="127140" y="362229"/>
                  </a:lnTo>
                  <a:lnTo>
                    <a:pt x="122711" y="351497"/>
                  </a:lnTo>
                  <a:lnTo>
                    <a:pt x="146558" y="325015"/>
                  </a:lnTo>
                  <a:lnTo>
                    <a:pt x="151757" y="319392"/>
                  </a:lnTo>
                  <a:lnTo>
                    <a:pt x="113771" y="319392"/>
                  </a:lnTo>
                  <a:lnTo>
                    <a:pt x="113606" y="319189"/>
                  </a:lnTo>
                  <a:close/>
                </a:path>
                <a:path w="586104" h="521334">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82744" y="390626"/>
                  </a:lnTo>
                  <a:lnTo>
                    <a:pt x="312504" y="370154"/>
                  </a:lnTo>
                  <a:lnTo>
                    <a:pt x="262691" y="370154"/>
                  </a:lnTo>
                  <a:lnTo>
                    <a:pt x="211573" y="337019"/>
                  </a:lnTo>
                  <a:close/>
                </a:path>
                <a:path w="586104" h="521334">
                  <a:moveTo>
                    <a:pt x="127140" y="362229"/>
                  </a:moveTo>
                  <a:lnTo>
                    <a:pt x="113263" y="362229"/>
                  </a:lnTo>
                  <a:lnTo>
                    <a:pt x="140352" y="394246"/>
                  </a:lnTo>
                  <a:lnTo>
                    <a:pt x="127140" y="362229"/>
                  </a:lnTo>
                  <a:close/>
                </a:path>
                <a:path w="586104" h="521334">
                  <a:moveTo>
                    <a:pt x="320831" y="232765"/>
                  </a:moveTo>
                  <a:lnTo>
                    <a:pt x="384649" y="283502"/>
                  </a:lnTo>
                  <a:lnTo>
                    <a:pt x="369181" y="295464"/>
                  </a:lnTo>
                  <a:lnTo>
                    <a:pt x="341801" y="315383"/>
                  </a:lnTo>
                  <a:lnTo>
                    <a:pt x="305355" y="341025"/>
                  </a:lnTo>
                  <a:lnTo>
                    <a:pt x="262691" y="370154"/>
                  </a:lnTo>
                  <a:lnTo>
                    <a:pt x="312504" y="370154"/>
                  </a:lnTo>
                  <a:lnTo>
                    <a:pt x="358663" y="337831"/>
                  </a:lnTo>
                  <a:lnTo>
                    <a:pt x="402759" y="304939"/>
                  </a:lnTo>
                  <a:lnTo>
                    <a:pt x="413249" y="296075"/>
                  </a:lnTo>
                  <a:lnTo>
                    <a:pt x="415765"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4" h="521334">
                  <a:moveTo>
                    <a:pt x="341964" y="130784"/>
                  </a:moveTo>
                  <a:lnTo>
                    <a:pt x="338446" y="130784"/>
                  </a:lnTo>
                  <a:lnTo>
                    <a:pt x="321275" y="132299"/>
                  </a:lnTo>
                  <a:lnTo>
                    <a:pt x="275162" y="153885"/>
                  </a:lnTo>
                  <a:lnTo>
                    <a:pt x="236518" y="190756"/>
                  </a:lnTo>
                  <a:lnTo>
                    <a:pt x="204266" y="223184"/>
                  </a:lnTo>
                  <a:lnTo>
                    <a:pt x="159707" y="269625"/>
                  </a:lnTo>
                  <a:lnTo>
                    <a:pt x="113771" y="319392"/>
                  </a:lnTo>
                  <a:lnTo>
                    <a:pt x="151757" y="319392"/>
                  </a:lnTo>
                  <a:lnTo>
                    <a:pt x="170860" y="298730"/>
                  </a:lnTo>
                  <a:lnTo>
                    <a:pt x="194910" y="273297"/>
                  </a:lnTo>
                  <a:lnTo>
                    <a:pt x="218000" y="249364"/>
                  </a:lnTo>
                  <a:lnTo>
                    <a:pt x="242263" y="249364"/>
                  </a:lnTo>
                  <a:lnTo>
                    <a:pt x="236262" y="230720"/>
                  </a:lnTo>
                  <a:lnTo>
                    <a:pt x="272432" y="194803"/>
                  </a:lnTo>
                  <a:lnTo>
                    <a:pt x="303635" y="168059"/>
                  </a:lnTo>
                  <a:lnTo>
                    <a:pt x="338446" y="158838"/>
                  </a:lnTo>
                  <a:lnTo>
                    <a:pt x="365891" y="158838"/>
                  </a:lnTo>
                  <a:lnTo>
                    <a:pt x="380933" y="131330"/>
                  </a:lnTo>
                  <a:lnTo>
                    <a:pt x="348949" y="131330"/>
                  </a:lnTo>
                  <a:lnTo>
                    <a:pt x="345469" y="130962"/>
                  </a:lnTo>
                  <a:lnTo>
                    <a:pt x="341964" y="130784"/>
                  </a:lnTo>
                  <a:close/>
                </a:path>
                <a:path w="586104" h="521334">
                  <a:moveTo>
                    <a:pt x="415765" y="296075"/>
                  </a:moveTo>
                  <a:lnTo>
                    <a:pt x="413249" y="296075"/>
                  </a:lnTo>
                  <a:lnTo>
                    <a:pt x="415370" y="296837"/>
                  </a:lnTo>
                  <a:lnTo>
                    <a:pt x="415765" y="296075"/>
                  </a:lnTo>
                  <a:close/>
                </a:path>
                <a:path w="586104" h="521334">
                  <a:moveTo>
                    <a:pt x="242263" y="249364"/>
                  </a:moveTo>
                  <a:lnTo>
                    <a:pt x="218000" y="249364"/>
                  </a:lnTo>
                  <a:lnTo>
                    <a:pt x="253356" y="283832"/>
                  </a:lnTo>
                  <a:lnTo>
                    <a:pt x="242341" y="249608"/>
                  </a:lnTo>
                  <a:lnTo>
                    <a:pt x="242263" y="249364"/>
                  </a:lnTo>
                  <a:close/>
                </a:path>
                <a:path w="586104" h="521334">
                  <a:moveTo>
                    <a:pt x="569673" y="128701"/>
                  </a:moveTo>
                  <a:lnTo>
                    <a:pt x="534776" y="128701"/>
                  </a:lnTo>
                  <a:lnTo>
                    <a:pt x="541773" y="133324"/>
                  </a:lnTo>
                  <a:lnTo>
                    <a:pt x="544466" y="140766"/>
                  </a:lnTo>
                  <a:lnTo>
                    <a:pt x="406912" y="209994"/>
                  </a:lnTo>
                  <a:lnTo>
                    <a:pt x="409355" y="223184"/>
                  </a:lnTo>
                  <a:lnTo>
                    <a:pt x="409303" y="236516"/>
                  </a:lnTo>
                  <a:lnTo>
                    <a:pt x="406816" y="249364"/>
                  </a:lnTo>
                  <a:lnTo>
                    <a:pt x="406769" y="249608"/>
                  </a:lnTo>
                  <a:lnTo>
                    <a:pt x="401769" y="262077"/>
                  </a:lnTo>
                  <a:lnTo>
                    <a:pt x="432138" y="262077"/>
                  </a:lnTo>
                  <a:lnTo>
                    <a:pt x="435071" y="252398"/>
                  </a:lnTo>
                  <a:lnTo>
                    <a:pt x="437119" y="240622"/>
                  </a:lnTo>
                  <a:lnTo>
                    <a:pt x="437516" y="232765"/>
                  </a:lnTo>
                  <a:lnTo>
                    <a:pt x="437619" y="230720"/>
                  </a:lnTo>
                  <a:lnTo>
                    <a:pt x="437722" y="228676"/>
                  </a:lnTo>
                  <a:lnTo>
                    <a:pt x="543069" y="190550"/>
                  </a:lnTo>
                  <a:lnTo>
                    <a:pt x="558765" y="180958"/>
                  </a:lnTo>
                  <a:lnTo>
                    <a:pt x="569220" y="166589"/>
                  </a:lnTo>
                  <a:lnTo>
                    <a:pt x="573542" y="149367"/>
                  </a:lnTo>
                  <a:lnTo>
                    <a:pt x="570861" y="131330"/>
                  </a:lnTo>
                  <a:lnTo>
                    <a:pt x="570725" y="130962"/>
                  </a:lnTo>
                  <a:lnTo>
                    <a:pt x="569673" y="128701"/>
                  </a:lnTo>
                  <a:close/>
                </a:path>
                <a:path w="586104" h="521334">
                  <a:moveTo>
                    <a:pt x="365891" y="158838"/>
                  </a:moveTo>
                  <a:lnTo>
                    <a:pt x="346930" y="158838"/>
                  </a:lnTo>
                  <a:lnTo>
                    <a:pt x="355528" y="160392"/>
                  </a:lnTo>
                  <a:lnTo>
                    <a:pt x="363440" y="163322"/>
                  </a:lnTo>
                  <a:lnTo>
                    <a:pt x="365891" y="158838"/>
                  </a:lnTo>
                  <a:close/>
                </a:path>
                <a:path w="586104" h="521334">
                  <a:moveTo>
                    <a:pt x="582176" y="37376"/>
                  </a:moveTo>
                  <a:lnTo>
                    <a:pt x="545025" y="37376"/>
                  </a:lnTo>
                  <a:lnTo>
                    <a:pt x="550168" y="39585"/>
                  </a:lnTo>
                  <a:lnTo>
                    <a:pt x="553775" y="43853"/>
                  </a:lnTo>
                  <a:lnTo>
                    <a:pt x="557275"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4" h="521334">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4" h="521334">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4" h="521334">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F237C004-F558-400C-A755-4516D22EF1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5456A5B-C257-4554-A680-A4C1F64035C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504EE01-A9C5-4649-9A53-608348ECD4CA}"/>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8" name="object 24">
            <a:extLst>
              <a:ext uri="{FF2B5EF4-FFF2-40B4-BE49-F238E27FC236}">
                <a16:creationId xmlns:a16="http://schemas.microsoft.com/office/drawing/2014/main" id="{CD8A53BA-A8C8-4F7C-A788-4C515FB38599}"/>
              </a:ext>
            </a:extLst>
          </p:cNvPr>
          <p:cNvSpPr txBox="1">
            <a:spLocks noGrp="1"/>
          </p:cNvSpPr>
          <p:nvPr>
            <p:ph type="title" hasCustomPrompt="1"/>
          </p:nvPr>
        </p:nvSpPr>
        <p:spPr>
          <a:xfrm>
            <a:off x="1769606" y="1856675"/>
            <a:ext cx="3729990"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60" dirty="0">
                <a:solidFill>
                  <a:srgbClr val="FFFFFF"/>
                </a:solidFill>
              </a:rPr>
              <a:t>HORTICULTURE</a:t>
            </a:r>
            <a:r>
              <a:rPr sz="2300" spc="70" dirty="0">
                <a:solidFill>
                  <a:srgbClr val="FFFFFF"/>
                </a:solidFill>
              </a:rPr>
              <a:t> </a:t>
            </a:r>
            <a:br>
              <a:rPr lang="fr-BE" sz="2300" spc="70" dirty="0">
                <a:solidFill>
                  <a:srgbClr val="FFFFFF"/>
                </a:solidFill>
              </a:rPr>
            </a:br>
            <a:r>
              <a:rPr sz="2300" spc="75" dirty="0">
                <a:solidFill>
                  <a:srgbClr val="FFFFFF"/>
                </a:solidFill>
              </a:rPr>
              <a:t>COMESTIBLE</a:t>
            </a:r>
            <a:endParaRPr sz="2300" dirty="0"/>
          </a:p>
        </p:txBody>
      </p:sp>
      <p:sp>
        <p:nvSpPr>
          <p:cNvPr id="29" name="Espace réservé du texte 31">
            <a:extLst>
              <a:ext uri="{FF2B5EF4-FFF2-40B4-BE49-F238E27FC236}">
                <a16:creationId xmlns:a16="http://schemas.microsoft.com/office/drawing/2014/main" id="{73ED62B6-3957-4CB5-A3AE-61275EE1612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2002178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66F9E0A-B50B-2720-0384-18B89A3FF9A2}"/>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4BA1BED2-A5D7-D7AA-348A-78AA279ACF1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C8870CD3-F124-6F73-8FB1-8200BE074711}"/>
              </a:ext>
            </a:extLst>
          </p:cNvPr>
          <p:cNvSpPr>
            <a:spLocks noGrp="1"/>
          </p:cNvSpPr>
          <p:nvPr>
            <p:ph type="sldNum" sz="quarter" idx="12"/>
          </p:nvPr>
        </p:nvSpPr>
        <p:spPr/>
        <p:txBody>
          <a:bodyPr/>
          <a:lstStyle/>
          <a:p>
            <a:fld id="{85165E1B-B741-4CA0-A2B4-09E1473EC40F}" type="slidenum">
              <a:rPr lang="fr-BE" smtClean="0"/>
              <a:t>‹N°›</a:t>
            </a:fld>
            <a:endParaRPr lang="fr-BE"/>
          </a:p>
        </p:txBody>
      </p:sp>
      <p:grpSp>
        <p:nvGrpSpPr>
          <p:cNvPr id="6" name="object 2">
            <a:extLst>
              <a:ext uri="{FF2B5EF4-FFF2-40B4-BE49-F238E27FC236}">
                <a16:creationId xmlns:a16="http://schemas.microsoft.com/office/drawing/2014/main" id="{1F6B8CEA-D5A8-2022-404E-90C641D18C74}"/>
              </a:ext>
            </a:extLst>
          </p:cNvPr>
          <p:cNvGrpSpPr/>
          <p:nvPr userDrawn="1"/>
        </p:nvGrpSpPr>
        <p:grpSpPr>
          <a:xfrm>
            <a:off x="5976" y="0"/>
            <a:ext cx="12179300" cy="629285"/>
            <a:chOff x="9613" y="203"/>
            <a:chExt cx="12179300" cy="629285"/>
          </a:xfrm>
        </p:grpSpPr>
        <p:sp>
          <p:nvSpPr>
            <p:cNvPr id="7" name="object 3">
              <a:extLst>
                <a:ext uri="{FF2B5EF4-FFF2-40B4-BE49-F238E27FC236}">
                  <a16:creationId xmlns:a16="http://schemas.microsoft.com/office/drawing/2014/main" id="{4B619C69-D71B-5DBE-D52C-452373E8B956}"/>
                </a:ext>
              </a:extLst>
            </p:cNvPr>
            <p:cNvSpPr/>
            <p:nvPr/>
          </p:nvSpPr>
          <p:spPr>
            <a:xfrm>
              <a:off x="9613"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4DBD072C-ABB8-E18F-890F-48FD5891E87B}"/>
                </a:ext>
              </a:extLst>
            </p:cNvPr>
            <p:cNvSpPr/>
            <p:nvPr/>
          </p:nvSpPr>
          <p:spPr>
            <a:xfrm>
              <a:off x="11580673" y="140804"/>
              <a:ext cx="363220" cy="361950"/>
            </a:xfrm>
            <a:custGeom>
              <a:avLst/>
              <a:gdLst/>
              <a:ahLst/>
              <a:cxnLst/>
              <a:rect l="l" t="t" r="r" b="b"/>
              <a:pathLst>
                <a:path w="363220" h="361950">
                  <a:moveTo>
                    <a:pt x="362610" y="361543"/>
                  </a:moveTo>
                  <a:lnTo>
                    <a:pt x="362242" y="1384"/>
                  </a:lnTo>
                  <a:lnTo>
                    <a:pt x="359930" y="1397"/>
                  </a:lnTo>
                  <a:lnTo>
                    <a:pt x="359930" y="0"/>
                  </a:lnTo>
                  <a:lnTo>
                    <a:pt x="0" y="0"/>
                  </a:lnTo>
                  <a:lnTo>
                    <a:pt x="0" y="18046"/>
                  </a:lnTo>
                  <a:lnTo>
                    <a:pt x="330555" y="18046"/>
                  </a:lnTo>
                  <a:lnTo>
                    <a:pt x="90538" y="258724"/>
                  </a:lnTo>
                  <a:lnTo>
                    <a:pt x="103289" y="271462"/>
                  </a:lnTo>
                  <a:lnTo>
                    <a:pt x="344233" y="29857"/>
                  </a:lnTo>
                  <a:lnTo>
                    <a:pt x="344601" y="361556"/>
                  </a:lnTo>
                  <a:lnTo>
                    <a:pt x="362610" y="361543"/>
                  </a:lnTo>
                  <a:close/>
                </a:path>
              </a:pathLst>
            </a:custGeom>
            <a:solidFill>
              <a:srgbClr val="CC9903"/>
            </a:solidFill>
          </p:spPr>
          <p:txBody>
            <a:bodyPr wrap="square" lIns="0" tIns="0" rIns="0" bIns="0" rtlCol="0"/>
            <a:lstStyle/>
            <a:p>
              <a:endParaRPr/>
            </a:p>
          </p:txBody>
        </p:sp>
        <p:sp>
          <p:nvSpPr>
            <p:cNvPr id="9" name="object 5">
              <a:extLst>
                <a:ext uri="{FF2B5EF4-FFF2-40B4-BE49-F238E27FC236}">
                  <a16:creationId xmlns:a16="http://schemas.microsoft.com/office/drawing/2014/main" id="{FEFE5DCD-CEBD-84E5-3D62-EC928FC06408}"/>
                </a:ext>
              </a:extLst>
            </p:cNvPr>
            <p:cNvSpPr/>
            <p:nvPr/>
          </p:nvSpPr>
          <p:spPr>
            <a:xfrm>
              <a:off x="9240940"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0" name="object 6">
              <a:extLst>
                <a:ext uri="{FF2B5EF4-FFF2-40B4-BE49-F238E27FC236}">
                  <a16:creationId xmlns:a16="http://schemas.microsoft.com/office/drawing/2014/main" id="{34159139-B2C7-DBC4-44FE-CAAE81A0C35A}"/>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7238" y="177295"/>
              <a:ext cx="933025" cy="291161"/>
            </a:xfrm>
            <a:prstGeom prst="rect">
              <a:avLst/>
            </a:prstGeom>
          </p:spPr>
        </p:pic>
        <p:sp>
          <p:nvSpPr>
            <p:cNvPr id="11" name="object 7">
              <a:extLst>
                <a:ext uri="{FF2B5EF4-FFF2-40B4-BE49-F238E27FC236}">
                  <a16:creationId xmlns:a16="http://schemas.microsoft.com/office/drawing/2014/main" id="{7B20B759-42A4-AFAB-C650-FACA97B2E733}"/>
                </a:ext>
              </a:extLst>
            </p:cNvPr>
            <p:cNvSpPr/>
            <p:nvPr/>
          </p:nvSpPr>
          <p:spPr>
            <a:xfrm>
              <a:off x="9400769" y="80238"/>
              <a:ext cx="481965" cy="426720"/>
            </a:xfrm>
            <a:custGeom>
              <a:avLst/>
              <a:gdLst/>
              <a:ahLst/>
              <a:cxnLst/>
              <a:rect l="l" t="t" r="r" b="b"/>
              <a:pathLst>
                <a:path w="481965" h="426720">
                  <a:moveTo>
                    <a:pt x="467233" y="150761"/>
                  </a:moveTo>
                  <a:lnTo>
                    <a:pt x="445071" y="108889"/>
                  </a:lnTo>
                  <a:lnTo>
                    <a:pt x="415455" y="72364"/>
                  </a:lnTo>
                  <a:lnTo>
                    <a:pt x="379412" y="42214"/>
                  </a:lnTo>
                  <a:lnTo>
                    <a:pt x="337934" y="19431"/>
                  </a:lnTo>
                  <a:lnTo>
                    <a:pt x="292011" y="5016"/>
                  </a:lnTo>
                  <a:lnTo>
                    <a:pt x="242646" y="0"/>
                  </a:lnTo>
                  <a:lnTo>
                    <a:pt x="193738" y="4927"/>
                  </a:lnTo>
                  <a:lnTo>
                    <a:pt x="148196" y="19062"/>
                  </a:lnTo>
                  <a:lnTo>
                    <a:pt x="106984" y="41440"/>
                  </a:lnTo>
                  <a:lnTo>
                    <a:pt x="71069" y="71069"/>
                  </a:lnTo>
                  <a:lnTo>
                    <a:pt x="41440" y="106972"/>
                  </a:lnTo>
                  <a:lnTo>
                    <a:pt x="19062" y="148196"/>
                  </a:lnTo>
                  <a:lnTo>
                    <a:pt x="4927" y="193738"/>
                  </a:lnTo>
                  <a:lnTo>
                    <a:pt x="0" y="242646"/>
                  </a:lnTo>
                  <a:lnTo>
                    <a:pt x="1016" y="264947"/>
                  </a:lnTo>
                  <a:lnTo>
                    <a:pt x="4013" y="286677"/>
                  </a:lnTo>
                  <a:lnTo>
                    <a:pt x="8877" y="307746"/>
                  </a:lnTo>
                  <a:lnTo>
                    <a:pt x="15519" y="328091"/>
                  </a:lnTo>
                  <a:lnTo>
                    <a:pt x="21297" y="320078"/>
                  </a:lnTo>
                  <a:lnTo>
                    <a:pt x="27520" y="312115"/>
                  </a:lnTo>
                  <a:lnTo>
                    <a:pt x="57454"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11" y="148526"/>
                  </a:lnTo>
                  <a:lnTo>
                    <a:pt x="388848" y="147154"/>
                  </a:lnTo>
                  <a:lnTo>
                    <a:pt x="409130" y="146697"/>
                  </a:lnTo>
                  <a:lnTo>
                    <a:pt x="424230"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73" y="239674"/>
                  </a:lnTo>
                  <a:lnTo>
                    <a:pt x="129552" y="263080"/>
                  </a:lnTo>
                  <a:lnTo>
                    <a:pt x="94462" y="289204"/>
                  </a:lnTo>
                  <a:lnTo>
                    <a:pt x="64338" y="317690"/>
                  </a:lnTo>
                  <a:lnTo>
                    <a:pt x="38100" y="350875"/>
                  </a:lnTo>
                  <a:lnTo>
                    <a:pt x="31369" y="361911"/>
                  </a:lnTo>
                  <a:lnTo>
                    <a:pt x="42494" y="379730"/>
                  </a:lnTo>
                  <a:lnTo>
                    <a:pt x="55067" y="396468"/>
                  </a:lnTo>
                  <a:lnTo>
                    <a:pt x="69024" y="412051"/>
                  </a:lnTo>
                  <a:lnTo>
                    <a:pt x="84251" y="426364"/>
                  </a:lnTo>
                  <a:lnTo>
                    <a:pt x="90766" y="414972"/>
                  </a:lnTo>
                  <a:lnTo>
                    <a:pt x="94437" y="409282"/>
                  </a:lnTo>
                  <a:lnTo>
                    <a:pt x="121780" y="372516"/>
                  </a:lnTo>
                  <a:lnTo>
                    <a:pt x="154800" y="337832"/>
                  </a:lnTo>
                  <a:lnTo>
                    <a:pt x="192938" y="305765"/>
                  </a:lnTo>
                  <a:lnTo>
                    <a:pt x="235572" y="276796"/>
                  </a:lnTo>
                  <a:lnTo>
                    <a:pt x="282143" y="251409"/>
                  </a:lnTo>
                  <a:lnTo>
                    <a:pt x="332143" y="230136"/>
                  </a:lnTo>
                  <a:lnTo>
                    <a:pt x="382473" y="214452"/>
                  </a:lnTo>
                  <a:lnTo>
                    <a:pt x="432498" y="204546"/>
                  </a:lnTo>
                  <a:lnTo>
                    <a:pt x="481584" y="200545"/>
                  </a:lnTo>
                  <a:close/>
                </a:path>
              </a:pathLst>
            </a:custGeom>
            <a:solidFill>
              <a:srgbClr val="FFFFFF"/>
            </a:solidFill>
          </p:spPr>
          <p:txBody>
            <a:bodyPr wrap="square" lIns="0" tIns="0" rIns="0" bIns="0" rtlCol="0"/>
            <a:lstStyle/>
            <a:p>
              <a:endParaRPr/>
            </a:p>
          </p:txBody>
        </p:sp>
        <p:pic>
          <p:nvPicPr>
            <p:cNvPr id="12" name="object 8">
              <a:extLst>
                <a:ext uri="{FF2B5EF4-FFF2-40B4-BE49-F238E27FC236}">
                  <a16:creationId xmlns:a16="http://schemas.microsoft.com/office/drawing/2014/main" id="{526C588B-3BC4-BA94-649E-87D85BD8C17C}"/>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6565" y="411106"/>
              <a:ext cx="202882" cy="153288"/>
            </a:xfrm>
            <a:prstGeom prst="rect">
              <a:avLst/>
            </a:prstGeom>
          </p:spPr>
        </p:pic>
        <p:sp>
          <p:nvSpPr>
            <p:cNvPr id="13" name="object 9">
              <a:extLst>
                <a:ext uri="{FF2B5EF4-FFF2-40B4-BE49-F238E27FC236}">
                  <a16:creationId xmlns:a16="http://schemas.microsoft.com/office/drawing/2014/main" id="{D722832A-9F21-6DCA-13E9-A549D258953E}"/>
                </a:ext>
              </a:extLst>
            </p:cNvPr>
            <p:cNvSpPr/>
            <p:nvPr/>
          </p:nvSpPr>
          <p:spPr>
            <a:xfrm>
              <a:off x="9517007"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14" name="object 2">
            <a:extLst>
              <a:ext uri="{FF2B5EF4-FFF2-40B4-BE49-F238E27FC236}">
                <a16:creationId xmlns:a16="http://schemas.microsoft.com/office/drawing/2014/main" id="{70F0F7A3-CF86-8544-E92F-BB0A4BAF5D45}"/>
              </a:ext>
            </a:extLst>
          </p:cNvPr>
          <p:cNvSpPr/>
          <p:nvPr userDrawn="1"/>
        </p:nvSpPr>
        <p:spPr>
          <a:xfrm>
            <a:off x="3877970" y="2319147"/>
            <a:ext cx="2363470" cy="3770629"/>
          </a:xfrm>
          <a:custGeom>
            <a:avLst/>
            <a:gdLst/>
            <a:ahLst/>
            <a:cxnLst/>
            <a:rect l="l" t="t" r="r" b="b"/>
            <a:pathLst>
              <a:path w="2363470" h="3770629">
                <a:moveTo>
                  <a:pt x="2363304" y="0"/>
                </a:moveTo>
                <a:lnTo>
                  <a:pt x="0" y="0"/>
                </a:lnTo>
                <a:lnTo>
                  <a:pt x="0" y="3770515"/>
                </a:lnTo>
                <a:lnTo>
                  <a:pt x="2363304" y="3770515"/>
                </a:lnTo>
                <a:lnTo>
                  <a:pt x="2363304" y="0"/>
                </a:lnTo>
                <a:close/>
              </a:path>
            </a:pathLst>
          </a:custGeom>
          <a:solidFill>
            <a:srgbClr val="F8AD2D"/>
          </a:solidFill>
        </p:spPr>
        <p:txBody>
          <a:bodyPr wrap="square" lIns="0" tIns="0" rIns="0" bIns="0" rtlCol="0"/>
          <a:lstStyle/>
          <a:p>
            <a:endParaRPr/>
          </a:p>
        </p:txBody>
      </p:sp>
      <p:grpSp>
        <p:nvGrpSpPr>
          <p:cNvPr id="15" name="object 3">
            <a:extLst>
              <a:ext uri="{FF2B5EF4-FFF2-40B4-BE49-F238E27FC236}">
                <a16:creationId xmlns:a16="http://schemas.microsoft.com/office/drawing/2014/main" id="{ADA8E616-5347-9302-024E-D551FDF5CA50}"/>
              </a:ext>
            </a:extLst>
          </p:cNvPr>
          <p:cNvGrpSpPr/>
          <p:nvPr userDrawn="1"/>
        </p:nvGrpSpPr>
        <p:grpSpPr>
          <a:xfrm>
            <a:off x="6622224" y="2319147"/>
            <a:ext cx="2363470" cy="3770629"/>
            <a:chOff x="6622224" y="2319147"/>
            <a:chExt cx="2363470" cy="3770629"/>
          </a:xfrm>
        </p:grpSpPr>
        <p:sp>
          <p:nvSpPr>
            <p:cNvPr id="16" name="object 4">
              <a:extLst>
                <a:ext uri="{FF2B5EF4-FFF2-40B4-BE49-F238E27FC236}">
                  <a16:creationId xmlns:a16="http://schemas.microsoft.com/office/drawing/2014/main" id="{98A9B4E8-7A49-FF6E-6CC0-12B1542C1290}"/>
                </a:ext>
              </a:extLst>
            </p:cNvPr>
            <p:cNvSpPr/>
            <p:nvPr/>
          </p:nvSpPr>
          <p:spPr>
            <a:xfrm>
              <a:off x="6622224" y="2319147"/>
              <a:ext cx="2363470" cy="3770629"/>
            </a:xfrm>
            <a:custGeom>
              <a:avLst/>
              <a:gdLst/>
              <a:ahLst/>
              <a:cxnLst/>
              <a:rect l="l" t="t" r="r" b="b"/>
              <a:pathLst>
                <a:path w="2363470" h="3770629">
                  <a:moveTo>
                    <a:pt x="2363304" y="0"/>
                  </a:moveTo>
                  <a:lnTo>
                    <a:pt x="0" y="0"/>
                  </a:lnTo>
                  <a:lnTo>
                    <a:pt x="0" y="3770515"/>
                  </a:lnTo>
                  <a:lnTo>
                    <a:pt x="2363304" y="3770515"/>
                  </a:lnTo>
                  <a:lnTo>
                    <a:pt x="2363304" y="0"/>
                  </a:lnTo>
                  <a:close/>
                </a:path>
              </a:pathLst>
            </a:custGeom>
            <a:solidFill>
              <a:srgbClr val="F8AD2D">
                <a:alpha val="69999"/>
              </a:srgbClr>
            </a:solidFill>
          </p:spPr>
          <p:txBody>
            <a:bodyPr wrap="square" lIns="0" tIns="0" rIns="0" bIns="0" rtlCol="0"/>
            <a:lstStyle/>
            <a:p>
              <a:endParaRPr/>
            </a:p>
          </p:txBody>
        </p:sp>
        <p:sp>
          <p:nvSpPr>
            <p:cNvPr id="17" name="object 5">
              <a:extLst>
                <a:ext uri="{FF2B5EF4-FFF2-40B4-BE49-F238E27FC236}">
                  <a16:creationId xmlns:a16="http://schemas.microsoft.com/office/drawing/2014/main" id="{B7A38D71-03C3-C022-5EB1-293ECB09DD94}"/>
                </a:ext>
              </a:extLst>
            </p:cNvPr>
            <p:cNvSpPr/>
            <p:nvPr/>
          </p:nvSpPr>
          <p:spPr>
            <a:xfrm>
              <a:off x="7031379" y="3917924"/>
              <a:ext cx="1545590" cy="0"/>
            </a:xfrm>
            <a:custGeom>
              <a:avLst/>
              <a:gdLst/>
              <a:ahLst/>
              <a:cxnLst/>
              <a:rect l="l" t="t" r="r" b="b"/>
              <a:pathLst>
                <a:path w="1545590">
                  <a:moveTo>
                    <a:pt x="0" y="0"/>
                  </a:moveTo>
                  <a:lnTo>
                    <a:pt x="1545005" y="0"/>
                  </a:lnTo>
                </a:path>
              </a:pathLst>
            </a:custGeom>
            <a:ln w="12420">
              <a:solidFill>
                <a:srgbClr val="FFFFFF"/>
              </a:solidFill>
            </a:ln>
          </p:spPr>
          <p:txBody>
            <a:bodyPr wrap="square" lIns="0" tIns="0" rIns="0" bIns="0" rtlCol="0"/>
            <a:lstStyle/>
            <a:p>
              <a:endParaRPr/>
            </a:p>
          </p:txBody>
        </p:sp>
      </p:grpSp>
      <p:sp>
        <p:nvSpPr>
          <p:cNvPr id="18" name="object 6">
            <a:extLst>
              <a:ext uri="{FF2B5EF4-FFF2-40B4-BE49-F238E27FC236}">
                <a16:creationId xmlns:a16="http://schemas.microsoft.com/office/drawing/2014/main" id="{F5F747EE-49EC-B930-0EF9-C951CD874E38}"/>
              </a:ext>
            </a:extLst>
          </p:cNvPr>
          <p:cNvSpPr txBox="1"/>
          <p:nvPr userDrawn="1"/>
        </p:nvSpPr>
        <p:spPr>
          <a:xfrm>
            <a:off x="6622224" y="2319147"/>
            <a:ext cx="2363470" cy="3770629"/>
          </a:xfrm>
          <a:prstGeom prst="rect">
            <a:avLst/>
          </a:prstGeom>
        </p:spPr>
        <p:txBody>
          <a:bodyPr vert="horz" wrap="square" lIns="0" tIns="127635" rIns="0" bIns="0" rtlCol="0">
            <a:spAutoFit/>
          </a:bodyPr>
          <a:lstStyle/>
          <a:p>
            <a:pPr marL="5715" algn="ctr">
              <a:lnSpc>
                <a:spcPct val="100000"/>
              </a:lnSpc>
              <a:spcBef>
                <a:spcPts val="1005"/>
              </a:spcBef>
            </a:pPr>
            <a:r>
              <a:rPr sz="2300" b="1" spc="130" dirty="0">
                <a:solidFill>
                  <a:srgbClr val="292829"/>
                </a:solidFill>
                <a:latin typeface="Calibri"/>
                <a:cs typeface="Calibri"/>
              </a:rPr>
              <a:t>MISSION</a:t>
            </a:r>
            <a:r>
              <a:rPr sz="2300" b="1" spc="200" dirty="0">
                <a:solidFill>
                  <a:srgbClr val="292829"/>
                </a:solidFill>
                <a:latin typeface="Calibri"/>
                <a:cs typeface="Calibri"/>
              </a:rPr>
              <a:t> </a:t>
            </a:r>
            <a:r>
              <a:rPr sz="2300" b="1" spc="-50" dirty="0">
                <a:solidFill>
                  <a:srgbClr val="292829"/>
                </a:solidFill>
                <a:latin typeface="Calibri"/>
                <a:cs typeface="Calibri"/>
              </a:rPr>
              <a:t>2</a:t>
            </a:r>
            <a:endParaRPr sz="2300" dirty="0">
              <a:latin typeface="Calibri"/>
              <a:cs typeface="Calibri"/>
            </a:endParaRPr>
          </a:p>
          <a:p>
            <a:pPr marL="45720" algn="ctr">
              <a:lnSpc>
                <a:spcPct val="100000"/>
              </a:lnSpc>
              <a:spcBef>
                <a:spcPts val="1580"/>
              </a:spcBef>
            </a:pPr>
            <a:r>
              <a:rPr lang="fr-FR" sz="1200" b="1" dirty="0">
                <a:solidFill>
                  <a:srgbClr val="292829"/>
                </a:solidFill>
                <a:latin typeface="Century Gothic"/>
                <a:cs typeface="Century Gothic"/>
              </a:rPr>
              <a:t>Faciliter</a:t>
            </a:r>
            <a:r>
              <a:rPr lang="fr-FR" sz="1200" b="1" spc="210" dirty="0">
                <a:solidFill>
                  <a:srgbClr val="292829"/>
                </a:solidFill>
                <a:latin typeface="Century Gothic"/>
                <a:cs typeface="Century Gothic"/>
              </a:rPr>
              <a:t> </a:t>
            </a:r>
            <a:r>
              <a:rPr lang="fr-FR" sz="1200" b="1" dirty="0">
                <a:solidFill>
                  <a:srgbClr val="292829"/>
                </a:solidFill>
                <a:latin typeface="Century Gothic"/>
                <a:cs typeface="Century Gothic"/>
              </a:rPr>
              <a:t>le</a:t>
            </a:r>
            <a:r>
              <a:rPr lang="fr-FR" sz="1200" b="1" spc="210" dirty="0">
                <a:solidFill>
                  <a:srgbClr val="292829"/>
                </a:solidFill>
                <a:latin typeface="Century Gothic"/>
                <a:cs typeface="Century Gothic"/>
              </a:rPr>
              <a:t> </a:t>
            </a:r>
            <a:r>
              <a:rPr lang="fr-FR" sz="1200" b="1" spc="-10" dirty="0">
                <a:solidFill>
                  <a:srgbClr val="292829"/>
                </a:solidFill>
                <a:latin typeface="Century Gothic"/>
                <a:cs typeface="Century Gothic"/>
              </a:rPr>
              <a:t>dialogue</a:t>
            </a:r>
            <a:endParaRPr lang="fr-FR" sz="1200" dirty="0">
              <a:latin typeface="Century Gothic"/>
              <a:cs typeface="Century Gothic"/>
            </a:endParaRPr>
          </a:p>
          <a:p>
            <a:pPr marL="135255" marR="87630" algn="ctr">
              <a:lnSpc>
                <a:spcPct val="100000"/>
              </a:lnSpc>
            </a:pPr>
            <a:r>
              <a:rPr lang="fr-FR" sz="1200" b="1" spc="-10" dirty="0">
                <a:solidFill>
                  <a:srgbClr val="292829"/>
                </a:solidFill>
                <a:latin typeface="Century Gothic"/>
                <a:cs typeface="Century Gothic"/>
              </a:rPr>
              <a:t>technico-</a:t>
            </a:r>
            <a:r>
              <a:rPr lang="fr-FR" sz="1200" b="1" dirty="0">
                <a:solidFill>
                  <a:srgbClr val="292829"/>
                </a:solidFill>
                <a:latin typeface="Century Gothic"/>
                <a:cs typeface="Century Gothic"/>
              </a:rPr>
              <a:t>économique</a:t>
            </a:r>
            <a:r>
              <a:rPr lang="fr-FR" sz="1200" b="1" spc="80" dirty="0">
                <a:solidFill>
                  <a:srgbClr val="292829"/>
                </a:solidFill>
                <a:latin typeface="Century Gothic"/>
                <a:cs typeface="Century Gothic"/>
              </a:rPr>
              <a:t> </a:t>
            </a:r>
            <a:r>
              <a:rPr lang="fr-FR" sz="1200" b="1" spc="-10" dirty="0">
                <a:solidFill>
                  <a:srgbClr val="292829"/>
                </a:solidFill>
                <a:latin typeface="Century Gothic"/>
                <a:cs typeface="Century Gothic"/>
              </a:rPr>
              <a:t>entre </a:t>
            </a:r>
            <a:r>
              <a:rPr lang="fr-FR" sz="1200" b="1" dirty="0">
                <a:solidFill>
                  <a:srgbClr val="292829"/>
                </a:solidFill>
                <a:latin typeface="Century Gothic"/>
                <a:cs typeface="Century Gothic"/>
              </a:rPr>
              <a:t>les</a:t>
            </a:r>
            <a:r>
              <a:rPr lang="fr-FR" sz="1200" b="1" spc="120" dirty="0">
                <a:solidFill>
                  <a:srgbClr val="292829"/>
                </a:solidFill>
                <a:latin typeface="Century Gothic"/>
                <a:cs typeface="Century Gothic"/>
              </a:rPr>
              <a:t> </a:t>
            </a:r>
            <a:r>
              <a:rPr lang="fr-FR" sz="1200" b="1" dirty="0">
                <a:solidFill>
                  <a:srgbClr val="292829"/>
                </a:solidFill>
                <a:latin typeface="Century Gothic"/>
                <a:cs typeface="Century Gothic"/>
              </a:rPr>
              <a:t>acteurs</a:t>
            </a:r>
            <a:r>
              <a:rPr lang="fr-FR" sz="1200" b="1" spc="125" dirty="0">
                <a:solidFill>
                  <a:srgbClr val="292829"/>
                </a:solidFill>
                <a:latin typeface="Century Gothic"/>
                <a:cs typeface="Century Gothic"/>
              </a:rPr>
              <a:t> </a:t>
            </a:r>
            <a:r>
              <a:rPr lang="fr-FR" sz="1200" b="1" dirty="0">
                <a:solidFill>
                  <a:srgbClr val="292829"/>
                </a:solidFill>
                <a:latin typeface="Century Gothic"/>
                <a:cs typeface="Century Gothic"/>
              </a:rPr>
              <a:t>des</a:t>
            </a:r>
            <a:r>
              <a:rPr lang="fr-FR" sz="1200" b="1" spc="120" dirty="0">
                <a:solidFill>
                  <a:srgbClr val="292829"/>
                </a:solidFill>
                <a:latin typeface="Century Gothic"/>
                <a:cs typeface="Century Gothic"/>
              </a:rPr>
              <a:t> </a:t>
            </a:r>
            <a:r>
              <a:rPr lang="fr-FR" sz="1200" b="1" spc="60" dirty="0">
                <a:solidFill>
                  <a:srgbClr val="292829"/>
                </a:solidFill>
                <a:latin typeface="Century Gothic"/>
                <a:cs typeface="Century Gothic"/>
              </a:rPr>
              <a:t>filières</a:t>
            </a:r>
            <a:endParaRPr lang="fr-FR" sz="1200" dirty="0">
              <a:latin typeface="Century Gothic"/>
              <a:cs typeface="Century Gothic"/>
            </a:endParaRPr>
          </a:p>
          <a:p>
            <a:pPr>
              <a:lnSpc>
                <a:spcPct val="100000"/>
              </a:lnSpc>
            </a:pPr>
            <a:endParaRPr sz="1200" dirty="0">
              <a:latin typeface="Century Gothic"/>
              <a:cs typeface="Century Gothic"/>
            </a:endParaRPr>
          </a:p>
          <a:p>
            <a:pPr>
              <a:lnSpc>
                <a:spcPct val="100000"/>
              </a:lnSpc>
            </a:pPr>
            <a:endParaRPr sz="1200" dirty="0">
              <a:latin typeface="Century Gothic"/>
              <a:cs typeface="Century Gothic"/>
            </a:endParaRPr>
          </a:p>
          <a:p>
            <a:pPr>
              <a:lnSpc>
                <a:spcPct val="100000"/>
              </a:lnSpc>
              <a:spcBef>
                <a:spcPts val="335"/>
              </a:spcBef>
            </a:pPr>
            <a:endParaRPr sz="1200" dirty="0">
              <a:latin typeface="Century Gothic"/>
              <a:cs typeface="Century Gothic"/>
            </a:endParaRPr>
          </a:p>
          <a:p>
            <a:pPr marL="109220" marR="218440">
              <a:lnSpc>
                <a:spcPct val="100000"/>
              </a:lnSpc>
            </a:pPr>
            <a:r>
              <a:rPr sz="1100" b="1" spc="-20" dirty="0">
                <a:latin typeface="Calibri"/>
                <a:cs typeface="Calibri"/>
              </a:rPr>
              <a:t>Tâche</a:t>
            </a:r>
            <a:r>
              <a:rPr sz="1100" b="1" spc="-30" dirty="0">
                <a:latin typeface="Calibri"/>
                <a:cs typeface="Calibri"/>
              </a:rPr>
              <a:t> </a:t>
            </a:r>
            <a:r>
              <a:rPr sz="1100" b="1" dirty="0">
                <a:latin typeface="Calibri"/>
                <a:cs typeface="Calibri"/>
              </a:rPr>
              <a:t>2.1</a:t>
            </a:r>
            <a:r>
              <a:rPr sz="1100" b="1" spc="-25" dirty="0">
                <a:latin typeface="Calibri"/>
                <a:cs typeface="Calibri"/>
              </a:rPr>
              <a:t> </a:t>
            </a:r>
            <a:r>
              <a:rPr sz="1100" spc="-10" dirty="0">
                <a:latin typeface="Calibri"/>
                <a:cs typeface="Calibri"/>
              </a:rPr>
              <a:t>Mettre</a:t>
            </a:r>
            <a:r>
              <a:rPr sz="1100" spc="-25" dirty="0">
                <a:latin typeface="Calibri"/>
                <a:cs typeface="Calibri"/>
              </a:rPr>
              <a:t> </a:t>
            </a:r>
            <a:r>
              <a:rPr sz="1100" dirty="0">
                <a:latin typeface="Calibri"/>
                <a:cs typeface="Calibri"/>
              </a:rPr>
              <a:t>en</a:t>
            </a:r>
            <a:r>
              <a:rPr sz="1100" spc="-30" dirty="0">
                <a:latin typeface="Calibri"/>
                <a:cs typeface="Calibri"/>
              </a:rPr>
              <a:t> </a:t>
            </a:r>
            <a:r>
              <a:rPr sz="1100" dirty="0">
                <a:latin typeface="Calibri"/>
                <a:cs typeface="Calibri"/>
              </a:rPr>
              <a:t>réseau</a:t>
            </a:r>
            <a:r>
              <a:rPr sz="1100" spc="-30" dirty="0">
                <a:latin typeface="Calibri"/>
                <a:cs typeface="Calibri"/>
              </a:rPr>
              <a:t> </a:t>
            </a:r>
            <a:r>
              <a:rPr sz="1100" spc="-10" dirty="0">
                <a:latin typeface="Calibri"/>
                <a:cs typeface="Calibri"/>
              </a:rPr>
              <a:t>produc-</a:t>
            </a:r>
            <a:r>
              <a:rPr sz="1100" dirty="0">
                <a:latin typeface="Calibri"/>
                <a:cs typeface="Calibri"/>
              </a:rPr>
              <a:t>teurs,</a:t>
            </a:r>
            <a:r>
              <a:rPr sz="1100" spc="-15" dirty="0">
                <a:latin typeface="Calibri"/>
                <a:cs typeface="Calibri"/>
              </a:rPr>
              <a:t> </a:t>
            </a:r>
            <a:r>
              <a:rPr sz="1100" spc="-10" dirty="0">
                <a:latin typeface="Calibri"/>
                <a:cs typeface="Calibri"/>
              </a:rPr>
              <a:t>transformateurs</a:t>
            </a:r>
            <a:r>
              <a:rPr sz="1100" spc="-20" dirty="0">
                <a:latin typeface="Calibri"/>
                <a:cs typeface="Calibri"/>
              </a:rPr>
              <a:t> </a:t>
            </a:r>
            <a:r>
              <a:rPr sz="1100" dirty="0">
                <a:latin typeface="Calibri"/>
                <a:cs typeface="Calibri"/>
              </a:rPr>
              <a:t>et</a:t>
            </a:r>
            <a:r>
              <a:rPr sz="1100" spc="-15" dirty="0">
                <a:latin typeface="Calibri"/>
                <a:cs typeface="Calibri"/>
              </a:rPr>
              <a:t> </a:t>
            </a:r>
            <a:r>
              <a:rPr sz="1100" spc="-10" dirty="0">
                <a:latin typeface="Calibri"/>
                <a:cs typeface="Calibri"/>
              </a:rPr>
              <a:t>distribu-teurs.</a:t>
            </a:r>
            <a:endParaRPr sz="1100" dirty="0">
              <a:latin typeface="Calibri"/>
              <a:cs typeface="Calibri"/>
            </a:endParaRPr>
          </a:p>
          <a:p>
            <a:pPr marL="109220" marR="138430">
              <a:lnSpc>
                <a:spcPct val="100000"/>
              </a:lnSpc>
              <a:spcBef>
                <a:spcPts val="855"/>
              </a:spcBef>
            </a:pPr>
            <a:r>
              <a:rPr sz="1100" b="1" spc="-20" dirty="0">
                <a:latin typeface="Calibri"/>
                <a:cs typeface="Calibri"/>
              </a:rPr>
              <a:t>Tâche</a:t>
            </a:r>
            <a:r>
              <a:rPr sz="1100" b="1" spc="-30" dirty="0">
                <a:latin typeface="Calibri"/>
                <a:cs typeface="Calibri"/>
              </a:rPr>
              <a:t> </a:t>
            </a:r>
            <a:r>
              <a:rPr sz="1100" b="1" dirty="0">
                <a:latin typeface="Calibri"/>
                <a:cs typeface="Calibri"/>
              </a:rPr>
              <a:t>2.2</a:t>
            </a:r>
            <a:r>
              <a:rPr sz="1100" b="1" spc="-25" dirty="0">
                <a:latin typeface="Calibri"/>
                <a:cs typeface="Calibri"/>
              </a:rPr>
              <a:t> </a:t>
            </a:r>
            <a:r>
              <a:rPr sz="1100" dirty="0">
                <a:latin typeface="Calibri"/>
                <a:cs typeface="Calibri"/>
              </a:rPr>
              <a:t>Co-construire</a:t>
            </a:r>
            <a:r>
              <a:rPr sz="1100" spc="-25" dirty="0">
                <a:latin typeface="Calibri"/>
                <a:cs typeface="Calibri"/>
              </a:rPr>
              <a:t> </a:t>
            </a:r>
            <a:r>
              <a:rPr sz="1100" dirty="0">
                <a:latin typeface="Calibri"/>
                <a:cs typeface="Calibri"/>
              </a:rPr>
              <a:t>les</a:t>
            </a:r>
            <a:r>
              <a:rPr sz="1100" spc="-30" dirty="0">
                <a:latin typeface="Calibri"/>
                <a:cs typeface="Calibri"/>
              </a:rPr>
              <a:t> </a:t>
            </a:r>
            <a:r>
              <a:rPr sz="1100" spc="-10" dirty="0">
                <a:latin typeface="Calibri"/>
                <a:cs typeface="Calibri"/>
              </a:rPr>
              <a:t>stratégies </a:t>
            </a:r>
            <a:r>
              <a:rPr sz="1100" dirty="0">
                <a:latin typeface="Calibri"/>
                <a:cs typeface="Calibri"/>
              </a:rPr>
              <a:t>sectorielles</a:t>
            </a:r>
            <a:r>
              <a:rPr sz="1100" spc="-35" dirty="0">
                <a:latin typeface="Calibri"/>
                <a:cs typeface="Calibri"/>
              </a:rPr>
              <a:t> </a:t>
            </a:r>
            <a:r>
              <a:rPr sz="1100" dirty="0">
                <a:latin typeface="Calibri"/>
                <a:cs typeface="Calibri"/>
              </a:rPr>
              <a:t>et</a:t>
            </a:r>
            <a:r>
              <a:rPr sz="1100" spc="-30" dirty="0">
                <a:latin typeface="Calibri"/>
                <a:cs typeface="Calibri"/>
              </a:rPr>
              <a:t> </a:t>
            </a:r>
            <a:r>
              <a:rPr sz="1100" dirty="0">
                <a:latin typeface="Calibri"/>
                <a:cs typeface="Calibri"/>
              </a:rPr>
              <a:t>alimenter</a:t>
            </a:r>
            <a:r>
              <a:rPr sz="1100" spc="-35" dirty="0">
                <a:latin typeface="Calibri"/>
                <a:cs typeface="Calibri"/>
              </a:rPr>
              <a:t> </a:t>
            </a:r>
            <a:r>
              <a:rPr sz="1100" dirty="0">
                <a:latin typeface="Calibri"/>
                <a:cs typeface="Calibri"/>
              </a:rPr>
              <a:t>le</a:t>
            </a:r>
            <a:r>
              <a:rPr sz="1100" spc="-30" dirty="0">
                <a:latin typeface="Calibri"/>
                <a:cs typeface="Calibri"/>
              </a:rPr>
              <a:t> </a:t>
            </a:r>
            <a:r>
              <a:rPr sz="1100" spc="-10" dirty="0">
                <a:latin typeface="Calibri"/>
                <a:cs typeface="Calibri"/>
              </a:rPr>
              <a:t>dialogue </a:t>
            </a:r>
            <a:r>
              <a:rPr sz="1100" dirty="0">
                <a:latin typeface="Calibri"/>
                <a:cs typeface="Calibri"/>
              </a:rPr>
              <a:t>public-</a:t>
            </a:r>
            <a:r>
              <a:rPr sz="1100" spc="-10" dirty="0">
                <a:latin typeface="Calibri"/>
                <a:cs typeface="Calibri"/>
              </a:rPr>
              <a:t>privé.</a:t>
            </a:r>
            <a:endParaRPr sz="1100" dirty="0">
              <a:latin typeface="Calibri"/>
              <a:cs typeface="Calibri"/>
            </a:endParaRPr>
          </a:p>
          <a:p>
            <a:pPr marL="109220" marR="56515">
              <a:lnSpc>
                <a:spcPct val="100000"/>
              </a:lnSpc>
              <a:spcBef>
                <a:spcPts val="850"/>
              </a:spcBef>
            </a:pPr>
            <a:r>
              <a:rPr sz="1100" b="1" spc="-20" dirty="0">
                <a:latin typeface="Calibri"/>
                <a:cs typeface="Calibri"/>
              </a:rPr>
              <a:t>Tâche</a:t>
            </a:r>
            <a:r>
              <a:rPr sz="1100" b="1" spc="-25" dirty="0">
                <a:latin typeface="Calibri"/>
                <a:cs typeface="Calibri"/>
              </a:rPr>
              <a:t> </a:t>
            </a:r>
            <a:r>
              <a:rPr sz="1100" b="1" dirty="0">
                <a:latin typeface="Calibri"/>
                <a:cs typeface="Calibri"/>
              </a:rPr>
              <a:t>2.3</a:t>
            </a:r>
            <a:r>
              <a:rPr sz="1100" b="1" spc="-20" dirty="0">
                <a:latin typeface="Calibri"/>
                <a:cs typeface="Calibri"/>
              </a:rPr>
              <a:t> </a:t>
            </a:r>
            <a:r>
              <a:rPr sz="1100" dirty="0">
                <a:latin typeface="Calibri"/>
                <a:cs typeface="Calibri"/>
              </a:rPr>
              <a:t>Assurer</a:t>
            </a:r>
            <a:r>
              <a:rPr sz="1100" spc="-20" dirty="0">
                <a:latin typeface="Calibri"/>
                <a:cs typeface="Calibri"/>
              </a:rPr>
              <a:t> </a:t>
            </a:r>
            <a:r>
              <a:rPr sz="1100" spc="-10" dirty="0">
                <a:latin typeface="Calibri"/>
                <a:cs typeface="Calibri"/>
              </a:rPr>
              <a:t>l’intermédiation </a:t>
            </a:r>
            <a:r>
              <a:rPr sz="1100" dirty="0">
                <a:latin typeface="Calibri"/>
                <a:cs typeface="Calibri"/>
              </a:rPr>
              <a:t>commerciale</a:t>
            </a:r>
            <a:r>
              <a:rPr sz="1100" spc="-35" dirty="0">
                <a:latin typeface="Calibri"/>
                <a:cs typeface="Calibri"/>
              </a:rPr>
              <a:t> </a:t>
            </a:r>
            <a:r>
              <a:rPr sz="1100" dirty="0">
                <a:latin typeface="Calibri"/>
                <a:cs typeface="Calibri"/>
              </a:rPr>
              <a:t>entre</a:t>
            </a:r>
            <a:r>
              <a:rPr sz="1100" spc="-30" dirty="0">
                <a:latin typeface="Calibri"/>
                <a:cs typeface="Calibri"/>
              </a:rPr>
              <a:t> </a:t>
            </a:r>
            <a:r>
              <a:rPr sz="1100" dirty="0">
                <a:latin typeface="Calibri"/>
                <a:cs typeface="Calibri"/>
              </a:rPr>
              <a:t>acteurs</a:t>
            </a:r>
            <a:r>
              <a:rPr sz="1100" spc="-40" dirty="0">
                <a:latin typeface="Calibri"/>
                <a:cs typeface="Calibri"/>
              </a:rPr>
              <a:t> </a:t>
            </a:r>
            <a:r>
              <a:rPr sz="1100" dirty="0">
                <a:latin typeface="Calibri"/>
                <a:cs typeface="Calibri"/>
              </a:rPr>
              <a:t>des</a:t>
            </a:r>
            <a:r>
              <a:rPr sz="1100" spc="-35" dirty="0">
                <a:latin typeface="Calibri"/>
                <a:cs typeface="Calibri"/>
              </a:rPr>
              <a:t> </a:t>
            </a:r>
            <a:r>
              <a:rPr sz="1100" spc="-10" dirty="0">
                <a:latin typeface="Calibri"/>
                <a:cs typeface="Calibri"/>
              </a:rPr>
              <a:t>filières.</a:t>
            </a:r>
            <a:endParaRPr sz="1100" dirty="0">
              <a:latin typeface="Calibri"/>
              <a:cs typeface="Calibri"/>
            </a:endParaRPr>
          </a:p>
        </p:txBody>
      </p:sp>
      <p:sp>
        <p:nvSpPr>
          <p:cNvPr id="19" name="object 7">
            <a:extLst>
              <a:ext uri="{FF2B5EF4-FFF2-40B4-BE49-F238E27FC236}">
                <a16:creationId xmlns:a16="http://schemas.microsoft.com/office/drawing/2014/main" id="{E10B87E9-9511-077B-D1AC-3713F3ACBFB8}"/>
              </a:ext>
            </a:extLst>
          </p:cNvPr>
          <p:cNvSpPr/>
          <p:nvPr userDrawn="1"/>
        </p:nvSpPr>
        <p:spPr>
          <a:xfrm>
            <a:off x="4287123" y="3917924"/>
            <a:ext cx="1545590" cy="0"/>
          </a:xfrm>
          <a:custGeom>
            <a:avLst/>
            <a:gdLst/>
            <a:ahLst/>
            <a:cxnLst/>
            <a:rect l="l" t="t" r="r" b="b"/>
            <a:pathLst>
              <a:path w="1545589">
                <a:moveTo>
                  <a:pt x="0" y="0"/>
                </a:moveTo>
                <a:lnTo>
                  <a:pt x="1545005" y="0"/>
                </a:lnTo>
              </a:path>
            </a:pathLst>
          </a:custGeom>
          <a:ln w="12420">
            <a:solidFill>
              <a:srgbClr val="FFFFFF"/>
            </a:solidFill>
          </a:ln>
        </p:spPr>
        <p:txBody>
          <a:bodyPr wrap="square" lIns="0" tIns="0" rIns="0" bIns="0" rtlCol="0"/>
          <a:lstStyle/>
          <a:p>
            <a:endParaRPr/>
          </a:p>
        </p:txBody>
      </p:sp>
      <p:sp>
        <p:nvSpPr>
          <p:cNvPr id="20" name="object 8">
            <a:extLst>
              <a:ext uri="{FF2B5EF4-FFF2-40B4-BE49-F238E27FC236}">
                <a16:creationId xmlns:a16="http://schemas.microsoft.com/office/drawing/2014/main" id="{C0B3AC5E-D2ED-5971-71E0-B4F20348E2EA}"/>
              </a:ext>
            </a:extLst>
          </p:cNvPr>
          <p:cNvSpPr txBox="1"/>
          <p:nvPr userDrawn="1"/>
        </p:nvSpPr>
        <p:spPr>
          <a:xfrm>
            <a:off x="3877970" y="2319147"/>
            <a:ext cx="2363470" cy="3770629"/>
          </a:xfrm>
          <a:prstGeom prst="rect">
            <a:avLst/>
          </a:prstGeom>
        </p:spPr>
        <p:txBody>
          <a:bodyPr vert="horz" wrap="square" lIns="0" tIns="127635" rIns="0" bIns="0" rtlCol="0">
            <a:spAutoFit/>
          </a:bodyPr>
          <a:lstStyle/>
          <a:p>
            <a:pPr marL="466725">
              <a:lnSpc>
                <a:spcPct val="100000"/>
              </a:lnSpc>
              <a:spcBef>
                <a:spcPts val="1005"/>
              </a:spcBef>
            </a:pPr>
            <a:r>
              <a:rPr sz="2300" b="1" spc="130" dirty="0">
                <a:solidFill>
                  <a:srgbClr val="292829"/>
                </a:solidFill>
                <a:latin typeface="Calibri"/>
                <a:cs typeface="Calibri"/>
              </a:rPr>
              <a:t>MISSION</a:t>
            </a:r>
            <a:r>
              <a:rPr sz="2300" b="1" spc="200" dirty="0">
                <a:solidFill>
                  <a:srgbClr val="292829"/>
                </a:solidFill>
                <a:latin typeface="Calibri"/>
                <a:cs typeface="Calibri"/>
              </a:rPr>
              <a:t> </a:t>
            </a:r>
            <a:r>
              <a:rPr sz="2300" b="1" spc="-50" dirty="0">
                <a:solidFill>
                  <a:srgbClr val="292829"/>
                </a:solidFill>
                <a:latin typeface="Calibri"/>
                <a:cs typeface="Calibri"/>
              </a:rPr>
              <a:t>1</a:t>
            </a:r>
            <a:endParaRPr sz="2300" dirty="0">
              <a:latin typeface="Calibri"/>
              <a:cs typeface="Calibri"/>
            </a:endParaRPr>
          </a:p>
          <a:p>
            <a:pPr marL="250190" marR="226695" indent="114300">
              <a:lnSpc>
                <a:spcPct val="100000"/>
              </a:lnSpc>
              <a:spcBef>
                <a:spcPts val="1580"/>
              </a:spcBef>
            </a:pPr>
            <a:r>
              <a:rPr sz="1200" b="1" spc="70" dirty="0">
                <a:solidFill>
                  <a:srgbClr val="292829"/>
                </a:solidFill>
                <a:latin typeface="Century Gothic"/>
                <a:cs typeface="Century Gothic"/>
              </a:rPr>
              <a:t>Structurer</a:t>
            </a:r>
            <a:r>
              <a:rPr sz="1200" b="1" spc="114" dirty="0">
                <a:solidFill>
                  <a:srgbClr val="292829"/>
                </a:solidFill>
                <a:latin typeface="Century Gothic"/>
                <a:cs typeface="Century Gothic"/>
              </a:rPr>
              <a:t> </a:t>
            </a:r>
            <a:r>
              <a:rPr sz="1200" b="1" dirty="0">
                <a:solidFill>
                  <a:srgbClr val="292829"/>
                </a:solidFill>
                <a:latin typeface="Century Gothic"/>
                <a:cs typeface="Century Gothic"/>
              </a:rPr>
              <a:t>les</a:t>
            </a:r>
            <a:r>
              <a:rPr sz="1200" b="1" spc="114" dirty="0">
                <a:solidFill>
                  <a:srgbClr val="292829"/>
                </a:solidFill>
                <a:latin typeface="Century Gothic"/>
                <a:cs typeface="Century Gothic"/>
              </a:rPr>
              <a:t> </a:t>
            </a:r>
            <a:r>
              <a:rPr sz="1200" b="1" spc="60" dirty="0">
                <a:solidFill>
                  <a:srgbClr val="292829"/>
                </a:solidFill>
                <a:latin typeface="Century Gothic"/>
                <a:cs typeface="Century Gothic"/>
              </a:rPr>
              <a:t>filières </a:t>
            </a:r>
            <a:r>
              <a:rPr sz="1200" b="1" dirty="0">
                <a:solidFill>
                  <a:srgbClr val="292829"/>
                </a:solidFill>
                <a:latin typeface="Century Gothic"/>
                <a:cs typeface="Century Gothic"/>
              </a:rPr>
              <a:t>agricoles</a:t>
            </a:r>
            <a:r>
              <a:rPr sz="1200" b="1" spc="190" dirty="0">
                <a:solidFill>
                  <a:srgbClr val="292829"/>
                </a:solidFill>
                <a:latin typeface="Century Gothic"/>
                <a:cs typeface="Century Gothic"/>
              </a:rPr>
              <a:t> </a:t>
            </a:r>
            <a:r>
              <a:rPr sz="1200" b="1" dirty="0">
                <a:solidFill>
                  <a:srgbClr val="292829"/>
                </a:solidFill>
                <a:latin typeface="Century Gothic"/>
                <a:cs typeface="Century Gothic"/>
              </a:rPr>
              <a:t>wallonnes</a:t>
            </a:r>
            <a:r>
              <a:rPr sz="1200" b="1" spc="195" dirty="0">
                <a:solidFill>
                  <a:srgbClr val="292829"/>
                </a:solidFill>
                <a:latin typeface="Century Gothic"/>
                <a:cs typeface="Century Gothic"/>
              </a:rPr>
              <a:t> </a:t>
            </a:r>
            <a:r>
              <a:rPr sz="1200" b="1" spc="-25" dirty="0">
                <a:solidFill>
                  <a:srgbClr val="292829"/>
                </a:solidFill>
                <a:latin typeface="Century Gothic"/>
                <a:cs typeface="Century Gothic"/>
              </a:rPr>
              <a:t>en </a:t>
            </a:r>
            <a:r>
              <a:rPr sz="1200" b="1" spc="10" dirty="0">
                <a:solidFill>
                  <a:srgbClr val="292829"/>
                </a:solidFill>
                <a:latin typeface="Century Gothic"/>
                <a:cs typeface="Century Gothic"/>
              </a:rPr>
              <a:t>favorisant</a:t>
            </a:r>
            <a:r>
              <a:rPr sz="1200" b="1" spc="140" dirty="0">
                <a:solidFill>
                  <a:srgbClr val="292829"/>
                </a:solidFill>
                <a:latin typeface="Century Gothic"/>
                <a:cs typeface="Century Gothic"/>
              </a:rPr>
              <a:t> </a:t>
            </a:r>
            <a:r>
              <a:rPr sz="1200" b="1" spc="10" dirty="0">
                <a:solidFill>
                  <a:srgbClr val="292829"/>
                </a:solidFill>
                <a:latin typeface="Century Gothic"/>
                <a:cs typeface="Century Gothic"/>
              </a:rPr>
              <a:t>la</a:t>
            </a:r>
            <a:r>
              <a:rPr sz="1200" b="1" spc="140" dirty="0">
                <a:solidFill>
                  <a:srgbClr val="292829"/>
                </a:solidFill>
                <a:latin typeface="Century Gothic"/>
                <a:cs typeface="Century Gothic"/>
              </a:rPr>
              <a:t> </a:t>
            </a:r>
            <a:r>
              <a:rPr sz="1200" b="1" spc="10" dirty="0">
                <a:solidFill>
                  <a:srgbClr val="292829"/>
                </a:solidFill>
                <a:latin typeface="Century Gothic"/>
                <a:cs typeface="Century Gothic"/>
              </a:rPr>
              <a:t>création</a:t>
            </a:r>
            <a:r>
              <a:rPr sz="1200" b="1" spc="140" dirty="0">
                <a:solidFill>
                  <a:srgbClr val="292829"/>
                </a:solidFill>
                <a:latin typeface="Century Gothic"/>
                <a:cs typeface="Century Gothic"/>
              </a:rPr>
              <a:t> </a:t>
            </a:r>
            <a:r>
              <a:rPr sz="1200" b="1" spc="-25" dirty="0">
                <a:solidFill>
                  <a:srgbClr val="292829"/>
                </a:solidFill>
                <a:latin typeface="Century Gothic"/>
                <a:cs typeface="Century Gothic"/>
              </a:rPr>
              <a:t>de</a:t>
            </a:r>
            <a:endParaRPr sz="1200" dirty="0">
              <a:latin typeface="Century Gothic"/>
              <a:cs typeface="Century Gothic"/>
            </a:endParaRPr>
          </a:p>
          <a:p>
            <a:pPr marL="118745">
              <a:lnSpc>
                <a:spcPct val="100000"/>
              </a:lnSpc>
            </a:pPr>
            <a:r>
              <a:rPr sz="1200" b="1" dirty="0">
                <a:solidFill>
                  <a:srgbClr val="292829"/>
                </a:solidFill>
                <a:latin typeface="Century Gothic"/>
                <a:cs typeface="Century Gothic"/>
              </a:rPr>
              <a:t>valeur</a:t>
            </a:r>
            <a:r>
              <a:rPr sz="1200" b="1" spc="140" dirty="0">
                <a:solidFill>
                  <a:srgbClr val="292829"/>
                </a:solidFill>
                <a:latin typeface="Century Gothic"/>
                <a:cs typeface="Century Gothic"/>
              </a:rPr>
              <a:t> </a:t>
            </a:r>
            <a:r>
              <a:rPr sz="1200" b="1" dirty="0">
                <a:solidFill>
                  <a:srgbClr val="292829"/>
                </a:solidFill>
                <a:latin typeface="Century Gothic"/>
                <a:cs typeface="Century Gothic"/>
              </a:rPr>
              <a:t>pour</a:t>
            </a:r>
            <a:r>
              <a:rPr sz="1200" b="1" spc="145" dirty="0">
                <a:solidFill>
                  <a:srgbClr val="292829"/>
                </a:solidFill>
                <a:latin typeface="Century Gothic"/>
                <a:cs typeface="Century Gothic"/>
              </a:rPr>
              <a:t> </a:t>
            </a:r>
            <a:r>
              <a:rPr sz="1200" b="1" dirty="0">
                <a:solidFill>
                  <a:srgbClr val="292829"/>
                </a:solidFill>
                <a:latin typeface="Century Gothic"/>
                <a:cs typeface="Century Gothic"/>
              </a:rPr>
              <a:t>les</a:t>
            </a:r>
            <a:r>
              <a:rPr sz="1200" b="1" spc="145" dirty="0">
                <a:solidFill>
                  <a:srgbClr val="292829"/>
                </a:solidFill>
                <a:latin typeface="Century Gothic"/>
                <a:cs typeface="Century Gothic"/>
              </a:rPr>
              <a:t> </a:t>
            </a:r>
            <a:r>
              <a:rPr sz="1200" b="1" spc="-10" dirty="0">
                <a:solidFill>
                  <a:srgbClr val="292829"/>
                </a:solidFill>
                <a:latin typeface="Century Gothic"/>
                <a:cs typeface="Century Gothic"/>
              </a:rPr>
              <a:t>producteurs</a:t>
            </a:r>
            <a:endParaRPr sz="1200" dirty="0">
              <a:latin typeface="Century Gothic"/>
              <a:cs typeface="Century Gothic"/>
            </a:endParaRPr>
          </a:p>
          <a:p>
            <a:pPr>
              <a:lnSpc>
                <a:spcPct val="100000"/>
              </a:lnSpc>
            </a:pPr>
            <a:endParaRPr sz="1200" dirty="0">
              <a:latin typeface="Century Gothic"/>
              <a:cs typeface="Century Gothic"/>
            </a:endParaRPr>
          </a:p>
          <a:p>
            <a:pPr>
              <a:lnSpc>
                <a:spcPct val="100000"/>
              </a:lnSpc>
              <a:spcBef>
                <a:spcPts val="370"/>
              </a:spcBef>
            </a:pPr>
            <a:endParaRPr sz="1200" dirty="0">
              <a:latin typeface="Century Gothic"/>
              <a:cs typeface="Century Gothic"/>
            </a:endParaRPr>
          </a:p>
          <a:p>
            <a:pPr marL="94615" marR="179705" algn="just">
              <a:lnSpc>
                <a:spcPct val="100000"/>
              </a:lnSpc>
            </a:pPr>
            <a:r>
              <a:rPr sz="1100" b="1" spc="-20" dirty="0">
                <a:latin typeface="Calibri"/>
                <a:cs typeface="Calibri"/>
              </a:rPr>
              <a:t>Tâche</a:t>
            </a:r>
            <a:r>
              <a:rPr sz="1100" b="1" spc="-25" dirty="0">
                <a:latin typeface="Calibri"/>
                <a:cs typeface="Calibri"/>
              </a:rPr>
              <a:t> </a:t>
            </a:r>
            <a:r>
              <a:rPr sz="1100" b="1" dirty="0">
                <a:latin typeface="Calibri"/>
                <a:cs typeface="Calibri"/>
              </a:rPr>
              <a:t>1.1</a:t>
            </a:r>
            <a:r>
              <a:rPr sz="1100" b="1" spc="-20" dirty="0">
                <a:latin typeface="Calibri"/>
                <a:cs typeface="Calibri"/>
              </a:rPr>
              <a:t> </a:t>
            </a:r>
            <a:r>
              <a:rPr sz="1100" dirty="0">
                <a:latin typeface="Calibri"/>
                <a:cs typeface="Calibri"/>
              </a:rPr>
              <a:t>Soutenir</a:t>
            </a:r>
            <a:r>
              <a:rPr sz="1100" spc="-20" dirty="0">
                <a:latin typeface="Calibri"/>
                <a:cs typeface="Calibri"/>
              </a:rPr>
              <a:t> </a:t>
            </a:r>
            <a:r>
              <a:rPr sz="1100" spc="-10" dirty="0" err="1">
                <a:latin typeface="Calibri"/>
                <a:cs typeface="Calibri"/>
              </a:rPr>
              <a:t>l’organisation</a:t>
            </a:r>
            <a:r>
              <a:rPr sz="1100" spc="-25" dirty="0">
                <a:latin typeface="Calibri"/>
                <a:cs typeface="Calibri"/>
              </a:rPr>
              <a:t> </a:t>
            </a:r>
            <a:r>
              <a:rPr sz="1100" spc="-20" dirty="0">
                <a:latin typeface="Calibri"/>
                <a:cs typeface="Calibri"/>
              </a:rPr>
              <a:t>col-</a:t>
            </a:r>
            <a:r>
              <a:rPr sz="1100" dirty="0" err="1">
                <a:latin typeface="Calibri"/>
                <a:cs typeface="Calibri"/>
              </a:rPr>
              <a:t>lective</a:t>
            </a:r>
            <a:r>
              <a:rPr sz="1100" spc="-25" dirty="0">
                <a:latin typeface="Calibri"/>
                <a:cs typeface="Calibri"/>
              </a:rPr>
              <a:t> </a:t>
            </a:r>
            <a:r>
              <a:rPr sz="1100" dirty="0">
                <a:latin typeface="Calibri"/>
                <a:cs typeface="Calibri"/>
              </a:rPr>
              <a:t>et</a:t>
            </a:r>
            <a:r>
              <a:rPr sz="1100" spc="-20" dirty="0">
                <a:latin typeface="Calibri"/>
                <a:cs typeface="Calibri"/>
              </a:rPr>
              <a:t> </a:t>
            </a:r>
            <a:r>
              <a:rPr sz="1100" dirty="0">
                <a:latin typeface="Calibri"/>
                <a:cs typeface="Calibri"/>
              </a:rPr>
              <a:t>la</a:t>
            </a:r>
            <a:r>
              <a:rPr sz="1100" spc="-25" dirty="0">
                <a:latin typeface="Calibri"/>
                <a:cs typeface="Calibri"/>
              </a:rPr>
              <a:t> </a:t>
            </a:r>
            <a:r>
              <a:rPr sz="1100" dirty="0">
                <a:latin typeface="Calibri"/>
                <a:cs typeface="Calibri"/>
              </a:rPr>
              <a:t>compétitivité</a:t>
            </a:r>
            <a:r>
              <a:rPr sz="1100" spc="-25" dirty="0">
                <a:latin typeface="Calibri"/>
                <a:cs typeface="Calibri"/>
              </a:rPr>
              <a:t> </a:t>
            </a:r>
            <a:r>
              <a:rPr sz="1100" dirty="0">
                <a:latin typeface="Calibri"/>
                <a:cs typeface="Calibri"/>
              </a:rPr>
              <a:t>des</a:t>
            </a:r>
            <a:r>
              <a:rPr sz="1100" spc="-25" dirty="0">
                <a:latin typeface="Calibri"/>
                <a:cs typeface="Calibri"/>
              </a:rPr>
              <a:t> </a:t>
            </a:r>
            <a:r>
              <a:rPr sz="1100" spc="-10" dirty="0">
                <a:latin typeface="Calibri"/>
                <a:cs typeface="Calibri"/>
              </a:rPr>
              <a:t>filières existantes.</a:t>
            </a:r>
            <a:endParaRPr sz="1100" dirty="0">
              <a:latin typeface="Calibri"/>
              <a:cs typeface="Calibri"/>
            </a:endParaRPr>
          </a:p>
          <a:p>
            <a:pPr marL="94615" marR="71755" algn="just">
              <a:lnSpc>
                <a:spcPct val="100000"/>
              </a:lnSpc>
              <a:spcBef>
                <a:spcPts val="850"/>
              </a:spcBef>
            </a:pPr>
            <a:r>
              <a:rPr sz="1100" b="1" spc="-20" dirty="0">
                <a:latin typeface="Calibri"/>
                <a:cs typeface="Calibri"/>
              </a:rPr>
              <a:t>Tâche </a:t>
            </a:r>
            <a:r>
              <a:rPr sz="1100" b="1" dirty="0">
                <a:latin typeface="Calibri"/>
                <a:cs typeface="Calibri"/>
              </a:rPr>
              <a:t>1.2</a:t>
            </a:r>
            <a:r>
              <a:rPr sz="1100" b="1" spc="-15" dirty="0">
                <a:latin typeface="Calibri"/>
                <a:cs typeface="Calibri"/>
              </a:rPr>
              <a:t> </a:t>
            </a:r>
            <a:r>
              <a:rPr sz="1100" dirty="0">
                <a:latin typeface="Calibri"/>
                <a:cs typeface="Calibri"/>
              </a:rPr>
              <a:t>Accompagner</a:t>
            </a:r>
            <a:r>
              <a:rPr sz="1100" spc="-15" dirty="0">
                <a:latin typeface="Calibri"/>
                <a:cs typeface="Calibri"/>
              </a:rPr>
              <a:t> </a:t>
            </a:r>
            <a:r>
              <a:rPr sz="1100" dirty="0">
                <a:latin typeface="Calibri"/>
                <a:cs typeface="Calibri"/>
              </a:rPr>
              <a:t>le</a:t>
            </a:r>
            <a:r>
              <a:rPr sz="1100" spc="-15" dirty="0">
                <a:latin typeface="Calibri"/>
                <a:cs typeface="Calibri"/>
              </a:rPr>
              <a:t> </a:t>
            </a:r>
            <a:r>
              <a:rPr sz="1100" spc="-10" dirty="0">
                <a:latin typeface="Calibri"/>
                <a:cs typeface="Calibri"/>
              </a:rPr>
              <a:t>développe-</a:t>
            </a:r>
            <a:r>
              <a:rPr sz="1100" dirty="0">
                <a:latin typeface="Calibri"/>
                <a:cs typeface="Calibri"/>
              </a:rPr>
              <a:t>ment</a:t>
            </a:r>
            <a:r>
              <a:rPr sz="1100" spc="-20" dirty="0">
                <a:latin typeface="Calibri"/>
                <a:cs typeface="Calibri"/>
              </a:rPr>
              <a:t> </a:t>
            </a:r>
            <a:r>
              <a:rPr sz="1100" dirty="0">
                <a:latin typeface="Calibri"/>
                <a:cs typeface="Calibri"/>
              </a:rPr>
              <a:t>de</a:t>
            </a:r>
            <a:r>
              <a:rPr sz="1100" spc="-15" dirty="0">
                <a:latin typeface="Calibri"/>
                <a:cs typeface="Calibri"/>
              </a:rPr>
              <a:t> </a:t>
            </a:r>
            <a:r>
              <a:rPr sz="1100" dirty="0">
                <a:latin typeface="Calibri"/>
                <a:cs typeface="Calibri"/>
              </a:rPr>
              <a:t>nouvelles</a:t>
            </a:r>
            <a:r>
              <a:rPr sz="1100" spc="-25" dirty="0">
                <a:latin typeface="Calibri"/>
                <a:cs typeface="Calibri"/>
              </a:rPr>
              <a:t> </a:t>
            </a:r>
            <a:r>
              <a:rPr sz="1100" dirty="0">
                <a:latin typeface="Calibri"/>
                <a:cs typeface="Calibri"/>
              </a:rPr>
              <a:t>filières</a:t>
            </a:r>
            <a:r>
              <a:rPr sz="1100" spc="-20" dirty="0">
                <a:latin typeface="Calibri"/>
                <a:cs typeface="Calibri"/>
              </a:rPr>
              <a:t> </a:t>
            </a:r>
            <a:r>
              <a:rPr sz="1100" dirty="0">
                <a:latin typeface="Calibri"/>
                <a:cs typeface="Calibri"/>
              </a:rPr>
              <a:t>et</a:t>
            </a:r>
            <a:r>
              <a:rPr sz="1100" spc="-20" dirty="0">
                <a:latin typeface="Calibri"/>
                <a:cs typeface="Calibri"/>
              </a:rPr>
              <a:t> </a:t>
            </a:r>
            <a:r>
              <a:rPr sz="1100" dirty="0">
                <a:latin typeface="Calibri"/>
                <a:cs typeface="Calibri"/>
              </a:rPr>
              <a:t>de</a:t>
            </a:r>
            <a:r>
              <a:rPr sz="1100" spc="-15" dirty="0">
                <a:latin typeface="Calibri"/>
                <a:cs typeface="Calibri"/>
              </a:rPr>
              <a:t> </a:t>
            </a:r>
            <a:r>
              <a:rPr sz="1100" spc="-10" dirty="0">
                <a:latin typeface="Calibri"/>
                <a:cs typeface="Calibri"/>
              </a:rPr>
              <a:t>filières émergentes.</a:t>
            </a:r>
            <a:endParaRPr sz="1100" dirty="0">
              <a:latin typeface="Calibri"/>
              <a:cs typeface="Calibri"/>
            </a:endParaRPr>
          </a:p>
          <a:p>
            <a:pPr marL="94615" marR="100965">
              <a:lnSpc>
                <a:spcPct val="100000"/>
              </a:lnSpc>
              <a:spcBef>
                <a:spcPts val="850"/>
              </a:spcBef>
            </a:pPr>
            <a:r>
              <a:rPr sz="1100" b="1" spc="-20" dirty="0">
                <a:latin typeface="Calibri"/>
                <a:cs typeface="Calibri"/>
              </a:rPr>
              <a:t>Tâche </a:t>
            </a:r>
            <a:r>
              <a:rPr sz="1100" b="1" dirty="0">
                <a:latin typeface="Calibri"/>
                <a:cs typeface="Calibri"/>
              </a:rPr>
              <a:t>1.3 </a:t>
            </a:r>
            <a:r>
              <a:rPr sz="1100" spc="-10" dirty="0">
                <a:latin typeface="Calibri"/>
                <a:cs typeface="Calibri"/>
              </a:rPr>
              <a:t>Favoriser </a:t>
            </a:r>
            <a:r>
              <a:rPr sz="1100" dirty="0">
                <a:latin typeface="Calibri"/>
                <a:cs typeface="Calibri"/>
              </a:rPr>
              <a:t>des</a:t>
            </a:r>
            <a:r>
              <a:rPr sz="1100" spc="-5" dirty="0">
                <a:latin typeface="Calibri"/>
                <a:cs typeface="Calibri"/>
              </a:rPr>
              <a:t> </a:t>
            </a:r>
            <a:r>
              <a:rPr sz="1100" spc="-10" dirty="0">
                <a:latin typeface="Calibri"/>
                <a:cs typeface="Calibri"/>
              </a:rPr>
              <a:t>relations </a:t>
            </a:r>
            <a:r>
              <a:rPr sz="1100" spc="-20" dirty="0">
                <a:latin typeface="Calibri"/>
                <a:cs typeface="Calibri"/>
              </a:rPr>
              <a:t>com-</a:t>
            </a:r>
            <a:r>
              <a:rPr sz="1100" spc="-10" dirty="0">
                <a:latin typeface="Calibri"/>
                <a:cs typeface="Calibri"/>
              </a:rPr>
              <a:t>merciales </a:t>
            </a:r>
            <a:r>
              <a:rPr sz="1100" dirty="0">
                <a:latin typeface="Calibri"/>
                <a:cs typeface="Calibri"/>
              </a:rPr>
              <a:t>équitables</a:t>
            </a:r>
            <a:r>
              <a:rPr sz="1100" spc="-10" dirty="0">
                <a:latin typeface="Calibri"/>
                <a:cs typeface="Calibri"/>
              </a:rPr>
              <a:t> </a:t>
            </a:r>
            <a:r>
              <a:rPr sz="1100" dirty="0">
                <a:latin typeface="Calibri"/>
                <a:cs typeface="Calibri"/>
              </a:rPr>
              <a:t>via</a:t>
            </a:r>
            <a:r>
              <a:rPr sz="1100" spc="-10" dirty="0">
                <a:latin typeface="Calibri"/>
                <a:cs typeface="Calibri"/>
              </a:rPr>
              <a:t> </a:t>
            </a:r>
            <a:r>
              <a:rPr sz="1100" dirty="0">
                <a:latin typeface="Calibri"/>
                <a:cs typeface="Calibri"/>
              </a:rPr>
              <a:t>le</a:t>
            </a:r>
            <a:r>
              <a:rPr sz="1100" spc="-5" dirty="0">
                <a:latin typeface="Calibri"/>
                <a:cs typeface="Calibri"/>
              </a:rPr>
              <a:t> </a:t>
            </a:r>
            <a:r>
              <a:rPr sz="1100" spc="-10" dirty="0">
                <a:latin typeface="Calibri"/>
                <a:cs typeface="Calibri"/>
              </a:rPr>
              <a:t>dispositif </a:t>
            </a:r>
            <a:r>
              <a:rPr sz="1100" dirty="0">
                <a:latin typeface="Calibri"/>
                <a:cs typeface="Calibri"/>
              </a:rPr>
              <a:t>Prix</a:t>
            </a:r>
            <a:r>
              <a:rPr sz="1100" spc="-35" dirty="0">
                <a:latin typeface="Calibri"/>
                <a:cs typeface="Calibri"/>
              </a:rPr>
              <a:t> </a:t>
            </a:r>
            <a:r>
              <a:rPr sz="1100" dirty="0">
                <a:latin typeface="Calibri"/>
                <a:cs typeface="Calibri"/>
              </a:rPr>
              <a:t>Juste</a:t>
            </a:r>
            <a:r>
              <a:rPr sz="1100" spc="-30" dirty="0">
                <a:latin typeface="Calibri"/>
                <a:cs typeface="Calibri"/>
              </a:rPr>
              <a:t> </a:t>
            </a:r>
            <a:r>
              <a:rPr sz="1100" spc="-10" dirty="0">
                <a:latin typeface="Calibri"/>
                <a:cs typeface="Calibri"/>
              </a:rPr>
              <a:t>Producteurs</a:t>
            </a:r>
            <a:endParaRPr sz="1100" dirty="0">
              <a:latin typeface="Calibri"/>
              <a:cs typeface="Calibri"/>
            </a:endParaRPr>
          </a:p>
        </p:txBody>
      </p:sp>
      <p:sp>
        <p:nvSpPr>
          <p:cNvPr id="21" name="object 9">
            <a:extLst>
              <a:ext uri="{FF2B5EF4-FFF2-40B4-BE49-F238E27FC236}">
                <a16:creationId xmlns:a16="http://schemas.microsoft.com/office/drawing/2014/main" id="{C74C4BB1-A25F-F783-2125-2EEAE7559520}"/>
              </a:ext>
            </a:extLst>
          </p:cNvPr>
          <p:cNvSpPr/>
          <p:nvPr userDrawn="1"/>
        </p:nvSpPr>
        <p:spPr>
          <a:xfrm>
            <a:off x="9775634" y="3917924"/>
            <a:ext cx="1545590" cy="0"/>
          </a:xfrm>
          <a:custGeom>
            <a:avLst/>
            <a:gdLst/>
            <a:ahLst/>
            <a:cxnLst/>
            <a:rect l="l" t="t" r="r" b="b"/>
            <a:pathLst>
              <a:path w="1545590">
                <a:moveTo>
                  <a:pt x="0" y="0"/>
                </a:moveTo>
                <a:lnTo>
                  <a:pt x="1545005" y="0"/>
                </a:lnTo>
              </a:path>
            </a:pathLst>
          </a:custGeom>
          <a:ln w="12420">
            <a:solidFill>
              <a:srgbClr val="292829"/>
            </a:solidFill>
          </a:ln>
        </p:spPr>
        <p:txBody>
          <a:bodyPr wrap="square" lIns="0" tIns="0" rIns="0" bIns="0" rtlCol="0"/>
          <a:lstStyle/>
          <a:p>
            <a:endParaRPr/>
          </a:p>
        </p:txBody>
      </p:sp>
      <p:sp>
        <p:nvSpPr>
          <p:cNvPr id="22" name="object 10">
            <a:extLst>
              <a:ext uri="{FF2B5EF4-FFF2-40B4-BE49-F238E27FC236}">
                <a16:creationId xmlns:a16="http://schemas.microsoft.com/office/drawing/2014/main" id="{AC4F0879-FA20-93A5-1569-5D50EAC65D5A}"/>
              </a:ext>
            </a:extLst>
          </p:cNvPr>
          <p:cNvSpPr txBox="1"/>
          <p:nvPr userDrawn="1"/>
        </p:nvSpPr>
        <p:spPr>
          <a:xfrm>
            <a:off x="9366478" y="2319350"/>
            <a:ext cx="2363470" cy="3601627"/>
          </a:xfrm>
          <a:prstGeom prst="rect">
            <a:avLst/>
          </a:prstGeom>
          <a:ln w="12700">
            <a:solidFill>
              <a:srgbClr val="F8AD2D"/>
            </a:solidFill>
          </a:ln>
        </p:spPr>
        <p:txBody>
          <a:bodyPr vert="horz" wrap="square" lIns="0" tIns="127635" rIns="0" bIns="0" rtlCol="0">
            <a:spAutoFit/>
          </a:bodyPr>
          <a:lstStyle/>
          <a:p>
            <a:pPr marL="5715" algn="ctr">
              <a:lnSpc>
                <a:spcPct val="100000"/>
              </a:lnSpc>
              <a:spcBef>
                <a:spcPts val="1005"/>
              </a:spcBef>
            </a:pPr>
            <a:r>
              <a:rPr sz="2300" b="1" spc="130" dirty="0">
                <a:solidFill>
                  <a:srgbClr val="292829"/>
                </a:solidFill>
                <a:latin typeface="Calibri"/>
                <a:cs typeface="Calibri"/>
              </a:rPr>
              <a:t>MISSION</a:t>
            </a:r>
            <a:r>
              <a:rPr sz="2300" b="1" spc="200" dirty="0">
                <a:solidFill>
                  <a:srgbClr val="292829"/>
                </a:solidFill>
                <a:latin typeface="Calibri"/>
                <a:cs typeface="Calibri"/>
              </a:rPr>
              <a:t> </a:t>
            </a:r>
            <a:r>
              <a:rPr sz="2300" b="1" spc="-50" dirty="0">
                <a:solidFill>
                  <a:srgbClr val="292829"/>
                </a:solidFill>
                <a:latin typeface="Calibri"/>
                <a:cs typeface="Calibri"/>
              </a:rPr>
              <a:t>3</a:t>
            </a:r>
            <a:endParaRPr sz="2300" dirty="0">
              <a:latin typeface="Calibri"/>
              <a:cs typeface="Calibri"/>
            </a:endParaRPr>
          </a:p>
          <a:p>
            <a:pPr marL="330835" marR="304165" algn="ctr">
              <a:lnSpc>
                <a:spcPct val="100000"/>
              </a:lnSpc>
              <a:spcBef>
                <a:spcPts val="1580"/>
              </a:spcBef>
            </a:pPr>
            <a:r>
              <a:rPr sz="1200" b="1" spc="55" dirty="0">
                <a:solidFill>
                  <a:srgbClr val="292829"/>
                </a:solidFill>
                <a:latin typeface="Century Gothic"/>
                <a:cs typeface="Century Gothic"/>
              </a:rPr>
              <a:t>Informer</a:t>
            </a:r>
            <a:r>
              <a:rPr sz="1200" b="1" spc="65" dirty="0">
                <a:solidFill>
                  <a:srgbClr val="292829"/>
                </a:solidFill>
                <a:latin typeface="Century Gothic"/>
                <a:cs typeface="Century Gothic"/>
              </a:rPr>
              <a:t> </a:t>
            </a:r>
            <a:r>
              <a:rPr sz="1200" b="1" dirty="0">
                <a:solidFill>
                  <a:srgbClr val="292829"/>
                </a:solidFill>
                <a:latin typeface="Century Gothic"/>
                <a:cs typeface="Century Gothic"/>
              </a:rPr>
              <a:t>et</a:t>
            </a:r>
            <a:r>
              <a:rPr sz="1200" b="1" spc="70" dirty="0">
                <a:solidFill>
                  <a:srgbClr val="292829"/>
                </a:solidFill>
                <a:latin typeface="Century Gothic"/>
                <a:cs typeface="Century Gothic"/>
              </a:rPr>
              <a:t> </a:t>
            </a:r>
            <a:r>
              <a:rPr sz="1200" b="1" spc="60" dirty="0">
                <a:solidFill>
                  <a:srgbClr val="292829"/>
                </a:solidFill>
                <a:latin typeface="Century Gothic"/>
                <a:cs typeface="Century Gothic"/>
              </a:rPr>
              <a:t>former</a:t>
            </a:r>
            <a:r>
              <a:rPr sz="1200" b="1" spc="70" dirty="0">
                <a:solidFill>
                  <a:srgbClr val="292829"/>
                </a:solidFill>
                <a:latin typeface="Century Gothic"/>
                <a:cs typeface="Century Gothic"/>
              </a:rPr>
              <a:t> </a:t>
            </a:r>
            <a:r>
              <a:rPr sz="1200" b="1" spc="25" dirty="0">
                <a:solidFill>
                  <a:srgbClr val="292829"/>
                </a:solidFill>
                <a:latin typeface="Century Gothic"/>
                <a:cs typeface="Century Gothic"/>
              </a:rPr>
              <a:t>les </a:t>
            </a:r>
            <a:r>
              <a:rPr sz="1200" b="1" spc="50" dirty="0">
                <a:solidFill>
                  <a:srgbClr val="292829"/>
                </a:solidFill>
                <a:latin typeface="Century Gothic"/>
                <a:cs typeface="Century Gothic"/>
              </a:rPr>
              <a:t>professionnels</a:t>
            </a:r>
            <a:r>
              <a:rPr sz="1200" b="1" spc="90" dirty="0">
                <a:solidFill>
                  <a:srgbClr val="292829"/>
                </a:solidFill>
                <a:latin typeface="Century Gothic"/>
                <a:cs typeface="Century Gothic"/>
              </a:rPr>
              <a:t> </a:t>
            </a:r>
            <a:r>
              <a:rPr sz="1200" b="1" dirty="0">
                <a:solidFill>
                  <a:srgbClr val="292829"/>
                </a:solidFill>
                <a:latin typeface="Century Gothic"/>
                <a:cs typeface="Century Gothic"/>
              </a:rPr>
              <a:t>et</a:t>
            </a:r>
            <a:r>
              <a:rPr sz="1200" b="1" spc="90" dirty="0">
                <a:solidFill>
                  <a:srgbClr val="292829"/>
                </a:solidFill>
                <a:latin typeface="Century Gothic"/>
                <a:cs typeface="Century Gothic"/>
              </a:rPr>
              <a:t> </a:t>
            </a:r>
            <a:r>
              <a:rPr sz="1200" b="1" spc="25" dirty="0">
                <a:solidFill>
                  <a:srgbClr val="292829"/>
                </a:solidFill>
                <a:latin typeface="Century Gothic"/>
                <a:cs typeface="Century Gothic"/>
              </a:rPr>
              <a:t>les</a:t>
            </a:r>
            <a:endParaRPr sz="1200" dirty="0">
              <a:latin typeface="Century Gothic"/>
              <a:cs typeface="Century Gothic"/>
            </a:endParaRPr>
          </a:p>
          <a:p>
            <a:pPr marL="115570" marR="89535" algn="ctr">
              <a:lnSpc>
                <a:spcPct val="100000"/>
              </a:lnSpc>
            </a:pPr>
            <a:r>
              <a:rPr sz="1200" b="1" spc="45" dirty="0">
                <a:solidFill>
                  <a:srgbClr val="292829"/>
                </a:solidFill>
                <a:latin typeface="Century Gothic"/>
                <a:cs typeface="Century Gothic"/>
              </a:rPr>
              <a:t>prescripteurs</a:t>
            </a:r>
            <a:r>
              <a:rPr sz="1200" b="1" spc="50" dirty="0">
                <a:solidFill>
                  <a:srgbClr val="292829"/>
                </a:solidFill>
                <a:latin typeface="Century Gothic"/>
                <a:cs typeface="Century Gothic"/>
              </a:rPr>
              <a:t> </a:t>
            </a:r>
            <a:r>
              <a:rPr sz="1200" b="1" spc="-10" dirty="0">
                <a:solidFill>
                  <a:srgbClr val="292829"/>
                </a:solidFill>
                <a:latin typeface="Century Gothic"/>
                <a:cs typeface="Century Gothic"/>
              </a:rPr>
              <a:t>d’information </a:t>
            </a:r>
            <a:r>
              <a:rPr sz="1200" b="1" spc="75" dirty="0">
                <a:solidFill>
                  <a:srgbClr val="292829"/>
                </a:solidFill>
                <a:latin typeface="Century Gothic"/>
                <a:cs typeface="Century Gothic"/>
              </a:rPr>
              <a:t>sur</a:t>
            </a:r>
            <a:r>
              <a:rPr sz="1200" b="1" spc="190" dirty="0">
                <a:solidFill>
                  <a:srgbClr val="292829"/>
                </a:solidFill>
                <a:latin typeface="Century Gothic"/>
                <a:cs typeface="Century Gothic"/>
              </a:rPr>
              <a:t> </a:t>
            </a:r>
            <a:r>
              <a:rPr sz="1200" b="1" dirty="0">
                <a:solidFill>
                  <a:srgbClr val="292829"/>
                </a:solidFill>
                <a:latin typeface="Century Gothic"/>
                <a:cs typeface="Century Gothic"/>
              </a:rPr>
              <a:t>les</a:t>
            </a:r>
            <a:r>
              <a:rPr sz="1200" b="1" spc="195" dirty="0">
                <a:solidFill>
                  <a:srgbClr val="292829"/>
                </a:solidFill>
                <a:latin typeface="Century Gothic"/>
                <a:cs typeface="Century Gothic"/>
              </a:rPr>
              <a:t> </a:t>
            </a:r>
            <a:r>
              <a:rPr sz="1200" b="1" dirty="0">
                <a:solidFill>
                  <a:srgbClr val="292829"/>
                </a:solidFill>
                <a:latin typeface="Century Gothic"/>
                <a:cs typeface="Century Gothic"/>
              </a:rPr>
              <a:t>réalités</a:t>
            </a:r>
            <a:r>
              <a:rPr sz="1200" b="1" spc="195" dirty="0">
                <a:solidFill>
                  <a:srgbClr val="292829"/>
                </a:solidFill>
                <a:latin typeface="Century Gothic"/>
                <a:cs typeface="Century Gothic"/>
              </a:rPr>
              <a:t> </a:t>
            </a:r>
            <a:r>
              <a:rPr sz="1200" b="1" spc="-10" dirty="0">
                <a:solidFill>
                  <a:srgbClr val="292829"/>
                </a:solidFill>
                <a:latin typeface="Century Gothic"/>
                <a:cs typeface="Century Gothic"/>
              </a:rPr>
              <a:t>agricoles</a:t>
            </a:r>
            <a:endParaRPr sz="1200" dirty="0">
              <a:latin typeface="Century Gothic"/>
              <a:cs typeface="Century Gothic"/>
            </a:endParaRPr>
          </a:p>
          <a:p>
            <a:pPr>
              <a:lnSpc>
                <a:spcPct val="100000"/>
              </a:lnSpc>
            </a:pPr>
            <a:endParaRPr sz="1200" dirty="0">
              <a:latin typeface="Century Gothic"/>
              <a:cs typeface="Century Gothic"/>
            </a:endParaRPr>
          </a:p>
          <a:p>
            <a:pPr>
              <a:lnSpc>
                <a:spcPct val="100000"/>
              </a:lnSpc>
              <a:spcBef>
                <a:spcPts val="365"/>
              </a:spcBef>
            </a:pPr>
            <a:endParaRPr sz="1200" dirty="0">
              <a:latin typeface="Century Gothic"/>
              <a:cs typeface="Century Gothic"/>
            </a:endParaRPr>
          </a:p>
          <a:p>
            <a:pPr marL="132080" marR="221615" algn="just">
              <a:lnSpc>
                <a:spcPct val="100000"/>
              </a:lnSpc>
            </a:pPr>
            <a:r>
              <a:rPr sz="1100" b="1" spc="-20" dirty="0">
                <a:latin typeface="Calibri"/>
                <a:cs typeface="Calibri"/>
              </a:rPr>
              <a:t>Tâche</a:t>
            </a:r>
            <a:r>
              <a:rPr sz="1100" b="1" spc="-25" dirty="0">
                <a:latin typeface="Calibri"/>
                <a:cs typeface="Calibri"/>
              </a:rPr>
              <a:t> </a:t>
            </a:r>
            <a:r>
              <a:rPr sz="1100" b="1" dirty="0">
                <a:latin typeface="Calibri"/>
                <a:cs typeface="Calibri"/>
              </a:rPr>
              <a:t>3.1</a:t>
            </a:r>
            <a:r>
              <a:rPr sz="1100" b="1" spc="-20" dirty="0">
                <a:latin typeface="Calibri"/>
                <a:cs typeface="Calibri"/>
              </a:rPr>
              <a:t> </a:t>
            </a:r>
            <a:r>
              <a:rPr sz="1100" dirty="0">
                <a:latin typeface="Calibri"/>
                <a:cs typeface="Calibri"/>
              </a:rPr>
              <a:t>Diffuser</a:t>
            </a:r>
            <a:r>
              <a:rPr sz="1100" spc="-20" dirty="0">
                <a:latin typeface="Calibri"/>
                <a:cs typeface="Calibri"/>
              </a:rPr>
              <a:t> </a:t>
            </a:r>
            <a:r>
              <a:rPr sz="1100" dirty="0">
                <a:latin typeface="Calibri"/>
                <a:cs typeface="Calibri"/>
              </a:rPr>
              <a:t>outils,</a:t>
            </a:r>
            <a:r>
              <a:rPr sz="1100" spc="-25" dirty="0">
                <a:latin typeface="Calibri"/>
                <a:cs typeface="Calibri"/>
              </a:rPr>
              <a:t> </a:t>
            </a:r>
            <a:r>
              <a:rPr sz="1100" dirty="0">
                <a:latin typeface="Calibri"/>
                <a:cs typeface="Calibri"/>
              </a:rPr>
              <a:t>études</a:t>
            </a:r>
            <a:r>
              <a:rPr sz="1100" spc="-20" dirty="0">
                <a:latin typeface="Calibri"/>
                <a:cs typeface="Calibri"/>
              </a:rPr>
              <a:t> </a:t>
            </a:r>
            <a:r>
              <a:rPr sz="1100" spc="-25" dirty="0">
                <a:latin typeface="Calibri"/>
                <a:cs typeface="Calibri"/>
              </a:rPr>
              <a:t>et </a:t>
            </a:r>
            <a:r>
              <a:rPr sz="1100" dirty="0">
                <a:latin typeface="Calibri"/>
                <a:cs typeface="Calibri"/>
              </a:rPr>
              <a:t>conseils</a:t>
            </a:r>
            <a:r>
              <a:rPr sz="1100" spc="-35" dirty="0">
                <a:latin typeface="Calibri"/>
                <a:cs typeface="Calibri"/>
              </a:rPr>
              <a:t> </a:t>
            </a:r>
            <a:r>
              <a:rPr sz="1100" dirty="0">
                <a:latin typeface="Calibri"/>
                <a:cs typeface="Calibri"/>
              </a:rPr>
              <a:t>adaptés</a:t>
            </a:r>
            <a:r>
              <a:rPr sz="1100" spc="-35" dirty="0">
                <a:latin typeface="Calibri"/>
                <a:cs typeface="Calibri"/>
              </a:rPr>
              <a:t> </a:t>
            </a:r>
            <a:r>
              <a:rPr sz="1100" dirty="0">
                <a:latin typeface="Calibri"/>
                <a:cs typeface="Calibri"/>
              </a:rPr>
              <a:t>aux</a:t>
            </a:r>
            <a:r>
              <a:rPr sz="1100" spc="-35" dirty="0">
                <a:latin typeface="Calibri"/>
                <a:cs typeface="Calibri"/>
              </a:rPr>
              <a:t> </a:t>
            </a:r>
            <a:r>
              <a:rPr sz="1100" dirty="0">
                <a:latin typeface="Calibri"/>
                <a:cs typeface="Calibri"/>
              </a:rPr>
              <a:t>besoins</a:t>
            </a:r>
            <a:r>
              <a:rPr sz="1100" spc="-35" dirty="0">
                <a:latin typeface="Calibri"/>
                <a:cs typeface="Calibri"/>
              </a:rPr>
              <a:t> </a:t>
            </a:r>
            <a:r>
              <a:rPr sz="1100" dirty="0">
                <a:latin typeface="Calibri"/>
                <a:cs typeface="Calibri"/>
              </a:rPr>
              <a:t>des</a:t>
            </a:r>
            <a:r>
              <a:rPr sz="1100" spc="-35" dirty="0">
                <a:latin typeface="Calibri"/>
                <a:cs typeface="Calibri"/>
              </a:rPr>
              <a:t> </a:t>
            </a:r>
            <a:r>
              <a:rPr sz="1100" spc="-25" dirty="0">
                <a:latin typeface="Calibri"/>
                <a:cs typeface="Calibri"/>
              </a:rPr>
              <a:t>fi-</a:t>
            </a:r>
            <a:r>
              <a:rPr sz="1100" spc="-10" dirty="0">
                <a:latin typeface="Calibri"/>
                <a:cs typeface="Calibri"/>
              </a:rPr>
              <a:t>lières.</a:t>
            </a:r>
            <a:endParaRPr sz="1100" dirty="0">
              <a:latin typeface="Calibri"/>
              <a:cs typeface="Calibri"/>
            </a:endParaRPr>
          </a:p>
          <a:p>
            <a:pPr marL="132080" algn="just">
              <a:lnSpc>
                <a:spcPct val="100000"/>
              </a:lnSpc>
              <a:spcBef>
                <a:spcPts val="850"/>
              </a:spcBef>
            </a:pPr>
            <a:r>
              <a:rPr sz="1100" b="1" spc="-20" dirty="0">
                <a:latin typeface="Calibri"/>
                <a:cs typeface="Calibri"/>
              </a:rPr>
              <a:t>Tâche</a:t>
            </a:r>
            <a:r>
              <a:rPr sz="1100" b="1" spc="-25" dirty="0">
                <a:latin typeface="Calibri"/>
                <a:cs typeface="Calibri"/>
              </a:rPr>
              <a:t> </a:t>
            </a:r>
            <a:r>
              <a:rPr sz="1100" b="1" dirty="0">
                <a:latin typeface="Calibri"/>
                <a:cs typeface="Calibri"/>
              </a:rPr>
              <a:t>3.2</a:t>
            </a:r>
            <a:r>
              <a:rPr sz="1100" b="1" spc="-15" dirty="0">
                <a:latin typeface="Calibri"/>
                <a:cs typeface="Calibri"/>
              </a:rPr>
              <a:t> </a:t>
            </a:r>
            <a:r>
              <a:rPr sz="1100" dirty="0">
                <a:latin typeface="Calibri"/>
                <a:cs typeface="Calibri"/>
              </a:rPr>
              <a:t>Assurer</a:t>
            </a:r>
            <a:r>
              <a:rPr sz="1100" spc="-15" dirty="0">
                <a:latin typeface="Calibri"/>
                <a:cs typeface="Calibri"/>
              </a:rPr>
              <a:t> </a:t>
            </a:r>
            <a:r>
              <a:rPr sz="1100" dirty="0">
                <a:latin typeface="Calibri"/>
                <a:cs typeface="Calibri"/>
              </a:rPr>
              <a:t>la</a:t>
            </a:r>
            <a:r>
              <a:rPr sz="1100" spc="-20" dirty="0">
                <a:latin typeface="Calibri"/>
                <a:cs typeface="Calibri"/>
              </a:rPr>
              <a:t> </a:t>
            </a:r>
            <a:r>
              <a:rPr sz="1100" dirty="0">
                <a:latin typeface="Calibri"/>
                <a:cs typeface="Calibri"/>
              </a:rPr>
              <a:t>veille</a:t>
            </a:r>
            <a:r>
              <a:rPr sz="1100" spc="-15" dirty="0">
                <a:latin typeface="Calibri"/>
                <a:cs typeface="Calibri"/>
              </a:rPr>
              <a:t> </a:t>
            </a:r>
            <a:r>
              <a:rPr sz="1100" spc="-10" dirty="0">
                <a:latin typeface="Calibri"/>
                <a:cs typeface="Calibri"/>
              </a:rPr>
              <a:t>techni-</a:t>
            </a:r>
            <a:endParaRPr sz="1100" dirty="0">
              <a:latin typeface="Calibri"/>
              <a:cs typeface="Calibri"/>
            </a:endParaRPr>
          </a:p>
          <a:p>
            <a:pPr marL="132080" marR="91440">
              <a:lnSpc>
                <a:spcPct val="100000"/>
              </a:lnSpc>
            </a:pPr>
            <a:r>
              <a:rPr sz="1100" spc="-10" dirty="0">
                <a:latin typeface="Calibri"/>
                <a:cs typeface="Calibri"/>
              </a:rPr>
              <a:t>co-</a:t>
            </a:r>
            <a:r>
              <a:rPr sz="1100" dirty="0">
                <a:latin typeface="Calibri"/>
                <a:cs typeface="Calibri"/>
              </a:rPr>
              <a:t>économique</a:t>
            </a:r>
            <a:r>
              <a:rPr sz="1100" spc="-10" dirty="0">
                <a:latin typeface="Calibri"/>
                <a:cs typeface="Calibri"/>
              </a:rPr>
              <a:t> </a:t>
            </a:r>
            <a:r>
              <a:rPr sz="1100" dirty="0">
                <a:latin typeface="Calibri"/>
                <a:cs typeface="Calibri"/>
              </a:rPr>
              <a:t>et</a:t>
            </a:r>
            <a:r>
              <a:rPr sz="1100" spc="-10" dirty="0">
                <a:latin typeface="Calibri"/>
                <a:cs typeface="Calibri"/>
              </a:rPr>
              <a:t> </a:t>
            </a:r>
            <a:r>
              <a:rPr sz="1100" dirty="0">
                <a:latin typeface="Calibri"/>
                <a:cs typeface="Calibri"/>
              </a:rPr>
              <a:t>la</a:t>
            </a:r>
            <a:r>
              <a:rPr sz="1100" spc="-15" dirty="0">
                <a:latin typeface="Calibri"/>
                <a:cs typeface="Calibri"/>
              </a:rPr>
              <a:t> </a:t>
            </a:r>
            <a:r>
              <a:rPr sz="1100" spc="-10" dirty="0">
                <a:latin typeface="Calibri"/>
                <a:cs typeface="Calibri"/>
              </a:rPr>
              <a:t>diffusion</a:t>
            </a:r>
            <a:r>
              <a:rPr sz="1100" spc="-15" dirty="0">
                <a:latin typeface="Calibri"/>
                <a:cs typeface="Calibri"/>
              </a:rPr>
              <a:t> </a:t>
            </a:r>
            <a:r>
              <a:rPr sz="1100" spc="-10" dirty="0">
                <a:latin typeface="Calibri"/>
                <a:cs typeface="Calibri"/>
              </a:rPr>
              <a:t>d’infor-</a:t>
            </a:r>
            <a:r>
              <a:rPr sz="1100" dirty="0">
                <a:latin typeface="Calibri"/>
                <a:cs typeface="Calibri"/>
              </a:rPr>
              <a:t>mation</a:t>
            </a:r>
            <a:r>
              <a:rPr sz="1100" spc="-45" dirty="0">
                <a:latin typeface="Calibri"/>
                <a:cs typeface="Calibri"/>
              </a:rPr>
              <a:t> </a:t>
            </a:r>
            <a:r>
              <a:rPr sz="1100" dirty="0">
                <a:latin typeface="Calibri"/>
                <a:cs typeface="Calibri"/>
              </a:rPr>
              <a:t>entre</a:t>
            </a:r>
            <a:r>
              <a:rPr sz="1100" spc="-35" dirty="0">
                <a:latin typeface="Calibri"/>
                <a:cs typeface="Calibri"/>
              </a:rPr>
              <a:t> </a:t>
            </a:r>
            <a:r>
              <a:rPr sz="1100" dirty="0">
                <a:latin typeface="Calibri"/>
                <a:cs typeface="Calibri"/>
              </a:rPr>
              <a:t>acteurs</a:t>
            </a:r>
            <a:r>
              <a:rPr sz="1100" spc="-45" dirty="0">
                <a:latin typeface="Calibri"/>
                <a:cs typeface="Calibri"/>
              </a:rPr>
              <a:t> </a:t>
            </a:r>
            <a:r>
              <a:rPr sz="1100" spc="-10" dirty="0">
                <a:latin typeface="Calibri"/>
                <a:cs typeface="Calibri"/>
              </a:rPr>
              <a:t>professionnels.</a:t>
            </a:r>
            <a:endParaRPr sz="1100" dirty="0">
              <a:latin typeface="Calibri"/>
              <a:cs typeface="Calibri"/>
            </a:endParaRPr>
          </a:p>
          <a:p>
            <a:pPr marL="132080" marR="52705">
              <a:lnSpc>
                <a:spcPct val="100000"/>
              </a:lnSpc>
              <a:spcBef>
                <a:spcPts val="855"/>
              </a:spcBef>
            </a:pPr>
            <a:r>
              <a:rPr sz="1100" b="1" spc="-20" dirty="0">
                <a:latin typeface="Calibri"/>
                <a:cs typeface="Calibri"/>
              </a:rPr>
              <a:t>Tâche </a:t>
            </a:r>
            <a:r>
              <a:rPr sz="1100" b="1" dirty="0">
                <a:latin typeface="Calibri"/>
                <a:cs typeface="Calibri"/>
              </a:rPr>
              <a:t>3.3</a:t>
            </a:r>
            <a:r>
              <a:rPr sz="1100" b="1" spc="-10" dirty="0">
                <a:latin typeface="Calibri"/>
                <a:cs typeface="Calibri"/>
              </a:rPr>
              <a:t> </a:t>
            </a:r>
            <a:r>
              <a:rPr sz="1100" spc="-10" dirty="0">
                <a:latin typeface="Calibri"/>
                <a:cs typeface="Calibri"/>
              </a:rPr>
              <a:t>Renforcer</a:t>
            </a:r>
            <a:r>
              <a:rPr sz="1100" spc="-15" dirty="0">
                <a:latin typeface="Calibri"/>
                <a:cs typeface="Calibri"/>
              </a:rPr>
              <a:t> </a:t>
            </a:r>
            <a:r>
              <a:rPr sz="1100" dirty="0">
                <a:latin typeface="Calibri"/>
                <a:cs typeface="Calibri"/>
              </a:rPr>
              <a:t>la</a:t>
            </a:r>
            <a:r>
              <a:rPr sz="1100" spc="-15" dirty="0">
                <a:latin typeface="Calibri"/>
                <a:cs typeface="Calibri"/>
              </a:rPr>
              <a:t> </a:t>
            </a:r>
            <a:r>
              <a:rPr sz="1100" spc="-10" dirty="0">
                <a:latin typeface="Calibri"/>
                <a:cs typeface="Calibri"/>
              </a:rPr>
              <a:t>communication </a:t>
            </a:r>
            <a:r>
              <a:rPr sz="1100" dirty="0">
                <a:latin typeface="Calibri"/>
                <a:cs typeface="Calibri"/>
              </a:rPr>
              <a:t>et</a:t>
            </a:r>
            <a:r>
              <a:rPr sz="1100" spc="-25" dirty="0">
                <a:latin typeface="Calibri"/>
                <a:cs typeface="Calibri"/>
              </a:rPr>
              <a:t> </a:t>
            </a:r>
            <a:r>
              <a:rPr sz="1100" dirty="0">
                <a:latin typeface="Calibri"/>
                <a:cs typeface="Calibri"/>
              </a:rPr>
              <a:t>la</a:t>
            </a:r>
            <a:r>
              <a:rPr sz="1100" spc="-25" dirty="0">
                <a:latin typeface="Calibri"/>
                <a:cs typeface="Calibri"/>
              </a:rPr>
              <a:t> </a:t>
            </a:r>
            <a:r>
              <a:rPr sz="1100" dirty="0">
                <a:latin typeface="Calibri"/>
                <a:cs typeface="Calibri"/>
              </a:rPr>
              <a:t>factualisation</a:t>
            </a:r>
            <a:r>
              <a:rPr sz="1100" spc="-25" dirty="0">
                <a:latin typeface="Calibri"/>
                <a:cs typeface="Calibri"/>
              </a:rPr>
              <a:t> </a:t>
            </a:r>
            <a:r>
              <a:rPr sz="1100" dirty="0">
                <a:latin typeface="Calibri"/>
                <a:cs typeface="Calibri"/>
              </a:rPr>
              <a:t>des</a:t>
            </a:r>
            <a:r>
              <a:rPr sz="1100" spc="-25" dirty="0">
                <a:latin typeface="Calibri"/>
                <a:cs typeface="Calibri"/>
              </a:rPr>
              <a:t> </a:t>
            </a:r>
            <a:r>
              <a:rPr sz="1100" dirty="0">
                <a:latin typeface="Calibri"/>
                <a:cs typeface="Calibri"/>
              </a:rPr>
              <a:t>enjeux</a:t>
            </a:r>
            <a:r>
              <a:rPr sz="1100" spc="-25" dirty="0">
                <a:latin typeface="Calibri"/>
                <a:cs typeface="Calibri"/>
              </a:rPr>
              <a:t> </a:t>
            </a:r>
            <a:r>
              <a:rPr sz="1100" spc="-10" dirty="0">
                <a:latin typeface="Calibri"/>
                <a:cs typeface="Calibri"/>
              </a:rPr>
              <a:t>auprès </a:t>
            </a:r>
            <a:r>
              <a:rPr sz="1100" dirty="0">
                <a:latin typeface="Calibri"/>
                <a:cs typeface="Calibri"/>
              </a:rPr>
              <a:t>des </a:t>
            </a:r>
            <a:r>
              <a:rPr sz="1100" spc="-10" dirty="0">
                <a:latin typeface="Calibri"/>
                <a:cs typeface="Calibri"/>
              </a:rPr>
              <a:t>prescripteurs</a:t>
            </a:r>
            <a:r>
              <a:rPr sz="1100" spc="5" dirty="0">
                <a:latin typeface="Calibri"/>
                <a:cs typeface="Calibri"/>
              </a:rPr>
              <a:t> </a:t>
            </a:r>
            <a:r>
              <a:rPr sz="1100" spc="-10" dirty="0">
                <a:latin typeface="Calibri"/>
                <a:cs typeface="Calibri"/>
              </a:rPr>
              <a:t>d’information</a:t>
            </a:r>
            <a:endParaRPr sz="1100" dirty="0">
              <a:latin typeface="Calibri"/>
              <a:cs typeface="Calibri"/>
            </a:endParaRPr>
          </a:p>
        </p:txBody>
      </p:sp>
      <p:sp>
        <p:nvSpPr>
          <p:cNvPr id="23" name="object 11" descr="$PPTXTitle">
            <a:extLst>
              <a:ext uri="{FF2B5EF4-FFF2-40B4-BE49-F238E27FC236}">
                <a16:creationId xmlns:a16="http://schemas.microsoft.com/office/drawing/2014/main" id="{DC6BBB15-6680-4613-20B2-1B0EA4BFA682}"/>
              </a:ext>
            </a:extLst>
          </p:cNvPr>
          <p:cNvSpPr txBox="1">
            <a:spLocks noGrp="1"/>
          </p:cNvSpPr>
          <p:nvPr>
            <p:ph type="title" hasCustomPrompt="1"/>
          </p:nvPr>
        </p:nvSpPr>
        <p:spPr>
          <a:xfrm>
            <a:off x="452933" y="973825"/>
            <a:ext cx="11583679" cy="1000274"/>
          </a:xfrm>
          <a:prstGeom prst="rect">
            <a:avLst/>
          </a:prstGeom>
        </p:spPr>
        <p:txBody>
          <a:bodyPr vert="horz" wrap="square" lIns="0" tIns="12700" rIns="0" bIns="0" rtlCol="0">
            <a:spAutoFit/>
          </a:bodyPr>
          <a:lstStyle>
            <a:lvl1pPr>
              <a:defRPr sz="3600"/>
            </a:lvl1pPr>
          </a:lstStyle>
          <a:p>
            <a:pPr marL="12700">
              <a:lnSpc>
                <a:spcPts val="3640"/>
              </a:lnSpc>
              <a:spcBef>
                <a:spcPts val="100"/>
              </a:spcBef>
            </a:pPr>
            <a:r>
              <a:rPr spc="65" dirty="0"/>
              <a:t>LE</a:t>
            </a:r>
            <a:r>
              <a:rPr spc="150" dirty="0"/>
              <a:t> </a:t>
            </a:r>
            <a:r>
              <a:rPr spc="80" dirty="0"/>
              <a:t>NOUVEAU</a:t>
            </a:r>
            <a:r>
              <a:rPr spc="155" dirty="0"/>
              <a:t> </a:t>
            </a:r>
            <a:r>
              <a:rPr spc="100" dirty="0"/>
              <a:t>CADRE</a:t>
            </a:r>
            <a:r>
              <a:rPr spc="155" dirty="0"/>
              <a:t> </a:t>
            </a:r>
            <a:r>
              <a:rPr spc="70" dirty="0"/>
              <a:t>STRATÉGIQUE</a:t>
            </a:r>
            <a:r>
              <a:rPr spc="155" dirty="0"/>
              <a:t> </a:t>
            </a:r>
            <a:r>
              <a:rPr dirty="0"/>
              <a:t>DU</a:t>
            </a:r>
            <a:r>
              <a:rPr spc="155" dirty="0"/>
              <a:t> </a:t>
            </a:r>
            <a:r>
              <a:rPr spc="95" dirty="0"/>
              <a:t>COLLÈGE</a:t>
            </a:r>
            <a:r>
              <a:rPr spc="85" dirty="0"/>
              <a:t> </a:t>
            </a:r>
            <a:r>
              <a:rPr spc="-50" dirty="0"/>
              <a:t>:</a:t>
            </a:r>
          </a:p>
          <a:p>
            <a:pPr marL="13335">
              <a:lnSpc>
                <a:spcPts val="4120"/>
              </a:lnSpc>
            </a:pPr>
            <a:r>
              <a:rPr sz="3800" b="1" spc="90" dirty="0">
                <a:latin typeface="Calibri"/>
                <a:cs typeface="Calibri"/>
              </a:rPr>
              <a:t>TROIS</a:t>
            </a:r>
            <a:r>
              <a:rPr sz="3800" b="1" spc="160" dirty="0">
                <a:latin typeface="Calibri"/>
                <a:cs typeface="Calibri"/>
              </a:rPr>
              <a:t> </a:t>
            </a:r>
            <a:r>
              <a:rPr sz="3800" b="1" spc="105" dirty="0">
                <a:latin typeface="Calibri"/>
                <a:cs typeface="Calibri"/>
              </a:rPr>
              <a:t>MISSIONS</a:t>
            </a:r>
            <a:r>
              <a:rPr sz="3800" b="1" spc="160" dirty="0">
                <a:latin typeface="Calibri"/>
                <a:cs typeface="Calibri"/>
              </a:rPr>
              <a:t> </a:t>
            </a:r>
            <a:r>
              <a:rPr sz="3800" b="1" spc="105" dirty="0">
                <a:latin typeface="Calibri"/>
                <a:cs typeface="Calibri"/>
              </a:rPr>
              <a:t>POUR</a:t>
            </a:r>
            <a:r>
              <a:rPr sz="3800" b="1" spc="160" dirty="0">
                <a:latin typeface="Calibri"/>
                <a:cs typeface="Calibri"/>
              </a:rPr>
              <a:t> </a:t>
            </a:r>
            <a:r>
              <a:rPr sz="3800" b="1" spc="105" dirty="0">
                <a:latin typeface="Calibri"/>
                <a:cs typeface="Calibri"/>
              </a:rPr>
              <a:t>NEUF</a:t>
            </a:r>
            <a:r>
              <a:rPr sz="3800" b="1" spc="155" dirty="0">
                <a:latin typeface="Calibri"/>
                <a:cs typeface="Calibri"/>
              </a:rPr>
              <a:t> </a:t>
            </a:r>
            <a:r>
              <a:rPr sz="3800" b="1" spc="-10" dirty="0">
                <a:latin typeface="Calibri"/>
                <a:cs typeface="Calibri"/>
              </a:rPr>
              <a:t>TÂCHES</a:t>
            </a:r>
            <a:endParaRPr sz="3800" dirty="0">
              <a:latin typeface="Calibri"/>
              <a:cs typeface="Calibri"/>
            </a:endParaRPr>
          </a:p>
        </p:txBody>
      </p:sp>
      <p:sp>
        <p:nvSpPr>
          <p:cNvPr id="24" name="ZoneTexte 23">
            <a:extLst>
              <a:ext uri="{FF2B5EF4-FFF2-40B4-BE49-F238E27FC236}">
                <a16:creationId xmlns:a16="http://schemas.microsoft.com/office/drawing/2014/main" id="{B0B3E2DB-4122-4308-3C1B-EA92778D085F}"/>
              </a:ext>
            </a:extLst>
          </p:cNvPr>
          <p:cNvSpPr txBox="1"/>
          <p:nvPr userDrawn="1"/>
        </p:nvSpPr>
        <p:spPr>
          <a:xfrm>
            <a:off x="446839" y="2334387"/>
            <a:ext cx="2829762" cy="3816429"/>
          </a:xfrm>
          <a:prstGeom prst="rect">
            <a:avLst/>
          </a:prstGeom>
          <a:noFill/>
        </p:spPr>
        <p:txBody>
          <a:bodyPr wrap="square" rtlCol="0">
            <a:spAutoFit/>
          </a:bodyPr>
          <a:lstStyle/>
          <a:p>
            <a:pPr algn="l"/>
            <a:r>
              <a:rPr lang="fr-FR" sz="1600" dirty="0">
                <a:solidFill>
                  <a:srgbClr val="2E2E33"/>
                </a:solidFill>
                <a:latin typeface="Calibri"/>
                <a:cs typeface="Calibri"/>
              </a:rPr>
              <a:t>La</a:t>
            </a:r>
            <a:r>
              <a:rPr lang="fr-FR" sz="1600" spc="290" dirty="0">
                <a:solidFill>
                  <a:srgbClr val="2E2E33"/>
                </a:solidFill>
                <a:latin typeface="Calibri"/>
                <a:cs typeface="Calibri"/>
              </a:rPr>
              <a:t>  </a:t>
            </a:r>
            <a:r>
              <a:rPr lang="fr-FR" sz="1600" dirty="0">
                <a:solidFill>
                  <a:srgbClr val="2E2E33"/>
                </a:solidFill>
                <a:latin typeface="Calibri"/>
                <a:cs typeface="Calibri"/>
              </a:rPr>
              <a:t>priorisation</a:t>
            </a:r>
            <a:r>
              <a:rPr lang="fr-FR" sz="1600" spc="295" dirty="0">
                <a:solidFill>
                  <a:srgbClr val="2E2E33"/>
                </a:solidFill>
                <a:latin typeface="Calibri"/>
                <a:cs typeface="Calibri"/>
              </a:rPr>
              <a:t>  </a:t>
            </a:r>
            <a:r>
              <a:rPr lang="fr-FR" sz="1600" dirty="0">
                <a:solidFill>
                  <a:srgbClr val="2E2E33"/>
                </a:solidFill>
                <a:latin typeface="Calibri"/>
                <a:cs typeface="Calibri"/>
              </a:rPr>
              <a:t>des</a:t>
            </a:r>
            <a:r>
              <a:rPr lang="fr-FR" sz="1600" spc="290" dirty="0">
                <a:solidFill>
                  <a:srgbClr val="2E2E33"/>
                </a:solidFill>
                <a:latin typeface="Calibri"/>
                <a:cs typeface="Calibri"/>
              </a:rPr>
              <a:t>  </a:t>
            </a:r>
            <a:r>
              <a:rPr lang="fr-FR" sz="1600" spc="-10" dirty="0">
                <a:solidFill>
                  <a:srgbClr val="2E2E33"/>
                </a:solidFill>
                <a:latin typeface="Calibri"/>
                <a:cs typeface="Calibri"/>
              </a:rPr>
              <a:t>moyens </a:t>
            </a:r>
            <a:r>
              <a:rPr lang="fr-FR" sz="1600" dirty="0">
                <a:solidFill>
                  <a:srgbClr val="2E2E33"/>
                </a:solidFill>
                <a:latin typeface="Calibri"/>
                <a:cs typeface="Calibri"/>
              </a:rPr>
              <a:t>humains</a:t>
            </a:r>
            <a:r>
              <a:rPr lang="fr-FR" sz="1600" spc="105" dirty="0">
                <a:solidFill>
                  <a:srgbClr val="2E2E33"/>
                </a:solidFill>
                <a:latin typeface="Calibri"/>
                <a:cs typeface="Calibri"/>
              </a:rPr>
              <a:t>  </a:t>
            </a:r>
            <a:r>
              <a:rPr lang="fr-FR" sz="1600" dirty="0">
                <a:solidFill>
                  <a:srgbClr val="2E2E33"/>
                </a:solidFill>
                <a:latin typeface="Calibri"/>
                <a:cs typeface="Calibri"/>
              </a:rPr>
              <a:t>et</a:t>
            </a:r>
            <a:r>
              <a:rPr lang="fr-FR" sz="1600" spc="110" dirty="0">
                <a:solidFill>
                  <a:srgbClr val="2E2E33"/>
                </a:solidFill>
                <a:latin typeface="Calibri"/>
                <a:cs typeface="Calibri"/>
              </a:rPr>
              <a:t>  </a:t>
            </a:r>
            <a:r>
              <a:rPr lang="fr-FR" sz="1600" dirty="0">
                <a:solidFill>
                  <a:srgbClr val="2E2E33"/>
                </a:solidFill>
                <a:latin typeface="Calibri"/>
                <a:cs typeface="Calibri"/>
              </a:rPr>
              <a:t>budgétaires</a:t>
            </a:r>
            <a:r>
              <a:rPr lang="fr-FR" sz="1600" spc="105" dirty="0">
                <a:solidFill>
                  <a:srgbClr val="2E2E33"/>
                </a:solidFill>
                <a:latin typeface="Calibri"/>
                <a:cs typeface="Calibri"/>
              </a:rPr>
              <a:t>  </a:t>
            </a:r>
            <a:r>
              <a:rPr lang="fr-FR" sz="1600" spc="-20" dirty="0">
                <a:solidFill>
                  <a:srgbClr val="2E2E33"/>
                </a:solidFill>
                <a:latin typeface="Calibri"/>
                <a:cs typeface="Calibri"/>
              </a:rPr>
              <a:t>sera </a:t>
            </a:r>
            <a:r>
              <a:rPr lang="fr-FR" sz="1600" spc="-10" dirty="0">
                <a:solidFill>
                  <a:srgbClr val="2E2E33"/>
                </a:solidFill>
                <a:latin typeface="Calibri"/>
                <a:cs typeface="Calibri"/>
              </a:rPr>
              <a:t>adaptée</a:t>
            </a:r>
            <a:r>
              <a:rPr lang="fr-FR" sz="1600" spc="-70" dirty="0">
                <a:solidFill>
                  <a:srgbClr val="2E2E33"/>
                </a:solidFill>
                <a:latin typeface="Calibri"/>
                <a:cs typeface="Calibri"/>
              </a:rPr>
              <a:t> </a:t>
            </a:r>
            <a:r>
              <a:rPr lang="fr-FR" sz="1600" dirty="0">
                <a:solidFill>
                  <a:srgbClr val="2E2E33"/>
                </a:solidFill>
                <a:latin typeface="Calibri"/>
                <a:cs typeface="Calibri"/>
              </a:rPr>
              <a:t>aux</a:t>
            </a:r>
            <a:r>
              <a:rPr lang="fr-FR" sz="1600" spc="-70" dirty="0">
                <a:solidFill>
                  <a:srgbClr val="2E2E33"/>
                </a:solidFill>
                <a:latin typeface="Calibri"/>
                <a:cs typeface="Calibri"/>
              </a:rPr>
              <a:t> </a:t>
            </a:r>
            <a:r>
              <a:rPr lang="fr-FR" sz="1600" dirty="0">
                <a:solidFill>
                  <a:srgbClr val="2E2E33"/>
                </a:solidFill>
                <a:latin typeface="Calibri"/>
                <a:cs typeface="Calibri"/>
              </a:rPr>
              <a:t>besoins</a:t>
            </a:r>
            <a:r>
              <a:rPr lang="fr-FR" sz="1600" spc="-70" dirty="0">
                <a:solidFill>
                  <a:srgbClr val="2E2E33"/>
                </a:solidFill>
                <a:latin typeface="Calibri"/>
                <a:cs typeface="Calibri"/>
              </a:rPr>
              <a:t> </a:t>
            </a:r>
            <a:r>
              <a:rPr lang="fr-FR" sz="1600" dirty="0">
                <a:solidFill>
                  <a:srgbClr val="2E2E33"/>
                </a:solidFill>
                <a:latin typeface="Calibri"/>
                <a:cs typeface="Calibri"/>
              </a:rPr>
              <a:t>de</a:t>
            </a:r>
            <a:r>
              <a:rPr lang="fr-FR" sz="1600" spc="-70" dirty="0">
                <a:solidFill>
                  <a:srgbClr val="2E2E33"/>
                </a:solidFill>
                <a:latin typeface="Calibri"/>
                <a:cs typeface="Calibri"/>
              </a:rPr>
              <a:t> </a:t>
            </a:r>
            <a:r>
              <a:rPr lang="fr-FR" sz="1600" spc="-10" dirty="0">
                <a:solidFill>
                  <a:srgbClr val="2E2E33"/>
                </a:solidFill>
                <a:latin typeface="Calibri"/>
                <a:cs typeface="Calibri"/>
              </a:rPr>
              <a:t>chaque </a:t>
            </a:r>
            <a:r>
              <a:rPr lang="fr-FR" sz="1600" dirty="0">
                <a:solidFill>
                  <a:srgbClr val="2E2E33"/>
                </a:solidFill>
                <a:latin typeface="Calibri"/>
                <a:cs typeface="Calibri"/>
              </a:rPr>
              <a:t>filière,</a:t>
            </a:r>
            <a:r>
              <a:rPr lang="fr-FR" sz="1600" spc="-70" dirty="0">
                <a:solidFill>
                  <a:srgbClr val="2E2E33"/>
                </a:solidFill>
                <a:latin typeface="Calibri"/>
                <a:cs typeface="Calibri"/>
              </a:rPr>
              <a:t> </a:t>
            </a:r>
            <a:r>
              <a:rPr lang="fr-FR" sz="1600" dirty="0">
                <a:solidFill>
                  <a:srgbClr val="2E2E33"/>
                </a:solidFill>
                <a:latin typeface="Calibri"/>
                <a:cs typeface="Calibri"/>
              </a:rPr>
              <a:t>tout</a:t>
            </a:r>
            <a:r>
              <a:rPr lang="fr-FR" sz="1600" spc="-70" dirty="0">
                <a:solidFill>
                  <a:srgbClr val="2E2E33"/>
                </a:solidFill>
                <a:latin typeface="Calibri"/>
                <a:cs typeface="Calibri"/>
              </a:rPr>
              <a:t> </a:t>
            </a:r>
            <a:r>
              <a:rPr lang="fr-FR" sz="1600" dirty="0">
                <a:solidFill>
                  <a:srgbClr val="2E2E33"/>
                </a:solidFill>
                <a:latin typeface="Calibri"/>
                <a:cs typeface="Calibri"/>
              </a:rPr>
              <a:t>en</a:t>
            </a:r>
            <a:r>
              <a:rPr lang="fr-FR" sz="1600" spc="-70" dirty="0">
                <a:solidFill>
                  <a:srgbClr val="2E2E33"/>
                </a:solidFill>
                <a:latin typeface="Calibri"/>
                <a:cs typeface="Calibri"/>
              </a:rPr>
              <a:t> </a:t>
            </a:r>
            <a:r>
              <a:rPr lang="fr-FR" sz="1600" dirty="0">
                <a:solidFill>
                  <a:srgbClr val="2E2E33"/>
                </a:solidFill>
                <a:latin typeface="Calibri"/>
                <a:cs typeface="Calibri"/>
              </a:rPr>
              <a:t>assurant</a:t>
            </a:r>
            <a:r>
              <a:rPr lang="fr-FR" sz="1600" spc="-70" dirty="0">
                <a:solidFill>
                  <a:srgbClr val="2E2E33"/>
                </a:solidFill>
                <a:latin typeface="Calibri"/>
                <a:cs typeface="Calibri"/>
              </a:rPr>
              <a:t> </a:t>
            </a:r>
            <a:r>
              <a:rPr lang="fr-FR" sz="1600" dirty="0">
                <a:solidFill>
                  <a:srgbClr val="2E2E33"/>
                </a:solidFill>
                <a:latin typeface="Calibri"/>
                <a:cs typeface="Calibri"/>
              </a:rPr>
              <a:t>une</a:t>
            </a:r>
            <a:r>
              <a:rPr lang="fr-FR" sz="1600" spc="-65" dirty="0">
                <a:solidFill>
                  <a:srgbClr val="2E2E33"/>
                </a:solidFill>
                <a:latin typeface="Calibri"/>
                <a:cs typeface="Calibri"/>
              </a:rPr>
              <a:t> </a:t>
            </a:r>
            <a:r>
              <a:rPr lang="fr-FR" sz="1600" spc="-25" dirty="0">
                <a:solidFill>
                  <a:srgbClr val="2E2E33"/>
                </a:solidFill>
                <a:latin typeface="Calibri"/>
                <a:cs typeface="Calibri"/>
              </a:rPr>
              <a:t>co</a:t>
            </a:r>
            <a:r>
              <a:rPr lang="fr-FR" sz="1600" dirty="0">
                <a:solidFill>
                  <a:srgbClr val="2E2E33"/>
                </a:solidFill>
                <a:latin typeface="Calibri"/>
                <a:cs typeface="Calibri"/>
              </a:rPr>
              <a:t>hérence</a:t>
            </a:r>
            <a:r>
              <a:rPr lang="fr-FR" sz="1600" spc="320" dirty="0">
                <a:solidFill>
                  <a:srgbClr val="2E2E33"/>
                </a:solidFill>
                <a:latin typeface="Calibri"/>
                <a:cs typeface="Calibri"/>
              </a:rPr>
              <a:t> </a:t>
            </a:r>
            <a:r>
              <a:rPr lang="fr-FR" sz="1600" dirty="0">
                <a:solidFill>
                  <a:srgbClr val="2E2E33"/>
                </a:solidFill>
                <a:latin typeface="Calibri"/>
                <a:cs typeface="Calibri"/>
              </a:rPr>
              <a:t>intersectorielle</a:t>
            </a:r>
            <a:r>
              <a:rPr lang="fr-FR" sz="1600" spc="320" dirty="0">
                <a:solidFill>
                  <a:srgbClr val="2E2E33"/>
                </a:solidFill>
                <a:latin typeface="Calibri"/>
                <a:cs typeface="Calibri"/>
              </a:rPr>
              <a:t> </a:t>
            </a:r>
            <a:r>
              <a:rPr lang="fr-FR" sz="1600" dirty="0">
                <a:solidFill>
                  <a:srgbClr val="2E2E33"/>
                </a:solidFill>
                <a:latin typeface="Calibri"/>
                <a:cs typeface="Calibri"/>
              </a:rPr>
              <a:t>et</a:t>
            </a:r>
            <a:r>
              <a:rPr lang="fr-FR" sz="1600" spc="320" dirty="0">
                <a:solidFill>
                  <a:srgbClr val="2E2E33"/>
                </a:solidFill>
                <a:latin typeface="Calibri"/>
                <a:cs typeface="Calibri"/>
              </a:rPr>
              <a:t> </a:t>
            </a:r>
            <a:r>
              <a:rPr lang="fr-FR" sz="1600" spc="-25" dirty="0">
                <a:solidFill>
                  <a:srgbClr val="2E2E33"/>
                </a:solidFill>
                <a:latin typeface="Calibri"/>
                <a:cs typeface="Calibri"/>
              </a:rPr>
              <a:t>en </a:t>
            </a:r>
            <a:r>
              <a:rPr lang="fr-FR" sz="1600" dirty="0">
                <a:solidFill>
                  <a:srgbClr val="2E2E33"/>
                </a:solidFill>
                <a:latin typeface="Calibri"/>
                <a:cs typeface="Calibri"/>
              </a:rPr>
              <a:t>préservant</a:t>
            </a:r>
            <a:r>
              <a:rPr lang="fr-FR" sz="1600" spc="240" dirty="0">
                <a:solidFill>
                  <a:srgbClr val="2E2E33"/>
                </a:solidFill>
                <a:latin typeface="Calibri"/>
                <a:cs typeface="Calibri"/>
              </a:rPr>
              <a:t> </a:t>
            </a:r>
            <a:r>
              <a:rPr lang="fr-FR" sz="1600" dirty="0">
                <a:solidFill>
                  <a:srgbClr val="2E2E33"/>
                </a:solidFill>
                <a:latin typeface="Calibri"/>
                <a:cs typeface="Calibri"/>
              </a:rPr>
              <a:t>leurs</a:t>
            </a:r>
            <a:r>
              <a:rPr lang="fr-FR" sz="1600" spc="245" dirty="0">
                <a:solidFill>
                  <a:srgbClr val="2E2E33"/>
                </a:solidFill>
                <a:latin typeface="Calibri"/>
                <a:cs typeface="Calibri"/>
              </a:rPr>
              <a:t> </a:t>
            </a:r>
            <a:r>
              <a:rPr lang="fr-FR" sz="1600" spc="-10" dirty="0">
                <a:solidFill>
                  <a:srgbClr val="2E2E33"/>
                </a:solidFill>
                <a:latin typeface="Calibri"/>
                <a:cs typeface="Calibri"/>
              </a:rPr>
              <a:t>spécificités. Ces</a:t>
            </a:r>
            <a:r>
              <a:rPr lang="fr-FR" sz="1600" spc="-55" dirty="0">
                <a:solidFill>
                  <a:srgbClr val="2E2E33"/>
                </a:solidFill>
                <a:latin typeface="Calibri"/>
                <a:cs typeface="Calibri"/>
              </a:rPr>
              <a:t> </a:t>
            </a:r>
            <a:r>
              <a:rPr lang="fr-FR" sz="1600" spc="-10" dirty="0">
                <a:solidFill>
                  <a:srgbClr val="2E2E33"/>
                </a:solidFill>
                <a:latin typeface="Calibri"/>
                <a:cs typeface="Calibri"/>
              </a:rPr>
              <a:t>missions</a:t>
            </a:r>
            <a:r>
              <a:rPr lang="fr-FR" sz="1600" spc="-50" dirty="0">
                <a:solidFill>
                  <a:srgbClr val="2E2E33"/>
                </a:solidFill>
                <a:latin typeface="Calibri"/>
                <a:cs typeface="Calibri"/>
              </a:rPr>
              <a:t> </a:t>
            </a:r>
            <a:r>
              <a:rPr lang="fr-FR" sz="1600" spc="-10" dirty="0">
                <a:solidFill>
                  <a:srgbClr val="2E2E33"/>
                </a:solidFill>
                <a:latin typeface="Calibri"/>
                <a:cs typeface="Calibri"/>
              </a:rPr>
              <a:t>visent</a:t>
            </a:r>
            <a:r>
              <a:rPr lang="fr-FR" sz="1600" spc="-50" dirty="0">
                <a:solidFill>
                  <a:srgbClr val="2E2E33"/>
                </a:solidFill>
                <a:latin typeface="Calibri"/>
                <a:cs typeface="Calibri"/>
              </a:rPr>
              <a:t> </a:t>
            </a:r>
            <a:r>
              <a:rPr lang="fr-FR" sz="1600" dirty="0">
                <a:solidFill>
                  <a:srgbClr val="2E2E33"/>
                </a:solidFill>
                <a:latin typeface="Calibri"/>
                <a:cs typeface="Calibri"/>
              </a:rPr>
              <a:t>à</a:t>
            </a:r>
            <a:r>
              <a:rPr lang="fr-FR" sz="1600" spc="-50" dirty="0">
                <a:solidFill>
                  <a:srgbClr val="2E2E33"/>
                </a:solidFill>
                <a:latin typeface="Calibri"/>
                <a:cs typeface="Calibri"/>
              </a:rPr>
              <a:t> </a:t>
            </a:r>
            <a:r>
              <a:rPr lang="fr-FR" sz="1600" spc="-10" dirty="0">
                <a:solidFill>
                  <a:srgbClr val="2E2E33"/>
                </a:solidFill>
                <a:latin typeface="Calibri"/>
                <a:cs typeface="Calibri"/>
              </a:rPr>
              <a:t>structurer </a:t>
            </a:r>
            <a:r>
              <a:rPr lang="fr-FR" sz="1600" spc="-20" dirty="0">
                <a:solidFill>
                  <a:srgbClr val="2E2E33"/>
                </a:solidFill>
                <a:latin typeface="Calibri"/>
                <a:cs typeface="Calibri"/>
              </a:rPr>
              <a:t>l’économie,</a:t>
            </a:r>
            <a:r>
              <a:rPr lang="fr-FR" sz="1600" spc="-60" dirty="0">
                <a:solidFill>
                  <a:srgbClr val="2E2E33"/>
                </a:solidFill>
                <a:latin typeface="Calibri"/>
                <a:cs typeface="Calibri"/>
              </a:rPr>
              <a:t> </a:t>
            </a:r>
            <a:r>
              <a:rPr lang="fr-FR" sz="1600" dirty="0">
                <a:solidFill>
                  <a:srgbClr val="2E2E33"/>
                </a:solidFill>
                <a:latin typeface="Calibri"/>
                <a:cs typeface="Calibri"/>
              </a:rPr>
              <a:t>favoriser</a:t>
            </a:r>
            <a:r>
              <a:rPr lang="fr-FR" sz="1600" spc="-60" dirty="0">
                <a:solidFill>
                  <a:srgbClr val="2E2E33"/>
                </a:solidFill>
                <a:latin typeface="Calibri"/>
                <a:cs typeface="Calibri"/>
              </a:rPr>
              <a:t> </a:t>
            </a:r>
            <a:r>
              <a:rPr lang="fr-FR" sz="1600" dirty="0">
                <a:solidFill>
                  <a:srgbClr val="2E2E33"/>
                </a:solidFill>
                <a:latin typeface="Calibri"/>
                <a:cs typeface="Calibri"/>
              </a:rPr>
              <a:t>la</a:t>
            </a:r>
            <a:r>
              <a:rPr lang="fr-FR" sz="1600" spc="-60" dirty="0">
                <a:solidFill>
                  <a:srgbClr val="2E2E33"/>
                </a:solidFill>
                <a:latin typeface="Calibri"/>
                <a:cs typeface="Calibri"/>
              </a:rPr>
              <a:t> </a:t>
            </a:r>
            <a:r>
              <a:rPr lang="fr-FR" sz="1600" spc="-10" dirty="0">
                <a:solidFill>
                  <a:srgbClr val="2E2E33"/>
                </a:solidFill>
                <a:latin typeface="Calibri"/>
                <a:cs typeface="Calibri"/>
              </a:rPr>
              <a:t>concer</a:t>
            </a:r>
            <a:r>
              <a:rPr lang="fr-FR" sz="1600" dirty="0">
                <a:solidFill>
                  <a:srgbClr val="2E2E33"/>
                </a:solidFill>
                <a:latin typeface="Calibri"/>
                <a:cs typeface="Calibri"/>
              </a:rPr>
              <a:t>tation</a:t>
            </a:r>
            <a:r>
              <a:rPr lang="fr-FR" sz="1600" spc="130" dirty="0">
                <a:solidFill>
                  <a:srgbClr val="2E2E33"/>
                </a:solidFill>
                <a:latin typeface="Calibri"/>
                <a:cs typeface="Calibri"/>
              </a:rPr>
              <a:t> </a:t>
            </a:r>
            <a:r>
              <a:rPr lang="fr-FR" sz="1600" dirty="0">
                <a:solidFill>
                  <a:srgbClr val="2E2E33"/>
                </a:solidFill>
                <a:latin typeface="Calibri"/>
                <a:cs typeface="Calibri"/>
              </a:rPr>
              <a:t>et</a:t>
            </a:r>
            <a:r>
              <a:rPr lang="fr-FR" sz="1600" spc="130" dirty="0">
                <a:solidFill>
                  <a:srgbClr val="2E2E33"/>
                </a:solidFill>
                <a:latin typeface="Calibri"/>
                <a:cs typeface="Calibri"/>
              </a:rPr>
              <a:t> </a:t>
            </a:r>
            <a:r>
              <a:rPr lang="fr-FR" sz="1600" dirty="0">
                <a:solidFill>
                  <a:srgbClr val="2E2E33"/>
                </a:solidFill>
                <a:latin typeface="Calibri"/>
                <a:cs typeface="Calibri"/>
              </a:rPr>
              <a:t>diffuser</a:t>
            </a:r>
            <a:r>
              <a:rPr lang="fr-FR" sz="1600" spc="130" dirty="0">
                <a:solidFill>
                  <a:srgbClr val="2E2E33"/>
                </a:solidFill>
                <a:latin typeface="Calibri"/>
                <a:cs typeface="Calibri"/>
              </a:rPr>
              <a:t> </a:t>
            </a:r>
            <a:r>
              <a:rPr lang="fr-FR" sz="1600" spc="-10" dirty="0">
                <a:solidFill>
                  <a:srgbClr val="2E2E33"/>
                </a:solidFill>
                <a:latin typeface="Calibri"/>
                <a:cs typeface="Calibri"/>
              </a:rPr>
              <a:t>l’information </a:t>
            </a:r>
            <a:r>
              <a:rPr lang="fr-FR" sz="1600" dirty="0">
                <a:solidFill>
                  <a:srgbClr val="2E2E33"/>
                </a:solidFill>
                <a:latin typeface="Calibri"/>
                <a:cs typeface="Calibri"/>
              </a:rPr>
              <a:t>pour renforcer la valeur, la </a:t>
            </a:r>
            <a:r>
              <a:rPr lang="fr-FR" sz="1600" spc="-25" dirty="0">
                <a:solidFill>
                  <a:srgbClr val="2E2E33"/>
                </a:solidFill>
                <a:latin typeface="Calibri"/>
                <a:cs typeface="Calibri"/>
              </a:rPr>
              <a:t>ré</a:t>
            </a:r>
            <a:r>
              <a:rPr lang="fr-FR" sz="1600" dirty="0">
                <a:solidFill>
                  <a:srgbClr val="2E2E33"/>
                </a:solidFill>
                <a:latin typeface="Calibri"/>
                <a:cs typeface="Calibri"/>
              </a:rPr>
              <a:t>silience</a:t>
            </a:r>
            <a:r>
              <a:rPr lang="fr-FR" sz="1600" spc="135" dirty="0">
                <a:solidFill>
                  <a:srgbClr val="2E2E33"/>
                </a:solidFill>
                <a:latin typeface="Calibri"/>
                <a:cs typeface="Calibri"/>
              </a:rPr>
              <a:t> </a:t>
            </a:r>
            <a:r>
              <a:rPr lang="fr-FR" sz="1600" dirty="0">
                <a:solidFill>
                  <a:srgbClr val="2E2E33"/>
                </a:solidFill>
                <a:latin typeface="Calibri"/>
                <a:cs typeface="Calibri"/>
              </a:rPr>
              <a:t>et</a:t>
            </a:r>
            <a:r>
              <a:rPr lang="fr-FR" sz="1600" spc="135" dirty="0">
                <a:solidFill>
                  <a:srgbClr val="2E2E33"/>
                </a:solidFill>
                <a:latin typeface="Calibri"/>
                <a:cs typeface="Calibri"/>
              </a:rPr>
              <a:t> </a:t>
            </a:r>
            <a:r>
              <a:rPr lang="fr-FR" sz="1600" dirty="0">
                <a:solidFill>
                  <a:srgbClr val="2E2E33"/>
                </a:solidFill>
                <a:latin typeface="Calibri"/>
                <a:cs typeface="Calibri"/>
              </a:rPr>
              <a:t>la</a:t>
            </a:r>
            <a:r>
              <a:rPr lang="fr-FR" sz="1600" spc="130" dirty="0">
                <a:solidFill>
                  <a:srgbClr val="2E2E33"/>
                </a:solidFill>
                <a:latin typeface="Calibri"/>
                <a:cs typeface="Calibri"/>
              </a:rPr>
              <a:t> </a:t>
            </a:r>
            <a:r>
              <a:rPr lang="fr-FR" sz="1600" dirty="0">
                <a:solidFill>
                  <a:srgbClr val="2E2E33"/>
                </a:solidFill>
                <a:latin typeface="Calibri"/>
                <a:cs typeface="Calibri"/>
              </a:rPr>
              <a:t>transparence</a:t>
            </a:r>
            <a:r>
              <a:rPr lang="fr-FR" sz="1600" spc="135" dirty="0">
                <a:solidFill>
                  <a:srgbClr val="2E2E33"/>
                </a:solidFill>
                <a:latin typeface="Calibri"/>
                <a:cs typeface="Calibri"/>
              </a:rPr>
              <a:t> </a:t>
            </a:r>
            <a:r>
              <a:rPr lang="fr-FR" sz="1600" spc="-25" dirty="0">
                <a:solidFill>
                  <a:srgbClr val="2E2E33"/>
                </a:solidFill>
                <a:latin typeface="Calibri"/>
                <a:cs typeface="Calibri"/>
              </a:rPr>
              <a:t>des </a:t>
            </a:r>
            <a:r>
              <a:rPr lang="fr-FR" sz="1600" dirty="0">
                <a:solidFill>
                  <a:srgbClr val="2E2E33"/>
                </a:solidFill>
                <a:latin typeface="Calibri"/>
                <a:cs typeface="Calibri"/>
              </a:rPr>
              <a:t>filières</a:t>
            </a:r>
            <a:r>
              <a:rPr lang="fr-FR" sz="1600" spc="-75" dirty="0">
                <a:solidFill>
                  <a:srgbClr val="2E2E33"/>
                </a:solidFill>
                <a:latin typeface="Calibri"/>
                <a:cs typeface="Calibri"/>
              </a:rPr>
              <a:t> </a:t>
            </a:r>
            <a:r>
              <a:rPr lang="fr-FR" sz="1600" dirty="0">
                <a:solidFill>
                  <a:srgbClr val="2E2E33"/>
                </a:solidFill>
                <a:latin typeface="Calibri"/>
                <a:cs typeface="Calibri"/>
              </a:rPr>
              <a:t>agricoles</a:t>
            </a:r>
            <a:r>
              <a:rPr lang="fr-FR" sz="1600" spc="-70" dirty="0">
                <a:solidFill>
                  <a:srgbClr val="2E2E33"/>
                </a:solidFill>
                <a:latin typeface="Calibri"/>
                <a:cs typeface="Calibri"/>
              </a:rPr>
              <a:t> </a:t>
            </a:r>
            <a:r>
              <a:rPr lang="fr-FR" sz="1600" spc="-10" dirty="0">
                <a:solidFill>
                  <a:srgbClr val="2E2E33"/>
                </a:solidFill>
                <a:latin typeface="Calibri"/>
                <a:cs typeface="Calibri"/>
              </a:rPr>
              <a:t>wallonnes.</a:t>
            </a:r>
            <a:endParaRPr lang="fr-FR" sz="1600" dirty="0">
              <a:latin typeface="Calibri"/>
              <a:cs typeface="Calibri"/>
            </a:endParaRPr>
          </a:p>
          <a:p>
            <a:pPr algn="l"/>
            <a:endParaRPr lang="fr-FR" sz="1700" dirty="0">
              <a:latin typeface="Calibri"/>
              <a:cs typeface="Calibri"/>
            </a:endParaRPr>
          </a:p>
          <a:p>
            <a:pPr algn="l"/>
            <a:endParaRPr lang="fr-BE" sz="1700" dirty="0"/>
          </a:p>
        </p:txBody>
      </p:sp>
    </p:spTree>
    <p:extLst>
      <p:ext uri="{BB962C8B-B14F-4D97-AF65-F5344CB8AC3E}">
        <p14:creationId xmlns:p14="http://schemas.microsoft.com/office/powerpoint/2010/main" val="42267623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6F99CB1-E266-D3A7-CF7A-58DE003E7C65}"/>
              </a:ext>
            </a:extLst>
          </p:cNvPr>
          <p:cNvSpPr>
            <a:spLocks noGrp="1"/>
          </p:cNvSpPr>
          <p:nvPr>
            <p:ph type="dt" sz="half" idx="10"/>
          </p:nvPr>
        </p:nvSpPr>
        <p:spPr/>
        <p:txBody>
          <a:bodyPr/>
          <a:lstStyle/>
          <a:p>
            <a:fld id="{06DA0B77-B460-4D84-957E-8FF42010ED2F}"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1313C35-11C9-D1CA-9345-7A148EFDE6E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948CE32-D2AC-4F49-EC64-C3B34DB48854}"/>
              </a:ext>
            </a:extLst>
          </p:cNvPr>
          <p:cNvSpPr>
            <a:spLocks noGrp="1"/>
          </p:cNvSpPr>
          <p:nvPr>
            <p:ph type="sldNum" sz="quarter" idx="12"/>
          </p:nvPr>
        </p:nvSpPr>
        <p:spPr/>
        <p:txBody>
          <a:bodyPr/>
          <a:lstStyle/>
          <a:p>
            <a:fld id="{24BA096F-0F01-4F5D-B7F2-E19CEA5CCAD1}" type="slidenum">
              <a:rPr lang="fr-BE" smtClean="0"/>
              <a:t>‹N°›</a:t>
            </a:fld>
            <a:endParaRPr lang="fr-BE"/>
          </a:p>
        </p:txBody>
      </p:sp>
      <p:sp>
        <p:nvSpPr>
          <p:cNvPr id="6" name="object 3">
            <a:extLst>
              <a:ext uri="{FF2B5EF4-FFF2-40B4-BE49-F238E27FC236}">
                <a16:creationId xmlns:a16="http://schemas.microsoft.com/office/drawing/2014/main" id="{1406F0B1-0593-368B-6D3E-36AF5B110D1B}"/>
              </a:ext>
            </a:extLst>
          </p:cNvPr>
          <p:cNvSpPr/>
          <p:nvPr userDrawn="1"/>
        </p:nvSpPr>
        <p:spPr>
          <a:xfrm>
            <a:off x="5936548"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618744"/>
          </a:solidFill>
        </p:spPr>
        <p:txBody>
          <a:bodyPr wrap="square" lIns="0" tIns="0" rIns="0" bIns="0" rtlCol="0"/>
          <a:lstStyle/>
          <a:p>
            <a:endParaRPr/>
          </a:p>
        </p:txBody>
      </p:sp>
      <p:sp>
        <p:nvSpPr>
          <p:cNvPr id="8" name="object 4">
            <a:extLst>
              <a:ext uri="{FF2B5EF4-FFF2-40B4-BE49-F238E27FC236}">
                <a16:creationId xmlns:a16="http://schemas.microsoft.com/office/drawing/2014/main" id="{89DD6283-C986-16F3-44AF-180C734CEE47}"/>
              </a:ext>
            </a:extLst>
          </p:cNvPr>
          <p:cNvSpPr txBox="1"/>
          <p:nvPr userDrawn="1"/>
        </p:nvSpPr>
        <p:spPr>
          <a:xfrm>
            <a:off x="1089325"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solidFill>
                  <a:srgbClr val="2E2E33"/>
                </a:solidFill>
                <a:latin typeface="Calibri"/>
                <a:cs typeface="Calibri"/>
              </a:rPr>
              <a:t>REPRÉSENTANTS</a:t>
            </a:r>
            <a:r>
              <a:rPr sz="3800" b="1" spc="145" dirty="0">
                <a:solidFill>
                  <a:srgbClr val="2E2E33"/>
                </a:solidFill>
                <a:latin typeface="Calibri"/>
                <a:cs typeface="Calibri"/>
              </a:rPr>
              <a:t> </a:t>
            </a:r>
            <a:r>
              <a:rPr sz="3800" b="1" spc="90" dirty="0">
                <a:solidFill>
                  <a:srgbClr val="2E2E33"/>
                </a:solidFill>
                <a:latin typeface="Calibri"/>
                <a:cs typeface="Calibri"/>
              </a:rPr>
              <a:t>ÉLUS</a:t>
            </a:r>
            <a:endParaRPr sz="3800">
              <a:latin typeface="Calibri"/>
              <a:cs typeface="Calibri"/>
            </a:endParaRPr>
          </a:p>
        </p:txBody>
      </p:sp>
      <p:sp>
        <p:nvSpPr>
          <p:cNvPr id="9" name="object 5" descr="$PPTXTitle">
            <a:extLst>
              <a:ext uri="{FF2B5EF4-FFF2-40B4-BE49-F238E27FC236}">
                <a16:creationId xmlns:a16="http://schemas.microsoft.com/office/drawing/2014/main" id="{B870AA55-82D4-834A-E556-16FD8133C55D}"/>
              </a:ext>
            </a:extLst>
          </p:cNvPr>
          <p:cNvSpPr txBox="1">
            <a:spLocks noGrp="1"/>
          </p:cNvSpPr>
          <p:nvPr>
            <p:ph type="title"/>
          </p:nvPr>
        </p:nvSpPr>
        <p:spPr>
          <a:xfrm>
            <a:off x="6517542" y="538360"/>
            <a:ext cx="4782185" cy="939800"/>
          </a:xfrm>
          <a:prstGeom prst="rect">
            <a:avLst/>
          </a:prstGeom>
        </p:spPr>
        <p:txBody>
          <a:bodyPr vert="horz" wrap="square" lIns="0" tIns="12700" rIns="0" bIns="0" rtlCol="0">
            <a:spAutoFit/>
          </a:bodyPr>
          <a:lstStyle/>
          <a:p>
            <a:pPr marL="27940">
              <a:lnSpc>
                <a:spcPct val="100000"/>
              </a:lnSpc>
              <a:spcBef>
                <a:spcPts val="100"/>
              </a:spcBef>
            </a:pPr>
            <a:r>
              <a:rPr sz="3000" spc="105" dirty="0"/>
              <a:t>FILIÈRE</a:t>
            </a:r>
            <a:endParaRPr sz="3000"/>
          </a:p>
          <a:p>
            <a:pPr marL="12700">
              <a:lnSpc>
                <a:spcPct val="100000"/>
              </a:lnSpc>
            </a:pPr>
            <a:r>
              <a:rPr sz="3000" spc="75" dirty="0"/>
              <a:t>HORTICULTURE</a:t>
            </a:r>
            <a:r>
              <a:rPr sz="3000" spc="145" dirty="0"/>
              <a:t> </a:t>
            </a:r>
            <a:r>
              <a:rPr sz="3000" spc="95" dirty="0"/>
              <a:t>COMESTIBLE</a:t>
            </a:r>
            <a:endParaRPr sz="3000"/>
          </a:p>
        </p:txBody>
      </p:sp>
      <p:grpSp>
        <p:nvGrpSpPr>
          <p:cNvPr id="10" name="object 6">
            <a:extLst>
              <a:ext uri="{FF2B5EF4-FFF2-40B4-BE49-F238E27FC236}">
                <a16:creationId xmlns:a16="http://schemas.microsoft.com/office/drawing/2014/main" id="{C3144741-B842-4F4E-014E-6C8C604007BB}"/>
              </a:ext>
            </a:extLst>
          </p:cNvPr>
          <p:cNvGrpSpPr/>
          <p:nvPr userDrawn="1"/>
        </p:nvGrpSpPr>
        <p:grpSpPr>
          <a:xfrm>
            <a:off x="10518874" y="5816844"/>
            <a:ext cx="875665" cy="153035"/>
            <a:chOff x="10518874" y="5816844"/>
            <a:chExt cx="875665" cy="153035"/>
          </a:xfrm>
        </p:grpSpPr>
        <p:pic>
          <p:nvPicPr>
            <p:cNvPr id="11" name="object 7">
              <a:extLst>
                <a:ext uri="{FF2B5EF4-FFF2-40B4-BE49-F238E27FC236}">
                  <a16:creationId xmlns:a16="http://schemas.microsoft.com/office/drawing/2014/main" id="{4075869E-C246-C6DC-3C06-F3A45064C27D}"/>
                </a:ext>
              </a:extLst>
            </p:cNvPr>
            <p:cNvPicPr/>
            <p:nvPr/>
          </p:nvPicPr>
          <p:blipFill>
            <a:blip r:embed="rId2" cstate="print"/>
            <a:stretch>
              <a:fillRect/>
            </a:stretch>
          </p:blipFill>
          <p:spPr>
            <a:xfrm>
              <a:off x="10518874" y="5854847"/>
              <a:ext cx="189007" cy="114731"/>
            </a:xfrm>
            <a:prstGeom prst="rect">
              <a:avLst/>
            </a:prstGeom>
          </p:spPr>
        </p:pic>
        <p:pic>
          <p:nvPicPr>
            <p:cNvPr id="12" name="object 8">
              <a:extLst>
                <a:ext uri="{FF2B5EF4-FFF2-40B4-BE49-F238E27FC236}">
                  <a16:creationId xmlns:a16="http://schemas.microsoft.com/office/drawing/2014/main" id="{14B848DD-93B2-3A42-ACAD-2F7929663216}"/>
                </a:ext>
              </a:extLst>
            </p:cNvPr>
            <p:cNvPicPr/>
            <p:nvPr/>
          </p:nvPicPr>
          <p:blipFill>
            <a:blip r:embed="rId3" cstate="print"/>
            <a:stretch>
              <a:fillRect/>
            </a:stretch>
          </p:blipFill>
          <p:spPr>
            <a:xfrm>
              <a:off x="10730267" y="5816844"/>
              <a:ext cx="310642" cy="152642"/>
            </a:xfrm>
            <a:prstGeom prst="rect">
              <a:avLst/>
            </a:prstGeom>
          </p:spPr>
        </p:pic>
        <p:pic>
          <p:nvPicPr>
            <p:cNvPr id="13" name="object 9">
              <a:extLst>
                <a:ext uri="{FF2B5EF4-FFF2-40B4-BE49-F238E27FC236}">
                  <a16:creationId xmlns:a16="http://schemas.microsoft.com/office/drawing/2014/main" id="{FCDBD4FD-4FAA-BBC1-413D-9C04C83EB39F}"/>
                </a:ext>
              </a:extLst>
            </p:cNvPr>
            <p:cNvPicPr/>
            <p:nvPr/>
          </p:nvPicPr>
          <p:blipFill>
            <a:blip r:embed="rId4" cstate="print"/>
            <a:stretch>
              <a:fillRect/>
            </a:stretch>
          </p:blipFill>
          <p:spPr>
            <a:xfrm>
              <a:off x="11068231" y="5855889"/>
              <a:ext cx="64706" cy="112280"/>
            </a:xfrm>
            <a:prstGeom prst="rect">
              <a:avLst/>
            </a:prstGeom>
          </p:spPr>
        </p:pic>
        <p:pic>
          <p:nvPicPr>
            <p:cNvPr id="14" name="object 10">
              <a:extLst>
                <a:ext uri="{FF2B5EF4-FFF2-40B4-BE49-F238E27FC236}">
                  <a16:creationId xmlns:a16="http://schemas.microsoft.com/office/drawing/2014/main" id="{1F960425-7EC6-669E-9222-86113282AFD3}"/>
                </a:ext>
              </a:extLst>
            </p:cNvPr>
            <p:cNvPicPr/>
            <p:nvPr/>
          </p:nvPicPr>
          <p:blipFill>
            <a:blip r:embed="rId5" cstate="print"/>
            <a:stretch>
              <a:fillRect/>
            </a:stretch>
          </p:blipFill>
          <p:spPr>
            <a:xfrm>
              <a:off x="11173120" y="5845112"/>
              <a:ext cx="221231" cy="124470"/>
            </a:xfrm>
            <a:prstGeom prst="rect">
              <a:avLst/>
            </a:prstGeom>
          </p:spPr>
        </p:pic>
      </p:grpSp>
      <p:grpSp>
        <p:nvGrpSpPr>
          <p:cNvPr id="15" name="object 11">
            <a:extLst>
              <a:ext uri="{FF2B5EF4-FFF2-40B4-BE49-F238E27FC236}">
                <a16:creationId xmlns:a16="http://schemas.microsoft.com/office/drawing/2014/main" id="{CA60D4F5-865A-82A5-65B2-847644B87DE0}"/>
              </a:ext>
            </a:extLst>
          </p:cNvPr>
          <p:cNvGrpSpPr/>
          <p:nvPr userDrawn="1"/>
        </p:nvGrpSpPr>
        <p:grpSpPr>
          <a:xfrm>
            <a:off x="10518965" y="6034806"/>
            <a:ext cx="1085215" cy="118745"/>
            <a:chOff x="10518965" y="6034806"/>
            <a:chExt cx="1085215" cy="118745"/>
          </a:xfrm>
        </p:grpSpPr>
        <p:pic>
          <p:nvPicPr>
            <p:cNvPr id="16" name="object 12">
              <a:extLst>
                <a:ext uri="{FF2B5EF4-FFF2-40B4-BE49-F238E27FC236}">
                  <a16:creationId xmlns:a16="http://schemas.microsoft.com/office/drawing/2014/main" id="{E9E7F735-F786-F525-FED4-03D6B3A845EE}"/>
                </a:ext>
              </a:extLst>
            </p:cNvPr>
            <p:cNvPicPr/>
            <p:nvPr/>
          </p:nvPicPr>
          <p:blipFill>
            <a:blip r:embed="rId6" cstate="print"/>
            <a:stretch>
              <a:fillRect/>
            </a:stretch>
          </p:blipFill>
          <p:spPr>
            <a:xfrm>
              <a:off x="10518965" y="6035902"/>
              <a:ext cx="71031" cy="115735"/>
            </a:xfrm>
            <a:prstGeom prst="rect">
              <a:avLst/>
            </a:prstGeom>
          </p:spPr>
        </p:pic>
        <p:pic>
          <p:nvPicPr>
            <p:cNvPr id="17" name="object 13">
              <a:extLst>
                <a:ext uri="{FF2B5EF4-FFF2-40B4-BE49-F238E27FC236}">
                  <a16:creationId xmlns:a16="http://schemas.microsoft.com/office/drawing/2014/main" id="{1091DFD5-F983-8868-5690-FBE07DAABF54}"/>
                </a:ext>
              </a:extLst>
            </p:cNvPr>
            <p:cNvPicPr/>
            <p:nvPr/>
          </p:nvPicPr>
          <p:blipFill>
            <a:blip r:embed="rId7" cstate="print"/>
            <a:stretch>
              <a:fillRect/>
            </a:stretch>
          </p:blipFill>
          <p:spPr>
            <a:xfrm>
              <a:off x="10613057" y="6034991"/>
              <a:ext cx="190657" cy="118228"/>
            </a:xfrm>
            <a:prstGeom prst="rect">
              <a:avLst/>
            </a:prstGeom>
          </p:spPr>
        </p:pic>
        <p:pic>
          <p:nvPicPr>
            <p:cNvPr id="18" name="object 14">
              <a:extLst>
                <a:ext uri="{FF2B5EF4-FFF2-40B4-BE49-F238E27FC236}">
                  <a16:creationId xmlns:a16="http://schemas.microsoft.com/office/drawing/2014/main" id="{69751D94-73AA-89E6-7971-D505407E2B12}"/>
                </a:ext>
              </a:extLst>
            </p:cNvPr>
            <p:cNvPicPr/>
            <p:nvPr/>
          </p:nvPicPr>
          <p:blipFill>
            <a:blip r:embed="rId8" cstate="print"/>
            <a:stretch>
              <a:fillRect/>
            </a:stretch>
          </p:blipFill>
          <p:spPr>
            <a:xfrm>
              <a:off x="10827508" y="6035352"/>
              <a:ext cx="93268" cy="117462"/>
            </a:xfrm>
            <a:prstGeom prst="rect">
              <a:avLst/>
            </a:prstGeom>
          </p:spPr>
        </p:pic>
        <p:pic>
          <p:nvPicPr>
            <p:cNvPr id="19" name="object 15">
              <a:extLst>
                <a:ext uri="{FF2B5EF4-FFF2-40B4-BE49-F238E27FC236}">
                  <a16:creationId xmlns:a16="http://schemas.microsoft.com/office/drawing/2014/main" id="{E70667BF-579E-2ADE-7D86-F948E3263A41}"/>
                </a:ext>
              </a:extLst>
            </p:cNvPr>
            <p:cNvPicPr/>
            <p:nvPr/>
          </p:nvPicPr>
          <p:blipFill>
            <a:blip r:embed="rId9" cstate="print"/>
            <a:stretch>
              <a:fillRect/>
            </a:stretch>
          </p:blipFill>
          <p:spPr>
            <a:xfrm>
              <a:off x="10941095" y="6036038"/>
              <a:ext cx="86728" cy="116776"/>
            </a:xfrm>
            <a:prstGeom prst="rect">
              <a:avLst/>
            </a:prstGeom>
          </p:spPr>
        </p:pic>
        <p:pic>
          <p:nvPicPr>
            <p:cNvPr id="20" name="object 16">
              <a:extLst>
                <a:ext uri="{FF2B5EF4-FFF2-40B4-BE49-F238E27FC236}">
                  <a16:creationId xmlns:a16="http://schemas.microsoft.com/office/drawing/2014/main" id="{F5BFEE9F-710B-43EF-D7C2-DCE1CFDDC4B6}"/>
                </a:ext>
              </a:extLst>
            </p:cNvPr>
            <p:cNvPicPr/>
            <p:nvPr/>
          </p:nvPicPr>
          <p:blipFill>
            <a:blip r:embed="rId10" cstate="print"/>
            <a:stretch>
              <a:fillRect/>
            </a:stretch>
          </p:blipFill>
          <p:spPr>
            <a:xfrm>
              <a:off x="11048188" y="6035123"/>
              <a:ext cx="172477" cy="117690"/>
            </a:xfrm>
            <a:prstGeom prst="rect">
              <a:avLst/>
            </a:prstGeom>
          </p:spPr>
        </p:pic>
        <p:pic>
          <p:nvPicPr>
            <p:cNvPr id="21" name="object 17">
              <a:extLst>
                <a:ext uri="{FF2B5EF4-FFF2-40B4-BE49-F238E27FC236}">
                  <a16:creationId xmlns:a16="http://schemas.microsoft.com/office/drawing/2014/main" id="{08F5AF2A-857A-1365-7FA2-452E5E27ADB9}"/>
                </a:ext>
              </a:extLst>
            </p:cNvPr>
            <p:cNvPicPr/>
            <p:nvPr/>
          </p:nvPicPr>
          <p:blipFill>
            <a:blip r:embed="rId11" cstate="print"/>
            <a:stretch>
              <a:fillRect/>
            </a:stretch>
          </p:blipFill>
          <p:spPr>
            <a:xfrm>
              <a:off x="11241360" y="6036038"/>
              <a:ext cx="170746" cy="116776"/>
            </a:xfrm>
            <a:prstGeom prst="rect">
              <a:avLst/>
            </a:prstGeom>
          </p:spPr>
        </p:pic>
        <p:pic>
          <p:nvPicPr>
            <p:cNvPr id="22" name="object 18">
              <a:extLst>
                <a:ext uri="{FF2B5EF4-FFF2-40B4-BE49-F238E27FC236}">
                  <a16:creationId xmlns:a16="http://schemas.microsoft.com/office/drawing/2014/main" id="{4F2619F7-E399-9CF5-E23F-92CF36487EBB}"/>
                </a:ext>
              </a:extLst>
            </p:cNvPr>
            <p:cNvPicPr/>
            <p:nvPr/>
          </p:nvPicPr>
          <p:blipFill>
            <a:blip r:embed="rId12" cstate="print"/>
            <a:stretch>
              <a:fillRect/>
            </a:stretch>
          </p:blipFill>
          <p:spPr>
            <a:xfrm>
              <a:off x="11442586" y="6034806"/>
              <a:ext cx="161450" cy="118413"/>
            </a:xfrm>
            <a:prstGeom prst="rect">
              <a:avLst/>
            </a:prstGeom>
          </p:spPr>
        </p:pic>
      </p:grpSp>
      <p:grpSp>
        <p:nvGrpSpPr>
          <p:cNvPr id="23" name="object 19">
            <a:extLst>
              <a:ext uri="{FF2B5EF4-FFF2-40B4-BE49-F238E27FC236}">
                <a16:creationId xmlns:a16="http://schemas.microsoft.com/office/drawing/2014/main" id="{0C1864EF-5077-BF37-37CB-9870EF1AB284}"/>
              </a:ext>
            </a:extLst>
          </p:cNvPr>
          <p:cNvGrpSpPr/>
          <p:nvPr userDrawn="1"/>
        </p:nvGrpSpPr>
        <p:grpSpPr>
          <a:xfrm>
            <a:off x="9883303" y="5704701"/>
            <a:ext cx="564515" cy="559435"/>
            <a:chOff x="9883303" y="5704701"/>
            <a:chExt cx="564515" cy="559435"/>
          </a:xfrm>
        </p:grpSpPr>
        <p:sp>
          <p:nvSpPr>
            <p:cNvPr id="24" name="object 20">
              <a:extLst>
                <a:ext uri="{FF2B5EF4-FFF2-40B4-BE49-F238E27FC236}">
                  <a16:creationId xmlns:a16="http://schemas.microsoft.com/office/drawing/2014/main" id="{AA542E68-9810-B829-1A79-11F7E1E22FDC}"/>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5" name="object 21">
              <a:extLst>
                <a:ext uri="{FF2B5EF4-FFF2-40B4-BE49-F238E27FC236}">
                  <a16:creationId xmlns:a16="http://schemas.microsoft.com/office/drawing/2014/main" id="{7641BF8F-178C-328A-9208-489E741EEBC2}"/>
                </a:ext>
              </a:extLst>
            </p:cNvPr>
            <p:cNvPicPr/>
            <p:nvPr/>
          </p:nvPicPr>
          <p:blipFill>
            <a:blip r:embed="rId13" cstate="print"/>
            <a:stretch>
              <a:fillRect/>
            </a:stretch>
          </p:blipFill>
          <p:spPr>
            <a:xfrm>
              <a:off x="10192574" y="6086944"/>
              <a:ext cx="235826" cy="177101"/>
            </a:xfrm>
            <a:prstGeom prst="rect">
              <a:avLst/>
            </a:prstGeom>
          </p:spPr>
        </p:pic>
        <p:sp>
          <p:nvSpPr>
            <p:cNvPr id="26" name="object 22">
              <a:extLst>
                <a:ext uri="{FF2B5EF4-FFF2-40B4-BE49-F238E27FC236}">
                  <a16:creationId xmlns:a16="http://schemas.microsoft.com/office/drawing/2014/main" id="{F19F34A5-5994-0BB3-A219-11E435B00441}"/>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7" name="object 23">
            <a:extLst>
              <a:ext uri="{FF2B5EF4-FFF2-40B4-BE49-F238E27FC236}">
                <a16:creationId xmlns:a16="http://schemas.microsoft.com/office/drawing/2014/main" id="{D5EDF71F-433C-64A3-924D-A23C425E3583}"/>
              </a:ext>
            </a:extLst>
          </p:cNvPr>
          <p:cNvGrpSpPr/>
          <p:nvPr userDrawn="1"/>
        </p:nvGrpSpPr>
        <p:grpSpPr>
          <a:xfrm>
            <a:off x="11104989" y="219963"/>
            <a:ext cx="747395" cy="815340"/>
            <a:chOff x="11104989" y="219963"/>
            <a:chExt cx="747395" cy="815340"/>
          </a:xfrm>
        </p:grpSpPr>
        <p:sp>
          <p:nvSpPr>
            <p:cNvPr id="28" name="object 24">
              <a:extLst>
                <a:ext uri="{FF2B5EF4-FFF2-40B4-BE49-F238E27FC236}">
                  <a16:creationId xmlns:a16="http://schemas.microsoft.com/office/drawing/2014/main" id="{A5C3A5C1-06F7-AED8-67E6-1223817981EE}"/>
                </a:ext>
              </a:extLst>
            </p:cNvPr>
            <p:cNvSpPr/>
            <p:nvPr/>
          </p:nvSpPr>
          <p:spPr>
            <a:xfrm>
              <a:off x="11104989" y="219963"/>
              <a:ext cx="747395" cy="815340"/>
            </a:xfrm>
            <a:custGeom>
              <a:avLst/>
              <a:gdLst/>
              <a:ahLst/>
              <a:cxnLst/>
              <a:rect l="l" t="t" r="r" b="b"/>
              <a:pathLst>
                <a:path w="747395" h="815340">
                  <a:moveTo>
                    <a:pt x="373692" y="0"/>
                  </a:moveTo>
                  <a:lnTo>
                    <a:pt x="334132" y="5160"/>
                  </a:lnTo>
                  <a:lnTo>
                    <a:pt x="296646" y="20640"/>
                  </a:lnTo>
                  <a:lnTo>
                    <a:pt x="77050" y="147424"/>
                  </a:lnTo>
                  <a:lnTo>
                    <a:pt x="44898" y="172152"/>
                  </a:lnTo>
                  <a:lnTo>
                    <a:pt x="20647" y="203836"/>
                  </a:lnTo>
                  <a:lnTo>
                    <a:pt x="5334" y="240681"/>
                  </a:lnTo>
                  <a:lnTo>
                    <a:pt x="0" y="280889"/>
                  </a:lnTo>
                  <a:lnTo>
                    <a:pt x="0" y="534457"/>
                  </a:lnTo>
                  <a:lnTo>
                    <a:pt x="5334" y="574663"/>
                  </a:lnTo>
                  <a:lnTo>
                    <a:pt x="20647" y="611503"/>
                  </a:lnTo>
                  <a:lnTo>
                    <a:pt x="44898" y="643183"/>
                  </a:lnTo>
                  <a:lnTo>
                    <a:pt x="77050" y="667908"/>
                  </a:lnTo>
                  <a:lnTo>
                    <a:pt x="296646" y="794692"/>
                  </a:lnTo>
                  <a:lnTo>
                    <a:pt x="334132" y="810180"/>
                  </a:lnTo>
                  <a:lnTo>
                    <a:pt x="373692" y="815343"/>
                  </a:lnTo>
                  <a:lnTo>
                    <a:pt x="413255" y="810180"/>
                  </a:lnTo>
                  <a:lnTo>
                    <a:pt x="450748" y="794692"/>
                  </a:lnTo>
                  <a:lnTo>
                    <a:pt x="670344" y="667908"/>
                  </a:lnTo>
                  <a:lnTo>
                    <a:pt x="702494" y="643183"/>
                  </a:lnTo>
                  <a:lnTo>
                    <a:pt x="726741" y="611503"/>
                  </a:lnTo>
                  <a:lnTo>
                    <a:pt x="742049" y="574663"/>
                  </a:lnTo>
                  <a:lnTo>
                    <a:pt x="747382" y="534457"/>
                  </a:lnTo>
                  <a:lnTo>
                    <a:pt x="747382" y="280889"/>
                  </a:lnTo>
                  <a:lnTo>
                    <a:pt x="742049" y="240681"/>
                  </a:lnTo>
                  <a:lnTo>
                    <a:pt x="726741" y="203836"/>
                  </a:lnTo>
                  <a:lnTo>
                    <a:pt x="702494" y="172152"/>
                  </a:lnTo>
                  <a:lnTo>
                    <a:pt x="670344" y="147424"/>
                  </a:lnTo>
                  <a:lnTo>
                    <a:pt x="450748" y="20640"/>
                  </a:lnTo>
                  <a:lnTo>
                    <a:pt x="413255" y="5160"/>
                  </a:lnTo>
                  <a:lnTo>
                    <a:pt x="373692" y="0"/>
                  </a:lnTo>
                  <a:close/>
                </a:path>
              </a:pathLst>
            </a:custGeom>
            <a:solidFill>
              <a:srgbClr val="618744"/>
            </a:solidFill>
          </p:spPr>
          <p:txBody>
            <a:bodyPr wrap="square" lIns="0" tIns="0" rIns="0" bIns="0" rtlCol="0"/>
            <a:lstStyle/>
            <a:p>
              <a:endParaRPr/>
            </a:p>
          </p:txBody>
        </p:sp>
        <p:sp>
          <p:nvSpPr>
            <p:cNvPr id="29" name="object 25">
              <a:extLst>
                <a:ext uri="{FF2B5EF4-FFF2-40B4-BE49-F238E27FC236}">
                  <a16:creationId xmlns:a16="http://schemas.microsoft.com/office/drawing/2014/main" id="{4B74E248-2223-8C57-3B23-D86561DF2229}"/>
                </a:ext>
              </a:extLst>
            </p:cNvPr>
            <p:cNvSpPr/>
            <p:nvPr/>
          </p:nvSpPr>
          <p:spPr>
            <a:xfrm>
              <a:off x="11287227" y="423265"/>
              <a:ext cx="488950" cy="440690"/>
            </a:xfrm>
            <a:custGeom>
              <a:avLst/>
              <a:gdLst/>
              <a:ahLst/>
              <a:cxnLst/>
              <a:rect l="l" t="t" r="r" b="b"/>
              <a:pathLst>
                <a:path w="488950" h="440690">
                  <a:moveTo>
                    <a:pt x="241401" y="9766"/>
                  </a:moveTo>
                  <a:lnTo>
                    <a:pt x="190563" y="13220"/>
                  </a:lnTo>
                  <a:lnTo>
                    <a:pt x="161036" y="26123"/>
                  </a:lnTo>
                  <a:lnTo>
                    <a:pt x="147332" y="40043"/>
                  </a:lnTo>
                  <a:lnTo>
                    <a:pt x="143979" y="46558"/>
                  </a:lnTo>
                  <a:lnTo>
                    <a:pt x="186156" y="59994"/>
                  </a:lnTo>
                  <a:lnTo>
                    <a:pt x="216649" y="45212"/>
                  </a:lnTo>
                  <a:lnTo>
                    <a:pt x="235165" y="21907"/>
                  </a:lnTo>
                  <a:lnTo>
                    <a:pt x="241401" y="9766"/>
                  </a:lnTo>
                  <a:close/>
                </a:path>
                <a:path w="488950" h="440690">
                  <a:moveTo>
                    <a:pt x="488734" y="75374"/>
                  </a:moveTo>
                  <a:lnTo>
                    <a:pt x="486600" y="68694"/>
                  </a:lnTo>
                  <a:lnTo>
                    <a:pt x="477253" y="57645"/>
                  </a:lnTo>
                  <a:lnTo>
                    <a:pt x="470077" y="54305"/>
                  </a:lnTo>
                  <a:lnTo>
                    <a:pt x="456387" y="54305"/>
                  </a:lnTo>
                  <a:lnTo>
                    <a:pt x="450469" y="56476"/>
                  </a:lnTo>
                  <a:lnTo>
                    <a:pt x="407936" y="92417"/>
                  </a:lnTo>
                  <a:lnTo>
                    <a:pt x="411988" y="85001"/>
                  </a:lnTo>
                  <a:lnTo>
                    <a:pt x="415010" y="75234"/>
                  </a:lnTo>
                  <a:lnTo>
                    <a:pt x="414070" y="65392"/>
                  </a:lnTo>
                  <a:lnTo>
                    <a:pt x="409536" y="56616"/>
                  </a:lnTo>
                  <a:lnTo>
                    <a:pt x="401713" y="50025"/>
                  </a:lnTo>
                  <a:lnTo>
                    <a:pt x="397929" y="47955"/>
                  </a:lnTo>
                  <a:lnTo>
                    <a:pt x="393661" y="46863"/>
                  </a:lnTo>
                  <a:lnTo>
                    <a:pt x="389356" y="46863"/>
                  </a:lnTo>
                  <a:lnTo>
                    <a:pt x="316128" y="152806"/>
                  </a:lnTo>
                  <a:lnTo>
                    <a:pt x="311378" y="151790"/>
                  </a:lnTo>
                  <a:lnTo>
                    <a:pt x="306565" y="151269"/>
                  </a:lnTo>
                  <a:lnTo>
                    <a:pt x="301701" y="151269"/>
                  </a:lnTo>
                  <a:lnTo>
                    <a:pt x="258394" y="167081"/>
                  </a:lnTo>
                  <a:lnTo>
                    <a:pt x="249008" y="175679"/>
                  </a:lnTo>
                  <a:lnTo>
                    <a:pt x="249580" y="150355"/>
                  </a:lnTo>
                  <a:lnTo>
                    <a:pt x="242633" y="119519"/>
                  </a:lnTo>
                  <a:lnTo>
                    <a:pt x="224942" y="91922"/>
                  </a:lnTo>
                  <a:lnTo>
                    <a:pt x="193243" y="75526"/>
                  </a:lnTo>
                  <a:lnTo>
                    <a:pt x="166928" y="73647"/>
                  </a:lnTo>
                  <a:lnTo>
                    <a:pt x="147472" y="78117"/>
                  </a:lnTo>
                  <a:lnTo>
                    <a:pt x="134112" y="85788"/>
                  </a:lnTo>
                  <a:lnTo>
                    <a:pt x="126149" y="93522"/>
                  </a:lnTo>
                  <a:lnTo>
                    <a:pt x="131241" y="68554"/>
                  </a:lnTo>
                  <a:lnTo>
                    <a:pt x="137922" y="40665"/>
                  </a:lnTo>
                  <a:lnTo>
                    <a:pt x="145605" y="15836"/>
                  </a:lnTo>
                  <a:lnTo>
                    <a:pt x="153733" y="0"/>
                  </a:lnTo>
                  <a:lnTo>
                    <a:pt x="137490" y="0"/>
                  </a:lnTo>
                  <a:lnTo>
                    <a:pt x="128066" y="29679"/>
                  </a:lnTo>
                  <a:lnTo>
                    <a:pt x="122897" y="48920"/>
                  </a:lnTo>
                  <a:lnTo>
                    <a:pt x="120180" y="66128"/>
                  </a:lnTo>
                  <a:lnTo>
                    <a:pt x="118059" y="89725"/>
                  </a:lnTo>
                  <a:lnTo>
                    <a:pt x="108204" y="77927"/>
                  </a:lnTo>
                  <a:lnTo>
                    <a:pt x="91808" y="67779"/>
                  </a:lnTo>
                  <a:lnTo>
                    <a:pt x="67970" y="64846"/>
                  </a:lnTo>
                  <a:lnTo>
                    <a:pt x="35737" y="74663"/>
                  </a:lnTo>
                  <a:lnTo>
                    <a:pt x="10439" y="100330"/>
                  </a:lnTo>
                  <a:lnTo>
                    <a:pt x="0" y="139166"/>
                  </a:lnTo>
                  <a:lnTo>
                    <a:pt x="1524" y="183680"/>
                  </a:lnTo>
                  <a:lnTo>
                    <a:pt x="12103" y="226339"/>
                  </a:lnTo>
                  <a:lnTo>
                    <a:pt x="28803" y="259638"/>
                  </a:lnTo>
                  <a:lnTo>
                    <a:pt x="48717" y="276059"/>
                  </a:lnTo>
                  <a:lnTo>
                    <a:pt x="77635" y="280339"/>
                  </a:lnTo>
                  <a:lnTo>
                    <a:pt x="101142" y="279095"/>
                  </a:lnTo>
                  <a:lnTo>
                    <a:pt x="116941" y="275780"/>
                  </a:lnTo>
                  <a:lnTo>
                    <a:pt x="122707" y="273900"/>
                  </a:lnTo>
                  <a:lnTo>
                    <a:pt x="145313" y="282054"/>
                  </a:lnTo>
                  <a:lnTo>
                    <a:pt x="113474" y="317487"/>
                  </a:lnTo>
                  <a:lnTo>
                    <a:pt x="69151" y="371716"/>
                  </a:lnTo>
                  <a:lnTo>
                    <a:pt x="47853" y="405269"/>
                  </a:lnTo>
                  <a:lnTo>
                    <a:pt x="42748" y="424154"/>
                  </a:lnTo>
                  <a:lnTo>
                    <a:pt x="46990" y="434365"/>
                  </a:lnTo>
                  <a:lnTo>
                    <a:pt x="49403" y="437235"/>
                  </a:lnTo>
                  <a:lnTo>
                    <a:pt x="54013" y="440639"/>
                  </a:lnTo>
                  <a:lnTo>
                    <a:pt x="62230" y="440639"/>
                  </a:lnTo>
                  <a:lnTo>
                    <a:pt x="121780" y="418071"/>
                  </a:lnTo>
                  <a:lnTo>
                    <a:pt x="170624" y="389978"/>
                  </a:lnTo>
                  <a:lnTo>
                    <a:pt x="231978" y="350799"/>
                  </a:lnTo>
                  <a:lnTo>
                    <a:pt x="282270" y="316699"/>
                  </a:lnTo>
                  <a:lnTo>
                    <a:pt x="333540" y="280060"/>
                  </a:lnTo>
                  <a:lnTo>
                    <a:pt x="356247" y="261734"/>
                  </a:lnTo>
                  <a:lnTo>
                    <a:pt x="348195" y="255333"/>
                  </a:lnTo>
                  <a:lnTo>
                    <a:pt x="357682" y="258762"/>
                  </a:lnTo>
                  <a:lnTo>
                    <a:pt x="362204" y="250037"/>
                  </a:lnTo>
                  <a:lnTo>
                    <a:pt x="366204" y="240614"/>
                  </a:lnTo>
                  <a:lnTo>
                    <a:pt x="368719" y="230797"/>
                  </a:lnTo>
                  <a:lnTo>
                    <a:pt x="369735" y="220726"/>
                  </a:lnTo>
                  <a:lnTo>
                    <a:pt x="369227" y="210566"/>
                  </a:lnTo>
                  <a:lnTo>
                    <a:pt x="461276" y="177253"/>
                  </a:lnTo>
                  <a:lnTo>
                    <a:pt x="469988" y="171919"/>
                  </a:lnTo>
                  <a:lnTo>
                    <a:pt x="475805" y="163931"/>
                  </a:lnTo>
                  <a:lnTo>
                    <a:pt x="478205" y="154343"/>
                  </a:lnTo>
                  <a:lnTo>
                    <a:pt x="476707" y="144233"/>
                  </a:lnTo>
                  <a:lnTo>
                    <a:pt x="472884" y="137287"/>
                  </a:lnTo>
                  <a:lnTo>
                    <a:pt x="467258" y="131914"/>
                  </a:lnTo>
                  <a:lnTo>
                    <a:pt x="460298" y="128447"/>
                  </a:lnTo>
                  <a:lnTo>
                    <a:pt x="452475" y="127215"/>
                  </a:lnTo>
                  <a:lnTo>
                    <a:pt x="450126" y="127215"/>
                  </a:lnTo>
                  <a:lnTo>
                    <a:pt x="447814" y="127546"/>
                  </a:lnTo>
                  <a:lnTo>
                    <a:pt x="445554" y="128168"/>
                  </a:lnTo>
                  <a:lnTo>
                    <a:pt x="484365" y="95338"/>
                  </a:lnTo>
                  <a:lnTo>
                    <a:pt x="487591" y="89115"/>
                  </a:lnTo>
                  <a:lnTo>
                    <a:pt x="488734" y="75374"/>
                  </a:lnTo>
                  <a:close/>
                </a:path>
              </a:pathLst>
            </a:custGeom>
            <a:solidFill>
              <a:srgbClr val="FFFFFF"/>
            </a:solidFill>
          </p:spPr>
          <p:txBody>
            <a:bodyPr wrap="square" lIns="0" tIns="0" rIns="0" bIns="0" rtlCol="0"/>
            <a:lstStyle/>
            <a:p>
              <a:endParaRPr/>
            </a:p>
          </p:txBody>
        </p:sp>
        <p:sp>
          <p:nvSpPr>
            <p:cNvPr id="30" name="object 26">
              <a:extLst>
                <a:ext uri="{FF2B5EF4-FFF2-40B4-BE49-F238E27FC236}">
                  <a16:creationId xmlns:a16="http://schemas.microsoft.com/office/drawing/2014/main" id="{904DE5D3-1975-56BC-7998-E2F1605C90C1}"/>
                </a:ext>
              </a:extLst>
            </p:cNvPr>
            <p:cNvSpPr/>
            <p:nvPr/>
          </p:nvSpPr>
          <p:spPr>
            <a:xfrm>
              <a:off x="11318712" y="458919"/>
              <a:ext cx="467995" cy="416559"/>
            </a:xfrm>
            <a:custGeom>
              <a:avLst/>
              <a:gdLst/>
              <a:ahLst/>
              <a:cxnLst/>
              <a:rect l="l" t="t" r="r" b="b"/>
              <a:pathLst>
                <a:path w="467995" h="416559">
                  <a:moveTo>
                    <a:pt x="90702" y="254838"/>
                  </a:moveTo>
                  <a:lnTo>
                    <a:pt x="77291" y="270192"/>
                  </a:lnTo>
                  <a:lnTo>
                    <a:pt x="71931" y="276237"/>
                  </a:lnTo>
                  <a:lnTo>
                    <a:pt x="28048" y="330207"/>
                  </a:lnTo>
                  <a:lnTo>
                    <a:pt x="5550" y="366407"/>
                  </a:lnTo>
                  <a:lnTo>
                    <a:pt x="0" y="389958"/>
                  </a:lnTo>
                  <a:lnTo>
                    <a:pt x="6933" y="405917"/>
                  </a:lnTo>
                  <a:lnTo>
                    <a:pt x="10571" y="409503"/>
                  </a:lnTo>
                  <a:lnTo>
                    <a:pt x="15639" y="412810"/>
                  </a:lnTo>
                  <a:lnTo>
                    <a:pt x="22306" y="415236"/>
                  </a:lnTo>
                  <a:lnTo>
                    <a:pt x="30745" y="416179"/>
                  </a:lnTo>
                  <a:lnTo>
                    <a:pt x="43063" y="414746"/>
                  </a:lnTo>
                  <a:lnTo>
                    <a:pt x="70587" y="404717"/>
                  </a:lnTo>
                  <a:lnTo>
                    <a:pt x="91296" y="393788"/>
                  </a:lnTo>
                  <a:lnTo>
                    <a:pt x="27659" y="393788"/>
                  </a:lnTo>
                  <a:lnTo>
                    <a:pt x="25386" y="393052"/>
                  </a:lnTo>
                  <a:lnTo>
                    <a:pt x="24065" y="391477"/>
                  </a:lnTo>
                  <a:lnTo>
                    <a:pt x="24873" y="377995"/>
                  </a:lnTo>
                  <a:lnTo>
                    <a:pt x="38200" y="354642"/>
                  </a:lnTo>
                  <a:lnTo>
                    <a:pt x="61052" y="324138"/>
                  </a:lnTo>
                  <a:lnTo>
                    <a:pt x="90435" y="289204"/>
                  </a:lnTo>
                  <a:lnTo>
                    <a:pt x="101514" y="289204"/>
                  </a:lnTo>
                  <a:lnTo>
                    <a:pt x="97979" y="280631"/>
                  </a:lnTo>
                  <a:lnTo>
                    <a:pt x="117018" y="259487"/>
                  </a:lnTo>
                  <a:lnTo>
                    <a:pt x="121164" y="255003"/>
                  </a:lnTo>
                  <a:lnTo>
                    <a:pt x="90842" y="255003"/>
                  </a:lnTo>
                  <a:lnTo>
                    <a:pt x="90702" y="254838"/>
                  </a:lnTo>
                  <a:close/>
                </a:path>
                <a:path w="467995" h="416559">
                  <a:moveTo>
                    <a:pt x="168921" y="269074"/>
                  </a:moveTo>
                  <a:lnTo>
                    <a:pt x="194321" y="305803"/>
                  </a:lnTo>
                  <a:lnTo>
                    <a:pt x="144470" y="337869"/>
                  </a:lnTo>
                  <a:lnTo>
                    <a:pt x="96960" y="366079"/>
                  </a:lnTo>
                  <a:lnTo>
                    <a:pt x="57236" y="386147"/>
                  </a:lnTo>
                  <a:lnTo>
                    <a:pt x="30745" y="393788"/>
                  </a:lnTo>
                  <a:lnTo>
                    <a:pt x="91296" y="393788"/>
                  </a:lnTo>
                  <a:lnTo>
                    <a:pt x="122173" y="377495"/>
                  </a:lnTo>
                  <a:lnTo>
                    <a:pt x="206678" y="324485"/>
                  </a:lnTo>
                  <a:lnTo>
                    <a:pt x="225741" y="311873"/>
                  </a:lnTo>
                  <a:lnTo>
                    <a:pt x="249506" y="295516"/>
                  </a:lnTo>
                  <a:lnTo>
                    <a:pt x="209726" y="295516"/>
                  </a:lnTo>
                  <a:lnTo>
                    <a:pt x="168921" y="269074"/>
                  </a:lnTo>
                  <a:close/>
                </a:path>
                <a:path w="467995" h="416559">
                  <a:moveTo>
                    <a:pt x="101514" y="289204"/>
                  </a:moveTo>
                  <a:lnTo>
                    <a:pt x="90435" y="289204"/>
                  </a:lnTo>
                  <a:lnTo>
                    <a:pt x="112051" y="314756"/>
                  </a:lnTo>
                  <a:lnTo>
                    <a:pt x="101514" y="289204"/>
                  </a:lnTo>
                  <a:close/>
                </a:path>
                <a:path w="467995" h="416559">
                  <a:moveTo>
                    <a:pt x="256145" y="185839"/>
                  </a:moveTo>
                  <a:lnTo>
                    <a:pt x="307097" y="226352"/>
                  </a:lnTo>
                  <a:lnTo>
                    <a:pt x="294746" y="235898"/>
                  </a:lnTo>
                  <a:lnTo>
                    <a:pt x="272885" y="251799"/>
                  </a:lnTo>
                  <a:lnTo>
                    <a:pt x="243788" y="272268"/>
                  </a:lnTo>
                  <a:lnTo>
                    <a:pt x="209726" y="295516"/>
                  </a:lnTo>
                  <a:lnTo>
                    <a:pt x="249506" y="295516"/>
                  </a:lnTo>
                  <a:lnTo>
                    <a:pt x="286349" y="269716"/>
                  </a:lnTo>
                  <a:lnTo>
                    <a:pt x="321550" y="243459"/>
                  </a:lnTo>
                  <a:lnTo>
                    <a:pt x="329932" y="236372"/>
                  </a:lnTo>
                  <a:lnTo>
                    <a:pt x="331944" y="236372"/>
                  </a:lnTo>
                  <a:lnTo>
                    <a:pt x="333513" y="233349"/>
                  </a:lnTo>
                  <a:lnTo>
                    <a:pt x="342429" y="225818"/>
                  </a:lnTo>
                  <a:lnTo>
                    <a:pt x="338873" y="222986"/>
                  </a:lnTo>
                  <a:lnTo>
                    <a:pt x="340663" y="219532"/>
                  </a:lnTo>
                  <a:lnTo>
                    <a:pt x="344576" y="210687"/>
                  </a:lnTo>
                  <a:lnTo>
                    <a:pt x="345013" y="209245"/>
                  </a:lnTo>
                  <a:lnTo>
                    <a:pt x="320762" y="209245"/>
                  </a:lnTo>
                  <a:lnTo>
                    <a:pt x="256145" y="185839"/>
                  </a:lnTo>
                  <a:close/>
                </a:path>
                <a:path w="467995" h="416559">
                  <a:moveTo>
                    <a:pt x="273023" y="104419"/>
                  </a:moveTo>
                  <a:lnTo>
                    <a:pt x="270216" y="104419"/>
                  </a:lnTo>
                  <a:lnTo>
                    <a:pt x="256502" y="105629"/>
                  </a:lnTo>
                  <a:lnTo>
                    <a:pt x="219683" y="122859"/>
                  </a:lnTo>
                  <a:lnTo>
                    <a:pt x="188827" y="152297"/>
                  </a:lnTo>
                  <a:lnTo>
                    <a:pt x="143861" y="198085"/>
                  </a:lnTo>
                  <a:lnTo>
                    <a:pt x="109615" y="234424"/>
                  </a:lnTo>
                  <a:lnTo>
                    <a:pt x="90842" y="255003"/>
                  </a:lnTo>
                  <a:lnTo>
                    <a:pt x="121164" y="255003"/>
                  </a:lnTo>
                  <a:lnTo>
                    <a:pt x="136420" y="238502"/>
                  </a:lnTo>
                  <a:lnTo>
                    <a:pt x="155620" y="218199"/>
                  </a:lnTo>
                  <a:lnTo>
                    <a:pt x="174052" y="199097"/>
                  </a:lnTo>
                  <a:lnTo>
                    <a:pt x="193423" y="199097"/>
                  </a:lnTo>
                  <a:lnTo>
                    <a:pt x="188632" y="184200"/>
                  </a:lnTo>
                  <a:lnTo>
                    <a:pt x="217502" y="155532"/>
                  </a:lnTo>
                  <a:lnTo>
                    <a:pt x="251336" y="130071"/>
                  </a:lnTo>
                  <a:lnTo>
                    <a:pt x="270216" y="126822"/>
                  </a:lnTo>
                  <a:lnTo>
                    <a:pt x="292107" y="126822"/>
                  </a:lnTo>
                  <a:lnTo>
                    <a:pt x="304117" y="104863"/>
                  </a:lnTo>
                  <a:lnTo>
                    <a:pt x="278598" y="104863"/>
                  </a:lnTo>
                  <a:lnTo>
                    <a:pt x="275817" y="104571"/>
                  </a:lnTo>
                  <a:lnTo>
                    <a:pt x="273023" y="104419"/>
                  </a:lnTo>
                  <a:close/>
                </a:path>
                <a:path w="467995" h="416559">
                  <a:moveTo>
                    <a:pt x="331944" y="236372"/>
                  </a:moveTo>
                  <a:lnTo>
                    <a:pt x="329932" y="236372"/>
                  </a:lnTo>
                  <a:lnTo>
                    <a:pt x="331621" y="236994"/>
                  </a:lnTo>
                  <a:lnTo>
                    <a:pt x="331944" y="236372"/>
                  </a:lnTo>
                  <a:close/>
                </a:path>
                <a:path w="467995" h="416559">
                  <a:moveTo>
                    <a:pt x="193423" y="199097"/>
                  </a:moveTo>
                  <a:lnTo>
                    <a:pt x="174052" y="199097"/>
                  </a:lnTo>
                  <a:lnTo>
                    <a:pt x="202271" y="226606"/>
                  </a:lnTo>
                  <a:lnTo>
                    <a:pt x="193484" y="199285"/>
                  </a:lnTo>
                  <a:lnTo>
                    <a:pt x="193423" y="199097"/>
                  </a:lnTo>
                  <a:close/>
                </a:path>
                <a:path w="467995" h="416559">
                  <a:moveTo>
                    <a:pt x="455023" y="102755"/>
                  </a:moveTo>
                  <a:lnTo>
                    <a:pt x="426947" y="102755"/>
                  </a:lnTo>
                  <a:lnTo>
                    <a:pt x="432535" y="106451"/>
                  </a:lnTo>
                  <a:lnTo>
                    <a:pt x="437437" y="119964"/>
                  </a:lnTo>
                  <a:lnTo>
                    <a:pt x="433526" y="128308"/>
                  </a:lnTo>
                  <a:lnTo>
                    <a:pt x="324865" y="167652"/>
                  </a:lnTo>
                  <a:lnTo>
                    <a:pt x="326817" y="178184"/>
                  </a:lnTo>
                  <a:lnTo>
                    <a:pt x="326776" y="188829"/>
                  </a:lnTo>
                  <a:lnTo>
                    <a:pt x="324790" y="199097"/>
                  </a:lnTo>
                  <a:lnTo>
                    <a:pt x="324754" y="199285"/>
                  </a:lnTo>
                  <a:lnTo>
                    <a:pt x="320762" y="209245"/>
                  </a:lnTo>
                  <a:lnTo>
                    <a:pt x="345013" y="209245"/>
                  </a:lnTo>
                  <a:lnTo>
                    <a:pt x="347355" y="201515"/>
                  </a:lnTo>
                  <a:lnTo>
                    <a:pt x="348988" y="192112"/>
                  </a:lnTo>
                  <a:lnTo>
                    <a:pt x="349301" y="185839"/>
                  </a:lnTo>
                  <a:lnTo>
                    <a:pt x="349420" y="183464"/>
                  </a:lnTo>
                  <a:lnTo>
                    <a:pt x="349464" y="182575"/>
                  </a:lnTo>
                  <a:lnTo>
                    <a:pt x="433577" y="152133"/>
                  </a:lnTo>
                  <a:lnTo>
                    <a:pt x="446105" y="144476"/>
                  </a:lnTo>
                  <a:lnTo>
                    <a:pt x="454451" y="133005"/>
                  </a:lnTo>
                  <a:lnTo>
                    <a:pt x="457903" y="119255"/>
                  </a:lnTo>
                  <a:lnTo>
                    <a:pt x="456002" y="106451"/>
                  </a:lnTo>
                  <a:lnTo>
                    <a:pt x="455879" y="105629"/>
                  </a:lnTo>
                  <a:lnTo>
                    <a:pt x="455766" y="104863"/>
                  </a:lnTo>
                  <a:lnTo>
                    <a:pt x="455682" y="104571"/>
                  </a:lnTo>
                  <a:lnTo>
                    <a:pt x="455129" y="103047"/>
                  </a:lnTo>
                  <a:lnTo>
                    <a:pt x="455023" y="102755"/>
                  </a:lnTo>
                  <a:close/>
                </a:path>
                <a:path w="467995" h="416559">
                  <a:moveTo>
                    <a:pt x="292107" y="126822"/>
                  </a:moveTo>
                  <a:lnTo>
                    <a:pt x="276986" y="126822"/>
                  </a:lnTo>
                  <a:lnTo>
                    <a:pt x="283755" y="128028"/>
                  </a:lnTo>
                  <a:lnTo>
                    <a:pt x="290155" y="130390"/>
                  </a:lnTo>
                  <a:lnTo>
                    <a:pt x="292107" y="126822"/>
                  </a:lnTo>
                  <a:close/>
                </a:path>
                <a:path w="467995" h="416559">
                  <a:moveTo>
                    <a:pt x="464793" y="29845"/>
                  </a:moveTo>
                  <a:lnTo>
                    <a:pt x="435126" y="29845"/>
                  </a:lnTo>
                  <a:lnTo>
                    <a:pt x="439241" y="31610"/>
                  </a:lnTo>
                  <a:lnTo>
                    <a:pt x="447331" y="41173"/>
                  </a:lnTo>
                  <a:lnTo>
                    <a:pt x="446556" y="50380"/>
                  </a:lnTo>
                  <a:lnTo>
                    <a:pt x="359332" y="124155"/>
                  </a:lnTo>
                  <a:lnTo>
                    <a:pt x="417663" y="103047"/>
                  </a:lnTo>
                  <a:lnTo>
                    <a:pt x="419340" y="102755"/>
                  </a:lnTo>
                  <a:lnTo>
                    <a:pt x="455023" y="102755"/>
                  </a:lnTo>
                  <a:lnTo>
                    <a:pt x="452754" y="96494"/>
                  </a:lnTo>
                  <a:lnTo>
                    <a:pt x="446988" y="89776"/>
                  </a:lnTo>
                  <a:lnTo>
                    <a:pt x="439723" y="85483"/>
                  </a:lnTo>
                  <a:lnTo>
                    <a:pt x="454862" y="72682"/>
                  </a:lnTo>
                  <a:lnTo>
                    <a:pt x="459956" y="67447"/>
                  </a:lnTo>
                  <a:lnTo>
                    <a:pt x="463871" y="61407"/>
                  </a:lnTo>
                  <a:lnTo>
                    <a:pt x="466526" y="54715"/>
                  </a:lnTo>
                  <a:lnTo>
                    <a:pt x="467841" y="47523"/>
                  </a:lnTo>
                  <a:lnTo>
                    <a:pt x="467740" y="40211"/>
                  </a:lnTo>
                  <a:lnTo>
                    <a:pt x="466233" y="33169"/>
                  </a:lnTo>
                  <a:lnTo>
                    <a:pt x="464793" y="29845"/>
                  </a:lnTo>
                  <a:close/>
                </a:path>
                <a:path w="467995" h="416559">
                  <a:moveTo>
                    <a:pt x="364044" y="0"/>
                  </a:moveTo>
                  <a:lnTo>
                    <a:pt x="357872" y="0"/>
                  </a:lnTo>
                  <a:lnTo>
                    <a:pt x="348015" y="1336"/>
                  </a:lnTo>
                  <a:lnTo>
                    <a:pt x="339019" y="5165"/>
                  </a:lnTo>
                  <a:lnTo>
                    <a:pt x="331336" y="11219"/>
                  </a:lnTo>
                  <a:lnTo>
                    <a:pt x="325423" y="19227"/>
                  </a:lnTo>
                  <a:lnTo>
                    <a:pt x="278598" y="104863"/>
                  </a:lnTo>
                  <a:lnTo>
                    <a:pt x="304117" y="104863"/>
                  </a:lnTo>
                  <a:lnTo>
                    <a:pt x="347712" y="25158"/>
                  </a:lnTo>
                  <a:lnTo>
                    <a:pt x="352716" y="22402"/>
                  </a:lnTo>
                  <a:lnTo>
                    <a:pt x="391673" y="22402"/>
                  </a:lnTo>
                  <a:lnTo>
                    <a:pt x="391044" y="20711"/>
                  </a:lnTo>
                  <a:lnTo>
                    <a:pt x="387144" y="14416"/>
                  </a:lnTo>
                  <a:lnTo>
                    <a:pt x="381974" y="8952"/>
                  </a:lnTo>
                  <a:lnTo>
                    <a:pt x="375601" y="4546"/>
                  </a:lnTo>
                  <a:lnTo>
                    <a:pt x="370178" y="1574"/>
                  </a:lnTo>
                  <a:lnTo>
                    <a:pt x="364044" y="0"/>
                  </a:lnTo>
                  <a:close/>
                </a:path>
                <a:path w="467995" h="416559">
                  <a:moveTo>
                    <a:pt x="391673" y="22402"/>
                  </a:moveTo>
                  <a:lnTo>
                    <a:pt x="360234" y="22402"/>
                  </a:lnTo>
                  <a:lnTo>
                    <a:pt x="362634" y="22974"/>
                  </a:lnTo>
                  <a:lnTo>
                    <a:pt x="371918" y="28067"/>
                  </a:lnTo>
                  <a:lnTo>
                    <a:pt x="374522" y="36918"/>
                  </a:lnTo>
                  <a:lnTo>
                    <a:pt x="370673" y="43992"/>
                  </a:lnTo>
                  <a:lnTo>
                    <a:pt x="337819" y="104051"/>
                  </a:lnTo>
                  <a:lnTo>
                    <a:pt x="424318" y="30975"/>
                  </a:lnTo>
                  <a:lnTo>
                    <a:pt x="427658" y="29845"/>
                  </a:lnTo>
                  <a:lnTo>
                    <a:pt x="464793" y="29845"/>
                  </a:lnTo>
                  <a:lnTo>
                    <a:pt x="463825" y="27609"/>
                  </a:lnTo>
                  <a:lnTo>
                    <a:pt x="393610" y="27609"/>
                  </a:lnTo>
                  <a:lnTo>
                    <a:pt x="391673" y="22402"/>
                  </a:lnTo>
                  <a:close/>
                </a:path>
                <a:path w="467995" h="416559">
                  <a:moveTo>
                    <a:pt x="430986" y="7454"/>
                  </a:moveTo>
                  <a:lnTo>
                    <a:pt x="393610" y="27609"/>
                  </a:lnTo>
                  <a:lnTo>
                    <a:pt x="463825" y="27609"/>
                  </a:lnTo>
                  <a:lnTo>
                    <a:pt x="463371" y="26560"/>
                  </a:lnTo>
                  <a:lnTo>
                    <a:pt x="459318" y="20711"/>
                  </a:lnTo>
                  <a:lnTo>
                    <a:pt x="459205" y="20548"/>
                  </a:lnTo>
                  <a:lnTo>
                    <a:pt x="453380" y="14998"/>
                  </a:lnTo>
                  <a:lnTo>
                    <a:pt x="446567" y="10887"/>
                  </a:lnTo>
                  <a:lnTo>
                    <a:pt x="439019" y="8332"/>
                  </a:lnTo>
                  <a:lnTo>
                    <a:pt x="430986" y="7454"/>
                  </a:lnTo>
                  <a:close/>
                </a:path>
              </a:pathLst>
            </a:custGeom>
            <a:solidFill>
              <a:srgbClr val="618744"/>
            </a:solidFill>
          </p:spPr>
          <p:txBody>
            <a:bodyPr wrap="square" lIns="0" tIns="0" rIns="0" bIns="0" rtlCol="0"/>
            <a:lstStyle/>
            <a:p>
              <a:endParaRPr/>
            </a:p>
          </p:txBody>
        </p:sp>
      </p:grpSp>
      <p:grpSp>
        <p:nvGrpSpPr>
          <p:cNvPr id="31" name="object 27">
            <a:extLst>
              <a:ext uri="{FF2B5EF4-FFF2-40B4-BE49-F238E27FC236}">
                <a16:creationId xmlns:a16="http://schemas.microsoft.com/office/drawing/2014/main" id="{818795DF-BA31-96B5-F123-719F8687182B}"/>
              </a:ext>
            </a:extLst>
          </p:cNvPr>
          <p:cNvGrpSpPr/>
          <p:nvPr userDrawn="1"/>
        </p:nvGrpSpPr>
        <p:grpSpPr>
          <a:xfrm>
            <a:off x="2491223" y="1979866"/>
            <a:ext cx="8192134" cy="1822450"/>
            <a:chOff x="2491223" y="1979866"/>
            <a:chExt cx="8192134" cy="1822450"/>
          </a:xfrm>
        </p:grpSpPr>
        <p:sp>
          <p:nvSpPr>
            <p:cNvPr id="32" name="object 28">
              <a:extLst>
                <a:ext uri="{FF2B5EF4-FFF2-40B4-BE49-F238E27FC236}">
                  <a16:creationId xmlns:a16="http://schemas.microsoft.com/office/drawing/2014/main" id="{410D5F85-7ABE-7C73-29F7-65C5185C4B41}"/>
                </a:ext>
              </a:extLst>
            </p:cNvPr>
            <p:cNvSpPr/>
            <p:nvPr/>
          </p:nvSpPr>
          <p:spPr>
            <a:xfrm>
              <a:off x="2491219" y="3541839"/>
              <a:ext cx="7183120" cy="260350"/>
            </a:xfrm>
            <a:custGeom>
              <a:avLst/>
              <a:gdLst/>
              <a:ahLst/>
              <a:cxnLst/>
              <a:rect l="l" t="t" r="r" b="b"/>
              <a:pathLst>
                <a:path w="7183120" h="260350">
                  <a:moveTo>
                    <a:pt x="260032" y="130022"/>
                  </a:moveTo>
                  <a:lnTo>
                    <a:pt x="130022" y="0"/>
                  </a:lnTo>
                  <a:lnTo>
                    <a:pt x="0" y="130022"/>
                  </a:lnTo>
                  <a:lnTo>
                    <a:pt x="130022" y="260045"/>
                  </a:lnTo>
                  <a:lnTo>
                    <a:pt x="260032" y="130022"/>
                  </a:lnTo>
                  <a:close/>
                </a:path>
                <a:path w="7183120" h="260350">
                  <a:moveTo>
                    <a:pt x="2567648" y="130022"/>
                  </a:moveTo>
                  <a:lnTo>
                    <a:pt x="2437638" y="0"/>
                  </a:lnTo>
                  <a:lnTo>
                    <a:pt x="2307615" y="130022"/>
                  </a:lnTo>
                  <a:lnTo>
                    <a:pt x="2437638" y="260045"/>
                  </a:lnTo>
                  <a:lnTo>
                    <a:pt x="2567648" y="130022"/>
                  </a:lnTo>
                  <a:close/>
                </a:path>
                <a:path w="7183120" h="260350">
                  <a:moveTo>
                    <a:pt x="4875276" y="130022"/>
                  </a:moveTo>
                  <a:lnTo>
                    <a:pt x="4745266" y="0"/>
                  </a:lnTo>
                  <a:lnTo>
                    <a:pt x="4615243" y="130022"/>
                  </a:lnTo>
                  <a:lnTo>
                    <a:pt x="4745266" y="260045"/>
                  </a:lnTo>
                  <a:lnTo>
                    <a:pt x="4875276" y="130022"/>
                  </a:lnTo>
                  <a:close/>
                </a:path>
                <a:path w="7183120" h="260350">
                  <a:moveTo>
                    <a:pt x="7182904" y="130022"/>
                  </a:moveTo>
                  <a:lnTo>
                    <a:pt x="7052894" y="0"/>
                  </a:lnTo>
                  <a:lnTo>
                    <a:pt x="6922871" y="130022"/>
                  </a:lnTo>
                  <a:lnTo>
                    <a:pt x="7052894" y="260045"/>
                  </a:lnTo>
                  <a:lnTo>
                    <a:pt x="7182904" y="130022"/>
                  </a:lnTo>
                  <a:close/>
                </a:path>
              </a:pathLst>
            </a:custGeom>
            <a:solidFill>
              <a:srgbClr val="608746"/>
            </a:solidFill>
          </p:spPr>
          <p:txBody>
            <a:bodyPr wrap="square" lIns="0" tIns="0" rIns="0" bIns="0" rtlCol="0"/>
            <a:lstStyle/>
            <a:p>
              <a:endParaRPr/>
            </a:p>
          </p:txBody>
        </p:sp>
        <p:pic>
          <p:nvPicPr>
            <p:cNvPr id="33" name="object 29">
              <a:extLst>
                <a:ext uri="{FF2B5EF4-FFF2-40B4-BE49-F238E27FC236}">
                  <a16:creationId xmlns:a16="http://schemas.microsoft.com/office/drawing/2014/main" id="{68729A3B-3254-76C6-9F5A-B0663DE17BFF}"/>
                </a:ext>
              </a:extLst>
            </p:cNvPr>
            <p:cNvPicPr/>
            <p:nvPr/>
          </p:nvPicPr>
          <p:blipFill>
            <a:blip r:embed="rId14" cstate="print"/>
            <a:stretch>
              <a:fillRect/>
            </a:stretch>
          </p:blipFill>
          <p:spPr>
            <a:xfrm>
              <a:off x="3795687" y="1990077"/>
              <a:ext cx="2266365" cy="1681772"/>
            </a:xfrm>
            <a:prstGeom prst="rect">
              <a:avLst/>
            </a:prstGeom>
          </p:spPr>
        </p:pic>
        <p:sp>
          <p:nvSpPr>
            <p:cNvPr id="34" name="object 30">
              <a:extLst>
                <a:ext uri="{FF2B5EF4-FFF2-40B4-BE49-F238E27FC236}">
                  <a16:creationId xmlns:a16="http://schemas.microsoft.com/office/drawing/2014/main" id="{31E85D6B-769A-26D1-85CA-B953B3BFBB89}"/>
                </a:ext>
              </a:extLst>
            </p:cNvPr>
            <p:cNvSpPr/>
            <p:nvPr/>
          </p:nvSpPr>
          <p:spPr>
            <a:xfrm>
              <a:off x="3795687" y="1990077"/>
              <a:ext cx="2266950" cy="1682114"/>
            </a:xfrm>
            <a:custGeom>
              <a:avLst/>
              <a:gdLst/>
              <a:ahLst/>
              <a:cxnLst/>
              <a:rect l="l" t="t" r="r" b="b"/>
              <a:pathLst>
                <a:path w="2266950" h="1682114">
                  <a:moveTo>
                    <a:pt x="0" y="1681772"/>
                  </a:moveTo>
                  <a:lnTo>
                    <a:pt x="2266365" y="1681772"/>
                  </a:lnTo>
                  <a:lnTo>
                    <a:pt x="2266365" y="0"/>
                  </a:lnTo>
                  <a:lnTo>
                    <a:pt x="0" y="0"/>
                  </a:lnTo>
                  <a:lnTo>
                    <a:pt x="0" y="1681772"/>
                  </a:lnTo>
                  <a:close/>
                </a:path>
              </a:pathLst>
            </a:custGeom>
            <a:ln w="11798">
              <a:solidFill>
                <a:srgbClr val="608746"/>
              </a:solidFill>
            </a:ln>
          </p:spPr>
          <p:txBody>
            <a:bodyPr wrap="square" lIns="0" tIns="0" rIns="0" bIns="0" rtlCol="0"/>
            <a:lstStyle/>
            <a:p>
              <a:endParaRPr/>
            </a:p>
          </p:txBody>
        </p:sp>
        <p:pic>
          <p:nvPicPr>
            <p:cNvPr id="35" name="object 31">
              <a:extLst>
                <a:ext uri="{FF2B5EF4-FFF2-40B4-BE49-F238E27FC236}">
                  <a16:creationId xmlns:a16="http://schemas.microsoft.com/office/drawing/2014/main" id="{7A9098B9-43FC-9541-4FA4-CF5FE6EC0EB8}"/>
                </a:ext>
              </a:extLst>
            </p:cNvPr>
            <p:cNvPicPr/>
            <p:nvPr/>
          </p:nvPicPr>
          <p:blipFill>
            <a:blip r:embed="rId15" cstate="print"/>
            <a:stretch>
              <a:fillRect/>
            </a:stretch>
          </p:blipFill>
          <p:spPr>
            <a:xfrm>
              <a:off x="8410930" y="1990077"/>
              <a:ext cx="2266359" cy="1681772"/>
            </a:xfrm>
            <a:prstGeom prst="rect">
              <a:avLst/>
            </a:prstGeom>
          </p:spPr>
        </p:pic>
        <p:sp>
          <p:nvSpPr>
            <p:cNvPr id="36" name="object 32">
              <a:extLst>
                <a:ext uri="{FF2B5EF4-FFF2-40B4-BE49-F238E27FC236}">
                  <a16:creationId xmlns:a16="http://schemas.microsoft.com/office/drawing/2014/main" id="{BDBF5627-B228-74AA-5824-4E80BDC6FBAC}"/>
                </a:ext>
              </a:extLst>
            </p:cNvPr>
            <p:cNvSpPr/>
            <p:nvPr/>
          </p:nvSpPr>
          <p:spPr>
            <a:xfrm>
              <a:off x="8410930" y="1990077"/>
              <a:ext cx="2266950" cy="1682114"/>
            </a:xfrm>
            <a:custGeom>
              <a:avLst/>
              <a:gdLst/>
              <a:ahLst/>
              <a:cxnLst/>
              <a:rect l="l" t="t" r="r" b="b"/>
              <a:pathLst>
                <a:path w="2266950" h="1682114">
                  <a:moveTo>
                    <a:pt x="0" y="1681772"/>
                  </a:moveTo>
                  <a:lnTo>
                    <a:pt x="2266365" y="1681772"/>
                  </a:lnTo>
                  <a:lnTo>
                    <a:pt x="2266365" y="0"/>
                  </a:lnTo>
                  <a:lnTo>
                    <a:pt x="0" y="0"/>
                  </a:lnTo>
                  <a:lnTo>
                    <a:pt x="0" y="1681772"/>
                  </a:lnTo>
                  <a:close/>
                </a:path>
              </a:pathLst>
            </a:custGeom>
            <a:ln w="11798">
              <a:solidFill>
                <a:srgbClr val="608746"/>
              </a:solidFill>
            </a:ln>
          </p:spPr>
          <p:txBody>
            <a:bodyPr wrap="square" lIns="0" tIns="0" rIns="0" bIns="0" rtlCol="0"/>
            <a:lstStyle/>
            <a:p>
              <a:endParaRPr/>
            </a:p>
          </p:txBody>
        </p:sp>
        <p:pic>
          <p:nvPicPr>
            <p:cNvPr id="37" name="object 33">
              <a:extLst>
                <a:ext uri="{FF2B5EF4-FFF2-40B4-BE49-F238E27FC236}">
                  <a16:creationId xmlns:a16="http://schemas.microsoft.com/office/drawing/2014/main" id="{DC72880B-D527-2072-6A8D-064EF66DFC72}"/>
                </a:ext>
              </a:extLst>
            </p:cNvPr>
            <p:cNvPicPr/>
            <p:nvPr/>
          </p:nvPicPr>
          <p:blipFill>
            <a:blip r:embed="rId16" cstate="print"/>
            <a:stretch>
              <a:fillRect/>
            </a:stretch>
          </p:blipFill>
          <p:spPr>
            <a:xfrm>
              <a:off x="6115532" y="1985899"/>
              <a:ext cx="2266365" cy="1681772"/>
            </a:xfrm>
            <a:prstGeom prst="rect">
              <a:avLst/>
            </a:prstGeom>
          </p:spPr>
        </p:pic>
        <p:sp>
          <p:nvSpPr>
            <p:cNvPr id="38" name="object 34">
              <a:extLst>
                <a:ext uri="{FF2B5EF4-FFF2-40B4-BE49-F238E27FC236}">
                  <a16:creationId xmlns:a16="http://schemas.microsoft.com/office/drawing/2014/main" id="{C9F322E8-2F08-323D-7106-C913CBC9D3A9}"/>
                </a:ext>
              </a:extLst>
            </p:cNvPr>
            <p:cNvSpPr/>
            <p:nvPr/>
          </p:nvSpPr>
          <p:spPr>
            <a:xfrm>
              <a:off x="6115532" y="1985899"/>
              <a:ext cx="2266950" cy="1682114"/>
            </a:xfrm>
            <a:custGeom>
              <a:avLst/>
              <a:gdLst/>
              <a:ahLst/>
              <a:cxnLst/>
              <a:rect l="l" t="t" r="r" b="b"/>
              <a:pathLst>
                <a:path w="2266950" h="1682114">
                  <a:moveTo>
                    <a:pt x="0" y="1681772"/>
                  </a:moveTo>
                  <a:lnTo>
                    <a:pt x="2266365" y="1681772"/>
                  </a:lnTo>
                  <a:lnTo>
                    <a:pt x="2266365" y="0"/>
                  </a:lnTo>
                  <a:lnTo>
                    <a:pt x="0" y="0"/>
                  </a:lnTo>
                  <a:lnTo>
                    <a:pt x="0" y="1681772"/>
                  </a:lnTo>
                  <a:close/>
                </a:path>
              </a:pathLst>
            </a:custGeom>
            <a:ln w="11798">
              <a:solidFill>
                <a:srgbClr val="608746"/>
              </a:solidFill>
            </a:ln>
          </p:spPr>
          <p:txBody>
            <a:bodyPr wrap="square" lIns="0" tIns="0" rIns="0" bIns="0" rtlCol="0"/>
            <a:lstStyle/>
            <a:p>
              <a:endParaRPr/>
            </a:p>
          </p:txBody>
        </p:sp>
      </p:grpSp>
      <p:sp>
        <p:nvSpPr>
          <p:cNvPr id="39" name="object 35">
            <a:extLst>
              <a:ext uri="{FF2B5EF4-FFF2-40B4-BE49-F238E27FC236}">
                <a16:creationId xmlns:a16="http://schemas.microsoft.com/office/drawing/2014/main" id="{63E52C01-6022-DF6C-17BD-99FC596562CD}"/>
              </a:ext>
            </a:extLst>
          </p:cNvPr>
          <p:cNvSpPr txBox="1"/>
          <p:nvPr userDrawn="1"/>
        </p:nvSpPr>
        <p:spPr>
          <a:xfrm>
            <a:off x="6889727" y="3757100"/>
            <a:ext cx="704850" cy="960755"/>
          </a:xfrm>
          <a:prstGeom prst="rect">
            <a:avLst/>
          </a:prstGeom>
        </p:spPr>
        <p:txBody>
          <a:bodyPr vert="horz" wrap="square" lIns="0" tIns="11430" rIns="0" bIns="0" rtlCol="0">
            <a:spAutoFit/>
          </a:bodyPr>
          <a:lstStyle/>
          <a:p>
            <a:pPr marL="5080" algn="ctr">
              <a:lnSpc>
                <a:spcPts val="2455"/>
              </a:lnSpc>
              <a:spcBef>
                <a:spcPts val="90"/>
              </a:spcBef>
            </a:pPr>
            <a:r>
              <a:rPr sz="2050" spc="-10" dirty="0">
                <a:solidFill>
                  <a:srgbClr val="4A4A49"/>
                </a:solidFill>
                <a:latin typeface="Roboto Condensed"/>
                <a:cs typeface="Roboto Condensed"/>
              </a:rPr>
              <a:t>Alain</a:t>
            </a:r>
            <a:endParaRPr sz="2050">
              <a:latin typeface="Roboto Condensed"/>
              <a:cs typeface="Roboto Condensed"/>
            </a:endParaRPr>
          </a:p>
          <a:p>
            <a:pPr algn="ctr">
              <a:lnSpc>
                <a:spcPts val="2455"/>
              </a:lnSpc>
            </a:pPr>
            <a:r>
              <a:rPr sz="2050" b="1" spc="-25" dirty="0">
                <a:solidFill>
                  <a:srgbClr val="4A4A49"/>
                </a:solidFill>
                <a:latin typeface="Roboto Condensed"/>
                <a:cs typeface="Roboto Condensed"/>
              </a:rPr>
              <a:t>DIRICK</a:t>
            </a:r>
            <a:endParaRPr sz="2050">
              <a:latin typeface="Roboto Condensed"/>
              <a:cs typeface="Roboto Condensed"/>
            </a:endParaRPr>
          </a:p>
          <a:p>
            <a:pPr marL="5080" algn="ctr">
              <a:lnSpc>
                <a:spcPct val="100000"/>
              </a:lnSpc>
              <a:spcBef>
                <a:spcPts val="475"/>
              </a:spcBef>
            </a:pPr>
            <a:r>
              <a:rPr sz="1650" i="1" spc="-25" dirty="0">
                <a:solidFill>
                  <a:srgbClr val="4A4A49"/>
                </a:solidFill>
                <a:latin typeface="Roboto Condensed"/>
                <a:cs typeface="Roboto Condensed"/>
              </a:rPr>
              <a:t>HUY</a:t>
            </a:r>
            <a:endParaRPr sz="1650">
              <a:latin typeface="Roboto Condensed"/>
              <a:cs typeface="Roboto Condensed"/>
            </a:endParaRPr>
          </a:p>
        </p:txBody>
      </p:sp>
      <p:sp>
        <p:nvSpPr>
          <p:cNvPr id="40" name="object 36">
            <a:extLst>
              <a:ext uri="{FF2B5EF4-FFF2-40B4-BE49-F238E27FC236}">
                <a16:creationId xmlns:a16="http://schemas.microsoft.com/office/drawing/2014/main" id="{D33B945F-A9B7-B4F6-FFDF-4C172D595CC5}"/>
              </a:ext>
            </a:extLst>
          </p:cNvPr>
          <p:cNvSpPr txBox="1"/>
          <p:nvPr userDrawn="1"/>
        </p:nvSpPr>
        <p:spPr>
          <a:xfrm>
            <a:off x="4361533" y="3720319"/>
            <a:ext cx="1083310" cy="1001394"/>
          </a:xfrm>
          <a:prstGeom prst="rect">
            <a:avLst/>
          </a:prstGeom>
        </p:spPr>
        <p:txBody>
          <a:bodyPr vert="horz" wrap="square" lIns="0" tIns="52705" rIns="0" bIns="0" rtlCol="0">
            <a:spAutoFit/>
          </a:bodyPr>
          <a:lstStyle/>
          <a:p>
            <a:pPr marR="3810" algn="ctr">
              <a:lnSpc>
                <a:spcPct val="100000"/>
              </a:lnSpc>
              <a:spcBef>
                <a:spcPts val="415"/>
              </a:spcBef>
            </a:pPr>
            <a:r>
              <a:rPr sz="2050" spc="-10" dirty="0">
                <a:solidFill>
                  <a:srgbClr val="4A4A49"/>
                </a:solidFill>
                <a:latin typeface="Roboto Condensed"/>
                <a:cs typeface="Roboto Condensed"/>
              </a:rPr>
              <a:t>Thomas</a:t>
            </a:r>
            <a:endParaRPr sz="2050">
              <a:latin typeface="Roboto Condensed"/>
              <a:cs typeface="Roboto Condensed"/>
            </a:endParaRPr>
          </a:p>
          <a:p>
            <a:pPr algn="ctr">
              <a:lnSpc>
                <a:spcPct val="100000"/>
              </a:lnSpc>
              <a:spcBef>
                <a:spcPts val="290"/>
              </a:spcBef>
            </a:pPr>
            <a:r>
              <a:rPr sz="1750" b="1" spc="-10" dirty="0">
                <a:solidFill>
                  <a:srgbClr val="4A4A49"/>
                </a:solidFill>
                <a:latin typeface="Roboto Condensed"/>
                <a:cs typeface="Roboto Condensed"/>
              </a:rPr>
              <a:t>GEERAERTS</a:t>
            </a:r>
            <a:endParaRPr sz="1750">
              <a:latin typeface="Roboto Condensed"/>
              <a:cs typeface="Roboto Condensed"/>
            </a:endParaRPr>
          </a:p>
          <a:p>
            <a:pPr marL="635" algn="ctr">
              <a:lnSpc>
                <a:spcPct val="100000"/>
              </a:lnSpc>
              <a:spcBef>
                <a:spcPts val="535"/>
              </a:spcBef>
            </a:pPr>
            <a:r>
              <a:rPr sz="1650" i="1" spc="-10" dirty="0">
                <a:solidFill>
                  <a:srgbClr val="4A4A49"/>
                </a:solidFill>
                <a:latin typeface="Roboto Condensed"/>
                <a:cs typeface="Roboto Condensed"/>
              </a:rPr>
              <a:t>Mellet</a:t>
            </a:r>
            <a:endParaRPr sz="1650">
              <a:latin typeface="Roboto Condensed"/>
              <a:cs typeface="Roboto Condensed"/>
            </a:endParaRPr>
          </a:p>
        </p:txBody>
      </p:sp>
      <p:grpSp>
        <p:nvGrpSpPr>
          <p:cNvPr id="41" name="object 37">
            <a:extLst>
              <a:ext uri="{FF2B5EF4-FFF2-40B4-BE49-F238E27FC236}">
                <a16:creationId xmlns:a16="http://schemas.microsoft.com/office/drawing/2014/main" id="{7091266A-8AEF-FFA2-C621-A687AFC0AEC8}"/>
              </a:ext>
            </a:extLst>
          </p:cNvPr>
          <p:cNvGrpSpPr/>
          <p:nvPr userDrawn="1"/>
        </p:nvGrpSpPr>
        <p:grpSpPr>
          <a:xfrm>
            <a:off x="1511623" y="1979999"/>
            <a:ext cx="2284064" cy="1694180"/>
            <a:chOff x="1511623" y="1979999"/>
            <a:chExt cx="2278380" cy="1694180"/>
          </a:xfrm>
        </p:grpSpPr>
        <p:pic>
          <p:nvPicPr>
            <p:cNvPr id="42" name="object 38">
              <a:extLst>
                <a:ext uri="{FF2B5EF4-FFF2-40B4-BE49-F238E27FC236}">
                  <a16:creationId xmlns:a16="http://schemas.microsoft.com/office/drawing/2014/main" id="{52976766-4F82-25FF-4C25-CF17E4248848}"/>
                </a:ext>
              </a:extLst>
            </p:cNvPr>
            <p:cNvPicPr/>
            <p:nvPr/>
          </p:nvPicPr>
          <p:blipFill>
            <a:blip r:embed="rId17" cstate="print"/>
            <a:stretch>
              <a:fillRect/>
            </a:stretch>
          </p:blipFill>
          <p:spPr>
            <a:xfrm>
              <a:off x="1517522" y="1985899"/>
              <a:ext cx="2221166" cy="1681772"/>
            </a:xfrm>
            <a:prstGeom prst="rect">
              <a:avLst/>
            </a:prstGeom>
          </p:spPr>
        </p:pic>
        <p:sp>
          <p:nvSpPr>
            <p:cNvPr id="43" name="object 39">
              <a:extLst>
                <a:ext uri="{FF2B5EF4-FFF2-40B4-BE49-F238E27FC236}">
                  <a16:creationId xmlns:a16="http://schemas.microsoft.com/office/drawing/2014/main" id="{BE874432-9AEE-048B-BE89-4D9625812694}"/>
                </a:ext>
              </a:extLst>
            </p:cNvPr>
            <p:cNvSpPr/>
            <p:nvPr/>
          </p:nvSpPr>
          <p:spPr>
            <a:xfrm>
              <a:off x="1517522" y="1985899"/>
              <a:ext cx="2266950" cy="1682114"/>
            </a:xfrm>
            <a:custGeom>
              <a:avLst/>
              <a:gdLst/>
              <a:ahLst/>
              <a:cxnLst/>
              <a:rect l="l" t="t" r="r" b="b"/>
              <a:pathLst>
                <a:path w="2266950" h="1682114">
                  <a:moveTo>
                    <a:pt x="0" y="1681772"/>
                  </a:moveTo>
                  <a:lnTo>
                    <a:pt x="2266365" y="1681772"/>
                  </a:lnTo>
                  <a:lnTo>
                    <a:pt x="2266365" y="0"/>
                  </a:lnTo>
                  <a:lnTo>
                    <a:pt x="0" y="0"/>
                  </a:lnTo>
                  <a:lnTo>
                    <a:pt x="0" y="1681772"/>
                  </a:lnTo>
                  <a:close/>
                </a:path>
              </a:pathLst>
            </a:custGeom>
            <a:ln w="11798">
              <a:solidFill>
                <a:srgbClr val="608746"/>
              </a:solidFill>
            </a:ln>
          </p:spPr>
          <p:txBody>
            <a:bodyPr wrap="square" lIns="0" tIns="0" rIns="0" bIns="0" rtlCol="0"/>
            <a:lstStyle/>
            <a:p>
              <a:endParaRPr/>
            </a:p>
          </p:txBody>
        </p:sp>
      </p:grpSp>
      <p:sp>
        <p:nvSpPr>
          <p:cNvPr id="44" name="object 40">
            <a:extLst>
              <a:ext uri="{FF2B5EF4-FFF2-40B4-BE49-F238E27FC236}">
                <a16:creationId xmlns:a16="http://schemas.microsoft.com/office/drawing/2014/main" id="{71EBD8F1-9E5E-4BEC-0434-59006BAA00FF}"/>
              </a:ext>
            </a:extLst>
          </p:cNvPr>
          <p:cNvSpPr txBox="1"/>
          <p:nvPr userDrawn="1"/>
        </p:nvSpPr>
        <p:spPr>
          <a:xfrm>
            <a:off x="2001718" y="3757100"/>
            <a:ext cx="1248410"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Bernard</a:t>
            </a:r>
            <a:endParaRPr sz="2050" dirty="0">
              <a:latin typeface="Roboto Condensed"/>
              <a:cs typeface="Roboto Condensed"/>
            </a:endParaRPr>
          </a:p>
          <a:p>
            <a:pPr algn="ctr">
              <a:lnSpc>
                <a:spcPts val="2455"/>
              </a:lnSpc>
            </a:pPr>
            <a:r>
              <a:rPr sz="2050" b="1" spc="-10" dirty="0">
                <a:solidFill>
                  <a:srgbClr val="4A4A49"/>
                </a:solidFill>
                <a:latin typeface="Roboto Condensed"/>
                <a:cs typeface="Roboto Condensed"/>
              </a:rPr>
              <a:t>DECONINCK</a:t>
            </a:r>
            <a:endParaRPr sz="2050" dirty="0">
              <a:latin typeface="Roboto Condensed"/>
              <a:cs typeface="Roboto Condensed"/>
            </a:endParaRPr>
          </a:p>
          <a:p>
            <a:pPr algn="ctr">
              <a:lnSpc>
                <a:spcPct val="100000"/>
              </a:lnSpc>
              <a:spcBef>
                <a:spcPts val="475"/>
              </a:spcBef>
            </a:pPr>
            <a:r>
              <a:rPr sz="1650" i="1" dirty="0">
                <a:solidFill>
                  <a:srgbClr val="4A4A49"/>
                </a:solidFill>
                <a:latin typeface="Roboto Condensed"/>
                <a:cs typeface="Roboto Condensed"/>
              </a:rPr>
              <a:t>Villers</a:t>
            </a:r>
            <a:r>
              <a:rPr lang="fr-BE" sz="1650" i="1" dirty="0">
                <a:solidFill>
                  <a:srgbClr val="4A4A49"/>
                </a:solidFill>
                <a:latin typeface="Roboto Condensed"/>
                <a:cs typeface="Roboto Condensed"/>
              </a:rPr>
              <a:t>-</a:t>
            </a:r>
            <a:r>
              <a:rPr sz="1650" i="1" dirty="0">
                <a:solidFill>
                  <a:srgbClr val="4A4A49"/>
                </a:solidFill>
                <a:latin typeface="Roboto Condensed"/>
                <a:cs typeface="Roboto Condensed"/>
              </a:rPr>
              <a:t>la-</a:t>
            </a:r>
            <a:r>
              <a:rPr sz="1650" i="1" spc="-10" dirty="0">
                <a:solidFill>
                  <a:srgbClr val="4A4A49"/>
                </a:solidFill>
                <a:latin typeface="Roboto Condensed"/>
                <a:cs typeface="Roboto Condensed"/>
              </a:rPr>
              <a:t>Ville</a:t>
            </a:r>
            <a:endParaRPr sz="1650" dirty="0">
              <a:latin typeface="Roboto Condensed"/>
              <a:cs typeface="Roboto Condensed"/>
            </a:endParaRPr>
          </a:p>
        </p:txBody>
      </p:sp>
      <p:sp>
        <p:nvSpPr>
          <p:cNvPr id="45" name="object 41">
            <a:extLst>
              <a:ext uri="{FF2B5EF4-FFF2-40B4-BE49-F238E27FC236}">
                <a16:creationId xmlns:a16="http://schemas.microsoft.com/office/drawing/2014/main" id="{04D71B5A-2BF1-8EAB-BDFB-685012D62A7D}"/>
              </a:ext>
            </a:extLst>
          </p:cNvPr>
          <p:cNvSpPr txBox="1"/>
          <p:nvPr userDrawn="1"/>
        </p:nvSpPr>
        <p:spPr>
          <a:xfrm>
            <a:off x="8617194" y="3761286"/>
            <a:ext cx="1816100"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Bernard</a:t>
            </a:r>
            <a:endParaRPr sz="2050">
              <a:latin typeface="Roboto Condensed"/>
              <a:cs typeface="Roboto Condensed"/>
            </a:endParaRPr>
          </a:p>
          <a:p>
            <a:pPr algn="ctr">
              <a:lnSpc>
                <a:spcPts val="2455"/>
              </a:lnSpc>
            </a:pPr>
            <a:r>
              <a:rPr sz="2050" b="1" spc="-10" dirty="0">
                <a:solidFill>
                  <a:srgbClr val="4A4A49"/>
                </a:solidFill>
                <a:latin typeface="Roboto Condensed"/>
                <a:cs typeface="Roboto Condensed"/>
              </a:rPr>
              <a:t>PATTE</a:t>
            </a:r>
            <a:endParaRPr sz="2050">
              <a:latin typeface="Roboto Condensed"/>
              <a:cs typeface="Roboto Condensed"/>
            </a:endParaRPr>
          </a:p>
          <a:p>
            <a:pPr algn="ctr">
              <a:lnSpc>
                <a:spcPct val="100000"/>
              </a:lnSpc>
              <a:spcBef>
                <a:spcPts val="475"/>
              </a:spcBef>
            </a:pPr>
            <a:r>
              <a:rPr sz="1650" i="1" spc="-10" dirty="0">
                <a:solidFill>
                  <a:srgbClr val="4A4A49"/>
                </a:solidFill>
                <a:latin typeface="Roboto Condensed"/>
                <a:cs typeface="Roboto Condensed"/>
              </a:rPr>
              <a:t>Frasnes-</a:t>
            </a:r>
            <a:r>
              <a:rPr sz="1650" i="1" dirty="0">
                <a:solidFill>
                  <a:srgbClr val="4A4A49"/>
                </a:solidFill>
                <a:latin typeface="Roboto Condensed"/>
                <a:cs typeface="Roboto Condensed"/>
              </a:rPr>
              <a:t>lez-</a:t>
            </a:r>
            <a:r>
              <a:rPr sz="1650" i="1" spc="-10" dirty="0">
                <a:solidFill>
                  <a:srgbClr val="4A4A49"/>
                </a:solidFill>
                <a:latin typeface="Roboto Condensed"/>
                <a:cs typeface="Roboto Condensed"/>
              </a:rPr>
              <a:t>Gosselies</a:t>
            </a:r>
            <a:endParaRPr sz="1650">
              <a:latin typeface="Roboto Condensed"/>
              <a:cs typeface="Roboto Condensed"/>
            </a:endParaRPr>
          </a:p>
        </p:txBody>
      </p:sp>
    </p:spTree>
    <p:extLst>
      <p:ext uri="{BB962C8B-B14F-4D97-AF65-F5344CB8AC3E}">
        <p14:creationId xmlns:p14="http://schemas.microsoft.com/office/powerpoint/2010/main" val="35082607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7DB724-343E-70A4-0690-208275F41CBD}"/>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42720D1A-8A23-22BC-F67E-86301B9DC08C}"/>
              </a:ext>
            </a:extLst>
          </p:cNvPr>
          <p:cNvSpPr>
            <a:spLocks noGrp="1"/>
          </p:cNvSpPr>
          <p:nvPr>
            <p:ph type="dt" sz="half" idx="10"/>
          </p:nvPr>
        </p:nvSpPr>
        <p:spPr/>
        <p:txBody>
          <a:bodyPr/>
          <a:lstStyle/>
          <a:p>
            <a:fld id="{06DA0B77-B460-4D84-957E-8FF42010ED2F}"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2B93C05-735B-8A81-6256-564718C5F8C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398CD0A-40A7-565F-5FEC-4BDFC0DAA3C4}"/>
              </a:ext>
            </a:extLst>
          </p:cNvPr>
          <p:cNvSpPr>
            <a:spLocks noGrp="1"/>
          </p:cNvSpPr>
          <p:nvPr>
            <p:ph type="sldNum" sz="quarter" idx="12"/>
          </p:nvPr>
        </p:nvSpPr>
        <p:spPr/>
        <p:txBody>
          <a:bodyPr/>
          <a:lstStyle/>
          <a:p>
            <a:fld id="{24BA096F-0F01-4F5D-B7F2-E19CEA5CCAD1}" type="slidenum">
              <a:rPr lang="fr-BE" smtClean="0"/>
              <a:t>‹N°›</a:t>
            </a:fld>
            <a:endParaRPr lang="fr-BE"/>
          </a:p>
        </p:txBody>
      </p:sp>
      <p:pic>
        <p:nvPicPr>
          <p:cNvPr id="7" name="Image 6" descr="Une image contenant texte, capture d’écran, logo, modèle&#10;&#10;Description générée automatiquement">
            <a:extLst>
              <a:ext uri="{FF2B5EF4-FFF2-40B4-BE49-F238E27FC236}">
                <a16:creationId xmlns:a16="http://schemas.microsoft.com/office/drawing/2014/main" id="{D6F3A0DF-EF4B-0641-06EB-7814915638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573617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sposition HORTI COMESTIBLE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7E533DF-F950-4906-9B4E-721EDFC0ECB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A1D8EA-5DF6-451F-BBCF-8D43A5F80CF5}" type="datetimeFigureOut">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01-06-26</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88B49AB0-6938-4F14-BA54-A56EE54A65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A5C881CA-6B0A-4B17-B9D1-4123C5AAC6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3F044-543A-412E-A42E-7B62475FA835}" type="slidenum">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object 2">
            <a:extLst>
              <a:ext uri="{FF2B5EF4-FFF2-40B4-BE49-F238E27FC236}">
                <a16:creationId xmlns:a16="http://schemas.microsoft.com/office/drawing/2014/main" id="{0BE09322-ED83-4981-A25C-C9D9C4A96919}"/>
              </a:ext>
            </a:extLst>
          </p:cNvPr>
          <p:cNvSpPr txBox="1">
            <a:spLocks noGrp="1"/>
          </p:cNvSpPr>
          <p:nvPr>
            <p:ph type="title" hasCustomPrompt="1"/>
          </p:nvPr>
        </p:nvSpPr>
        <p:spPr>
          <a:xfrm>
            <a:off x="2206814" y="634979"/>
            <a:ext cx="8918422" cy="695960"/>
          </a:xfrm>
          <a:prstGeom prst="rect">
            <a:avLst/>
          </a:prstGeom>
        </p:spPr>
        <p:txBody>
          <a:bodyPr vert="horz" wrap="square" lIns="0" tIns="12700" rIns="0" bIns="0" rtlCol="0">
            <a:spAutoFit/>
          </a:bodyPr>
          <a:lstStyle>
            <a:lvl1pPr>
              <a:defRPr/>
            </a:lvl1pPr>
          </a:lstStyle>
          <a:p>
            <a:pPr marL="12700">
              <a:lnSpc>
                <a:spcPct val="100000"/>
              </a:lnSpc>
              <a:spcBef>
                <a:spcPts val="100"/>
              </a:spcBef>
            </a:pPr>
            <a:r>
              <a:rPr lang="fr-BE" sz="4400" spc="125" dirty="0"/>
              <a:t>HORTICULTURE</a:t>
            </a:r>
            <a:r>
              <a:rPr lang="fr-BE" sz="4400" spc="100" dirty="0"/>
              <a:t> </a:t>
            </a:r>
            <a:r>
              <a:rPr lang="fr-BE" sz="4400" spc="155" dirty="0"/>
              <a:t>ORNEMENTALE</a:t>
            </a:r>
            <a:endParaRPr lang="fr-BE" sz="4400" dirty="0"/>
          </a:p>
        </p:txBody>
      </p:sp>
      <p:grpSp>
        <p:nvGrpSpPr>
          <p:cNvPr id="7" name="object 3">
            <a:extLst>
              <a:ext uri="{FF2B5EF4-FFF2-40B4-BE49-F238E27FC236}">
                <a16:creationId xmlns:a16="http://schemas.microsoft.com/office/drawing/2014/main" id="{8996EF3D-6B4C-4A7E-B0F5-6D9E367C8C4F}"/>
              </a:ext>
            </a:extLst>
          </p:cNvPr>
          <p:cNvGrpSpPr/>
          <p:nvPr userDrawn="1"/>
        </p:nvGrpSpPr>
        <p:grpSpPr>
          <a:xfrm>
            <a:off x="8394" y="203"/>
            <a:ext cx="12179300" cy="1429385"/>
            <a:chOff x="8394" y="203"/>
            <a:chExt cx="12179300" cy="1429385"/>
          </a:xfrm>
        </p:grpSpPr>
        <p:sp>
          <p:nvSpPr>
            <p:cNvPr id="8" name="object 4">
              <a:extLst>
                <a:ext uri="{FF2B5EF4-FFF2-40B4-BE49-F238E27FC236}">
                  <a16:creationId xmlns:a16="http://schemas.microsoft.com/office/drawing/2014/main" id="{EE8E45DC-1BC1-4F56-869E-E9EFB33FA12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5">
              <a:extLst>
                <a:ext uri="{FF2B5EF4-FFF2-40B4-BE49-F238E27FC236}">
                  <a16:creationId xmlns:a16="http://schemas.microsoft.com/office/drawing/2014/main" id="{AA17698E-AA53-438F-AC52-0A5A00CAB0C6}"/>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object 6">
              <a:extLst>
                <a:ext uri="{FF2B5EF4-FFF2-40B4-BE49-F238E27FC236}">
                  <a16:creationId xmlns:a16="http://schemas.microsoft.com/office/drawing/2014/main" id="{3626DCC8-6629-4835-9C76-7FA7A081D47C}"/>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93A6FF78-A178-4E65-8F3C-E4567D5A3A76}"/>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66E533FE-C714-4DBF-A367-5A85787A2CC0}"/>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963C2F07-E359-4080-89AC-E98C2C99132A}"/>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91B55924-16ED-4C85-8DFF-912F71F146D6}"/>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06B3493D-B444-464C-8878-593A68683FEB}"/>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A8A924C9-39A8-4AB5-B73C-FCBA88CEC62B}"/>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7231D372-DD28-4B3F-A2D6-FE87014F3926}"/>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5B6360E2-88F8-49E1-9D0D-DCD6B1FE672F}"/>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970AD1AD-6782-48DB-8228-67F6C2808C65}"/>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8CA70BCA-9324-46FA-ADB4-5DFA79CA1720}"/>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49062C45-D3BF-4435-A658-1A6A5CBA3553}"/>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object 18">
              <a:extLst>
                <a:ext uri="{FF2B5EF4-FFF2-40B4-BE49-F238E27FC236}">
                  <a16:creationId xmlns:a16="http://schemas.microsoft.com/office/drawing/2014/main" id="{FB59D35D-4B7E-42BC-8F91-2CCA3CBB9838}"/>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254385EF-17EF-49A2-AE84-EE64DE85AF67}"/>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object 20">
              <a:extLst>
                <a:ext uri="{FF2B5EF4-FFF2-40B4-BE49-F238E27FC236}">
                  <a16:creationId xmlns:a16="http://schemas.microsoft.com/office/drawing/2014/main" id="{1A0F698A-EA8C-4C43-BD71-8097EE5B30D3}"/>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object 21">
              <a:extLst>
                <a:ext uri="{FF2B5EF4-FFF2-40B4-BE49-F238E27FC236}">
                  <a16:creationId xmlns:a16="http://schemas.microsoft.com/office/drawing/2014/main" id="{E323E464-3CC0-4FE8-8A5D-3005C77122C7}"/>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bject 22">
              <a:extLst>
                <a:ext uri="{FF2B5EF4-FFF2-40B4-BE49-F238E27FC236}">
                  <a16:creationId xmlns:a16="http://schemas.microsoft.com/office/drawing/2014/main" id="{881B1184-8E89-47BF-B4C0-E3B3E913EDAB}"/>
                </a:ext>
              </a:extLst>
            </p:cNvPr>
            <p:cNvSpPr/>
            <p:nvPr/>
          </p:nvSpPr>
          <p:spPr>
            <a:xfrm>
              <a:off x="457194" y="408050"/>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1874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bject 23">
              <a:extLst>
                <a:ext uri="{FF2B5EF4-FFF2-40B4-BE49-F238E27FC236}">
                  <a16:creationId xmlns:a16="http://schemas.microsoft.com/office/drawing/2014/main" id="{397DE38D-1578-4B39-A31C-1D52BB091C08}"/>
                </a:ext>
              </a:extLst>
            </p:cNvPr>
            <p:cNvSpPr/>
            <p:nvPr/>
          </p:nvSpPr>
          <p:spPr>
            <a:xfrm>
              <a:off x="684974" y="662723"/>
              <a:ext cx="612775" cy="552450"/>
            </a:xfrm>
            <a:custGeom>
              <a:avLst/>
              <a:gdLst/>
              <a:ahLst/>
              <a:cxnLst/>
              <a:rect l="l" t="t" r="r" b="b"/>
              <a:pathLst>
                <a:path w="612775" h="552450">
                  <a:moveTo>
                    <a:pt x="302869" y="12204"/>
                  </a:moveTo>
                  <a:lnTo>
                    <a:pt x="239191" y="16535"/>
                  </a:lnTo>
                  <a:lnTo>
                    <a:pt x="202209" y="32702"/>
                  </a:lnTo>
                  <a:lnTo>
                    <a:pt x="185039" y="50139"/>
                  </a:lnTo>
                  <a:lnTo>
                    <a:pt x="180848" y="58293"/>
                  </a:lnTo>
                  <a:lnTo>
                    <a:pt x="233667" y="75120"/>
                  </a:lnTo>
                  <a:lnTo>
                    <a:pt x="271856" y="56603"/>
                  </a:lnTo>
                  <a:lnTo>
                    <a:pt x="295059" y="27419"/>
                  </a:lnTo>
                  <a:lnTo>
                    <a:pt x="302869" y="12204"/>
                  </a:lnTo>
                  <a:close/>
                </a:path>
                <a:path w="612775" h="552450">
                  <a:moveTo>
                    <a:pt x="612673" y="94386"/>
                  </a:moveTo>
                  <a:lnTo>
                    <a:pt x="579767" y="67995"/>
                  </a:lnTo>
                  <a:lnTo>
                    <a:pt x="572147" y="67995"/>
                  </a:lnTo>
                  <a:lnTo>
                    <a:pt x="564730" y="70713"/>
                  </a:lnTo>
                  <a:lnTo>
                    <a:pt x="511467" y="115735"/>
                  </a:lnTo>
                  <a:lnTo>
                    <a:pt x="516534" y="106451"/>
                  </a:lnTo>
                  <a:lnTo>
                    <a:pt x="520319" y="94221"/>
                  </a:lnTo>
                  <a:lnTo>
                    <a:pt x="519150" y="81889"/>
                  </a:lnTo>
                  <a:lnTo>
                    <a:pt x="513461" y="70891"/>
                  </a:lnTo>
                  <a:lnTo>
                    <a:pt x="503669" y="62636"/>
                  </a:lnTo>
                  <a:lnTo>
                    <a:pt x="498932" y="60045"/>
                  </a:lnTo>
                  <a:lnTo>
                    <a:pt x="493572" y="58674"/>
                  </a:lnTo>
                  <a:lnTo>
                    <a:pt x="488200" y="58674"/>
                  </a:lnTo>
                  <a:lnTo>
                    <a:pt x="396468" y="191376"/>
                  </a:lnTo>
                  <a:lnTo>
                    <a:pt x="390525" y="190106"/>
                  </a:lnTo>
                  <a:lnTo>
                    <a:pt x="384492" y="189458"/>
                  </a:lnTo>
                  <a:lnTo>
                    <a:pt x="378396" y="189458"/>
                  </a:lnTo>
                  <a:lnTo>
                    <a:pt x="336219" y="200774"/>
                  </a:lnTo>
                  <a:lnTo>
                    <a:pt x="312407" y="220014"/>
                  </a:lnTo>
                  <a:lnTo>
                    <a:pt x="313105" y="188302"/>
                  </a:lnTo>
                  <a:lnTo>
                    <a:pt x="304419" y="149669"/>
                  </a:lnTo>
                  <a:lnTo>
                    <a:pt x="282257" y="115112"/>
                  </a:lnTo>
                  <a:lnTo>
                    <a:pt x="242557" y="94589"/>
                  </a:lnTo>
                  <a:lnTo>
                    <a:pt x="209588" y="92214"/>
                  </a:lnTo>
                  <a:lnTo>
                    <a:pt x="185204" y="97815"/>
                  </a:lnTo>
                  <a:lnTo>
                    <a:pt x="168490" y="107429"/>
                  </a:lnTo>
                  <a:lnTo>
                    <a:pt x="158521" y="117132"/>
                  </a:lnTo>
                  <a:lnTo>
                    <a:pt x="164896" y="85852"/>
                  </a:lnTo>
                  <a:lnTo>
                    <a:pt x="173253" y="50927"/>
                  </a:lnTo>
                  <a:lnTo>
                    <a:pt x="182880" y="19812"/>
                  </a:lnTo>
                  <a:lnTo>
                    <a:pt x="193078" y="0"/>
                  </a:lnTo>
                  <a:lnTo>
                    <a:pt x="172720" y="0"/>
                  </a:lnTo>
                  <a:lnTo>
                    <a:pt x="160909" y="37160"/>
                  </a:lnTo>
                  <a:lnTo>
                    <a:pt x="154432" y="61252"/>
                  </a:lnTo>
                  <a:lnTo>
                    <a:pt x="151015" y="82816"/>
                  </a:lnTo>
                  <a:lnTo>
                    <a:pt x="148374" y="112369"/>
                  </a:lnTo>
                  <a:lnTo>
                    <a:pt x="136017" y="97574"/>
                  </a:lnTo>
                  <a:lnTo>
                    <a:pt x="115493" y="84874"/>
                  </a:lnTo>
                  <a:lnTo>
                    <a:pt x="85636" y="81203"/>
                  </a:lnTo>
                  <a:lnTo>
                    <a:pt x="45275" y="93510"/>
                  </a:lnTo>
                  <a:lnTo>
                    <a:pt x="16878" y="119824"/>
                  </a:lnTo>
                  <a:lnTo>
                    <a:pt x="2552" y="159258"/>
                  </a:lnTo>
                  <a:lnTo>
                    <a:pt x="0" y="205879"/>
                  </a:lnTo>
                  <a:lnTo>
                    <a:pt x="6908" y="253784"/>
                  </a:lnTo>
                  <a:lnTo>
                    <a:pt x="21005" y="297014"/>
                  </a:lnTo>
                  <a:lnTo>
                    <a:pt x="39979" y="329653"/>
                  </a:lnTo>
                  <a:lnTo>
                    <a:pt x="61531" y="345770"/>
                  </a:lnTo>
                  <a:lnTo>
                    <a:pt x="97751" y="351129"/>
                  </a:lnTo>
                  <a:lnTo>
                    <a:pt x="127203" y="349554"/>
                  </a:lnTo>
                  <a:lnTo>
                    <a:pt x="146977" y="345414"/>
                  </a:lnTo>
                  <a:lnTo>
                    <a:pt x="154216" y="343065"/>
                  </a:lnTo>
                  <a:lnTo>
                    <a:pt x="182524" y="353263"/>
                  </a:lnTo>
                  <a:lnTo>
                    <a:pt x="153365" y="385356"/>
                  </a:lnTo>
                  <a:lnTo>
                    <a:pt x="87122" y="465569"/>
                  </a:lnTo>
                  <a:lnTo>
                    <a:pt x="60452" y="507606"/>
                  </a:lnTo>
                  <a:lnTo>
                    <a:pt x="54051" y="531266"/>
                  </a:lnTo>
                  <a:lnTo>
                    <a:pt x="59359" y="544042"/>
                  </a:lnTo>
                  <a:lnTo>
                    <a:pt x="62382" y="547636"/>
                  </a:lnTo>
                  <a:lnTo>
                    <a:pt x="68160" y="551903"/>
                  </a:lnTo>
                  <a:lnTo>
                    <a:pt x="78447" y="551903"/>
                  </a:lnTo>
                  <a:lnTo>
                    <a:pt x="133007" y="533793"/>
                  </a:lnTo>
                  <a:lnTo>
                    <a:pt x="175615" y="511238"/>
                  </a:lnTo>
                  <a:lnTo>
                    <a:pt x="228346" y="479742"/>
                  </a:lnTo>
                  <a:lnTo>
                    <a:pt x="291071" y="439369"/>
                  </a:lnTo>
                  <a:lnTo>
                    <a:pt x="354063" y="396659"/>
                  </a:lnTo>
                  <a:lnTo>
                    <a:pt x="390867" y="370738"/>
                  </a:lnTo>
                  <a:lnTo>
                    <a:pt x="433641" y="338861"/>
                  </a:lnTo>
                  <a:lnTo>
                    <a:pt x="446709" y="327812"/>
                  </a:lnTo>
                  <a:lnTo>
                    <a:pt x="436638" y="319786"/>
                  </a:lnTo>
                  <a:lnTo>
                    <a:pt x="448525" y="324104"/>
                  </a:lnTo>
                  <a:lnTo>
                    <a:pt x="454177" y="313156"/>
                  </a:lnTo>
                  <a:lnTo>
                    <a:pt x="459193" y="301358"/>
                  </a:lnTo>
                  <a:lnTo>
                    <a:pt x="462343" y="289052"/>
                  </a:lnTo>
                  <a:lnTo>
                    <a:pt x="463613" y="276440"/>
                  </a:lnTo>
                  <a:lnTo>
                    <a:pt x="462991" y="263715"/>
                  </a:lnTo>
                  <a:lnTo>
                    <a:pt x="578281" y="221996"/>
                  </a:lnTo>
                  <a:lnTo>
                    <a:pt x="589191" y="215328"/>
                  </a:lnTo>
                  <a:lnTo>
                    <a:pt x="596468" y="205308"/>
                  </a:lnTo>
                  <a:lnTo>
                    <a:pt x="599478" y="193306"/>
                  </a:lnTo>
                  <a:lnTo>
                    <a:pt x="597598" y="180632"/>
                  </a:lnTo>
                  <a:lnTo>
                    <a:pt x="592810" y="171932"/>
                  </a:lnTo>
                  <a:lnTo>
                    <a:pt x="585774" y="165214"/>
                  </a:lnTo>
                  <a:lnTo>
                    <a:pt x="577062" y="160870"/>
                  </a:lnTo>
                  <a:lnTo>
                    <a:pt x="567245" y="159334"/>
                  </a:lnTo>
                  <a:lnTo>
                    <a:pt x="564311" y="159334"/>
                  </a:lnTo>
                  <a:lnTo>
                    <a:pt x="561416" y="159727"/>
                  </a:lnTo>
                  <a:lnTo>
                    <a:pt x="558584" y="160515"/>
                  </a:lnTo>
                  <a:lnTo>
                    <a:pt x="607199" y="119405"/>
                  </a:lnTo>
                  <a:lnTo>
                    <a:pt x="611238" y="111594"/>
                  </a:lnTo>
                  <a:lnTo>
                    <a:pt x="612673" y="94386"/>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bject 24">
              <a:extLst>
                <a:ext uri="{FF2B5EF4-FFF2-40B4-BE49-F238E27FC236}">
                  <a16:creationId xmlns:a16="http://schemas.microsoft.com/office/drawing/2014/main" id="{680124EC-CFB8-49DD-AC3B-5F64CE166F94}"/>
                </a:ext>
              </a:extLst>
            </p:cNvPr>
            <p:cNvSpPr/>
            <p:nvPr/>
          </p:nvSpPr>
          <p:spPr>
            <a:xfrm>
              <a:off x="724917" y="707367"/>
              <a:ext cx="586105" cy="521334"/>
            </a:xfrm>
            <a:custGeom>
              <a:avLst/>
              <a:gdLst/>
              <a:ahLst/>
              <a:cxnLst/>
              <a:rect l="l" t="t" r="r" b="b"/>
              <a:pathLst>
                <a:path w="586105" h="521334">
                  <a:moveTo>
                    <a:pt x="113606" y="319189"/>
                  </a:moveTo>
                  <a:lnTo>
                    <a:pt x="96803" y="338429"/>
                  </a:lnTo>
                  <a:lnTo>
                    <a:pt x="90085" y="345998"/>
                  </a:lnTo>
                  <a:lnTo>
                    <a:pt x="35128" y="413602"/>
                  </a:lnTo>
                  <a:lnTo>
                    <a:pt x="6949" y="458939"/>
                  </a:lnTo>
                  <a:lnTo>
                    <a:pt x="0" y="488437"/>
                  </a:lnTo>
                  <a:lnTo>
                    <a:pt x="8691" y="508431"/>
                  </a:lnTo>
                  <a:lnTo>
                    <a:pt x="13241" y="512920"/>
                  </a:lnTo>
                  <a:lnTo>
                    <a:pt x="19586" y="517063"/>
                  </a:lnTo>
                  <a:lnTo>
                    <a:pt x="27938" y="520102"/>
                  </a:lnTo>
                  <a:lnTo>
                    <a:pt x="38510" y="521284"/>
                  </a:lnTo>
                  <a:lnTo>
                    <a:pt x="49682" y="520365"/>
                  </a:lnTo>
                  <a:lnTo>
                    <a:pt x="71622" y="513933"/>
                  </a:lnTo>
                  <a:lnTo>
                    <a:pt x="110012" y="496474"/>
                  </a:lnTo>
                  <a:lnTo>
                    <a:pt x="115788" y="493229"/>
                  </a:lnTo>
                  <a:lnTo>
                    <a:pt x="34637" y="493229"/>
                  </a:lnTo>
                  <a:lnTo>
                    <a:pt x="31792" y="492315"/>
                  </a:lnTo>
                  <a:lnTo>
                    <a:pt x="30128" y="490347"/>
                  </a:lnTo>
                  <a:lnTo>
                    <a:pt x="31143" y="473455"/>
                  </a:lnTo>
                  <a:lnTo>
                    <a:pt x="47840" y="444199"/>
                  </a:lnTo>
                  <a:lnTo>
                    <a:pt x="76465" y="405988"/>
                  </a:lnTo>
                  <a:lnTo>
                    <a:pt x="113263" y="362229"/>
                  </a:lnTo>
                  <a:lnTo>
                    <a:pt x="127140" y="362229"/>
                  </a:lnTo>
                  <a:lnTo>
                    <a:pt x="122711" y="351497"/>
                  </a:lnTo>
                  <a:lnTo>
                    <a:pt x="146558" y="325015"/>
                  </a:lnTo>
                  <a:lnTo>
                    <a:pt x="151757" y="319392"/>
                  </a:lnTo>
                  <a:lnTo>
                    <a:pt x="113771" y="319392"/>
                  </a:lnTo>
                  <a:lnTo>
                    <a:pt x="113606" y="319189"/>
                  </a:lnTo>
                  <a:close/>
                </a:path>
                <a:path w="586105" h="521334">
                  <a:moveTo>
                    <a:pt x="211573" y="337019"/>
                  </a:moveTo>
                  <a:lnTo>
                    <a:pt x="243387" y="383032"/>
                  </a:lnTo>
                  <a:lnTo>
                    <a:pt x="193422" y="415375"/>
                  </a:lnTo>
                  <a:lnTo>
                    <a:pt x="144460" y="445314"/>
                  </a:lnTo>
                  <a:lnTo>
                    <a:pt x="99992" y="470102"/>
                  </a:lnTo>
                  <a:lnTo>
                    <a:pt x="63512" y="486989"/>
                  </a:lnTo>
                  <a:lnTo>
                    <a:pt x="38510" y="493229"/>
                  </a:lnTo>
                  <a:lnTo>
                    <a:pt x="115788" y="493229"/>
                  </a:lnTo>
                  <a:lnTo>
                    <a:pt x="170534" y="462476"/>
                  </a:lnTo>
                  <a:lnTo>
                    <a:pt x="258868" y="406425"/>
                  </a:lnTo>
                  <a:lnTo>
                    <a:pt x="262894" y="403758"/>
                  </a:lnTo>
                  <a:lnTo>
                    <a:pt x="268012" y="400367"/>
                  </a:lnTo>
                  <a:lnTo>
                    <a:pt x="282744" y="390626"/>
                  </a:lnTo>
                  <a:lnTo>
                    <a:pt x="312445" y="370154"/>
                  </a:lnTo>
                  <a:lnTo>
                    <a:pt x="262691" y="370154"/>
                  </a:lnTo>
                  <a:lnTo>
                    <a:pt x="211573" y="337019"/>
                  </a:lnTo>
                  <a:close/>
                </a:path>
                <a:path w="586105" h="521334">
                  <a:moveTo>
                    <a:pt x="263008" y="403733"/>
                  </a:moveTo>
                  <a:close/>
                </a:path>
                <a:path w="586105" h="521334">
                  <a:moveTo>
                    <a:pt x="127140" y="362229"/>
                  </a:moveTo>
                  <a:lnTo>
                    <a:pt x="113263" y="362229"/>
                  </a:lnTo>
                  <a:lnTo>
                    <a:pt x="140352" y="394246"/>
                  </a:lnTo>
                  <a:lnTo>
                    <a:pt x="127140" y="362229"/>
                  </a:lnTo>
                  <a:close/>
                </a:path>
                <a:path w="586105" h="521334">
                  <a:moveTo>
                    <a:pt x="320831" y="232765"/>
                  </a:moveTo>
                  <a:lnTo>
                    <a:pt x="384649" y="283502"/>
                  </a:lnTo>
                  <a:lnTo>
                    <a:pt x="369181" y="295464"/>
                  </a:lnTo>
                  <a:lnTo>
                    <a:pt x="341801" y="315383"/>
                  </a:lnTo>
                  <a:lnTo>
                    <a:pt x="305355" y="341025"/>
                  </a:lnTo>
                  <a:lnTo>
                    <a:pt x="262691" y="370154"/>
                  </a:lnTo>
                  <a:lnTo>
                    <a:pt x="312445" y="370154"/>
                  </a:lnTo>
                  <a:lnTo>
                    <a:pt x="358663" y="337831"/>
                  </a:lnTo>
                  <a:lnTo>
                    <a:pt x="402759" y="304939"/>
                  </a:lnTo>
                  <a:lnTo>
                    <a:pt x="413249" y="296075"/>
                  </a:lnTo>
                  <a:lnTo>
                    <a:pt x="415776" y="296075"/>
                  </a:lnTo>
                  <a:lnTo>
                    <a:pt x="417732" y="292277"/>
                  </a:lnTo>
                  <a:lnTo>
                    <a:pt x="428908" y="282841"/>
                  </a:lnTo>
                  <a:lnTo>
                    <a:pt x="424451" y="279298"/>
                  </a:lnTo>
                  <a:lnTo>
                    <a:pt x="426686" y="274967"/>
                  </a:lnTo>
                  <a:lnTo>
                    <a:pt x="431589" y="263885"/>
                  </a:lnTo>
                  <a:lnTo>
                    <a:pt x="432138" y="262077"/>
                  </a:lnTo>
                  <a:lnTo>
                    <a:pt x="401769" y="262077"/>
                  </a:lnTo>
                  <a:lnTo>
                    <a:pt x="320831" y="232765"/>
                  </a:lnTo>
                  <a:close/>
                </a:path>
                <a:path w="586105" h="521334">
                  <a:moveTo>
                    <a:pt x="341964" y="130784"/>
                  </a:moveTo>
                  <a:lnTo>
                    <a:pt x="338446" y="130784"/>
                  </a:lnTo>
                  <a:lnTo>
                    <a:pt x="321275" y="132299"/>
                  </a:lnTo>
                  <a:lnTo>
                    <a:pt x="275162" y="153885"/>
                  </a:lnTo>
                  <a:lnTo>
                    <a:pt x="236518" y="190756"/>
                  </a:lnTo>
                  <a:lnTo>
                    <a:pt x="217555" y="209753"/>
                  </a:lnTo>
                  <a:lnTo>
                    <a:pt x="209821" y="217563"/>
                  </a:lnTo>
                  <a:lnTo>
                    <a:pt x="204347" y="223100"/>
                  </a:lnTo>
                  <a:lnTo>
                    <a:pt x="180190" y="248110"/>
                  </a:lnTo>
                  <a:lnTo>
                    <a:pt x="159707" y="269625"/>
                  </a:lnTo>
                  <a:lnTo>
                    <a:pt x="137290" y="293624"/>
                  </a:lnTo>
                  <a:lnTo>
                    <a:pt x="113771" y="319392"/>
                  </a:lnTo>
                  <a:lnTo>
                    <a:pt x="151757" y="319392"/>
                  </a:lnTo>
                  <a:lnTo>
                    <a:pt x="170860" y="298730"/>
                  </a:lnTo>
                  <a:lnTo>
                    <a:pt x="194910" y="273297"/>
                  </a:lnTo>
                  <a:lnTo>
                    <a:pt x="218000" y="249364"/>
                  </a:lnTo>
                  <a:lnTo>
                    <a:pt x="242263" y="249364"/>
                  </a:lnTo>
                  <a:lnTo>
                    <a:pt x="236262" y="230720"/>
                  </a:lnTo>
                  <a:lnTo>
                    <a:pt x="272433" y="194803"/>
                  </a:lnTo>
                  <a:lnTo>
                    <a:pt x="303642" y="168059"/>
                  </a:lnTo>
                  <a:lnTo>
                    <a:pt x="338446" y="158838"/>
                  </a:lnTo>
                  <a:lnTo>
                    <a:pt x="365891" y="158838"/>
                  </a:lnTo>
                  <a:lnTo>
                    <a:pt x="380933" y="131330"/>
                  </a:lnTo>
                  <a:lnTo>
                    <a:pt x="348949" y="131330"/>
                  </a:lnTo>
                  <a:lnTo>
                    <a:pt x="345469" y="130962"/>
                  </a:lnTo>
                  <a:lnTo>
                    <a:pt x="341964" y="130784"/>
                  </a:lnTo>
                  <a:close/>
                </a:path>
                <a:path w="586105" h="521334">
                  <a:moveTo>
                    <a:pt x="415776" y="296075"/>
                  </a:moveTo>
                  <a:lnTo>
                    <a:pt x="413249" y="296075"/>
                  </a:lnTo>
                  <a:lnTo>
                    <a:pt x="415383" y="296837"/>
                  </a:lnTo>
                  <a:lnTo>
                    <a:pt x="415776" y="296075"/>
                  </a:lnTo>
                  <a:close/>
                </a:path>
                <a:path w="586105" h="521334">
                  <a:moveTo>
                    <a:pt x="242263" y="249364"/>
                  </a:moveTo>
                  <a:lnTo>
                    <a:pt x="218000" y="249364"/>
                  </a:lnTo>
                  <a:lnTo>
                    <a:pt x="253356" y="283832"/>
                  </a:lnTo>
                  <a:lnTo>
                    <a:pt x="242263" y="249364"/>
                  </a:lnTo>
                  <a:close/>
                </a:path>
                <a:path w="586105" h="521334">
                  <a:moveTo>
                    <a:pt x="569673" y="128701"/>
                  </a:moveTo>
                  <a:lnTo>
                    <a:pt x="534776" y="128701"/>
                  </a:lnTo>
                  <a:lnTo>
                    <a:pt x="541773" y="133324"/>
                  </a:lnTo>
                  <a:lnTo>
                    <a:pt x="544466" y="140766"/>
                  </a:lnTo>
                  <a:lnTo>
                    <a:pt x="406912" y="209994"/>
                  </a:lnTo>
                  <a:lnTo>
                    <a:pt x="409340" y="223100"/>
                  </a:lnTo>
                  <a:lnTo>
                    <a:pt x="409303" y="236516"/>
                  </a:lnTo>
                  <a:lnTo>
                    <a:pt x="406769" y="249608"/>
                  </a:lnTo>
                  <a:lnTo>
                    <a:pt x="401769" y="262077"/>
                  </a:lnTo>
                  <a:lnTo>
                    <a:pt x="432138" y="262077"/>
                  </a:lnTo>
                  <a:lnTo>
                    <a:pt x="435071" y="252398"/>
                  </a:lnTo>
                  <a:lnTo>
                    <a:pt x="437119" y="240622"/>
                  </a:lnTo>
                  <a:lnTo>
                    <a:pt x="437722" y="228676"/>
                  </a:lnTo>
                  <a:lnTo>
                    <a:pt x="543069" y="190550"/>
                  </a:lnTo>
                  <a:lnTo>
                    <a:pt x="558765" y="180958"/>
                  </a:lnTo>
                  <a:lnTo>
                    <a:pt x="569220" y="166589"/>
                  </a:lnTo>
                  <a:lnTo>
                    <a:pt x="573542" y="149367"/>
                  </a:lnTo>
                  <a:lnTo>
                    <a:pt x="570844" y="131216"/>
                  </a:lnTo>
                  <a:lnTo>
                    <a:pt x="569673" y="128701"/>
                  </a:lnTo>
                  <a:close/>
                </a:path>
                <a:path w="586105" h="521334">
                  <a:moveTo>
                    <a:pt x="217492" y="209689"/>
                  </a:moveTo>
                  <a:close/>
                </a:path>
                <a:path w="586105" h="521334">
                  <a:moveTo>
                    <a:pt x="365891" y="158838"/>
                  </a:moveTo>
                  <a:lnTo>
                    <a:pt x="346943" y="158838"/>
                  </a:lnTo>
                  <a:lnTo>
                    <a:pt x="355414" y="160350"/>
                  </a:lnTo>
                  <a:lnTo>
                    <a:pt x="363440" y="163322"/>
                  </a:lnTo>
                  <a:lnTo>
                    <a:pt x="365891" y="158838"/>
                  </a:lnTo>
                  <a:close/>
                </a:path>
                <a:path w="586105" h="521334">
                  <a:moveTo>
                    <a:pt x="582176" y="37376"/>
                  </a:moveTo>
                  <a:lnTo>
                    <a:pt x="545025" y="37376"/>
                  </a:lnTo>
                  <a:lnTo>
                    <a:pt x="550168" y="39585"/>
                  </a:lnTo>
                  <a:lnTo>
                    <a:pt x="553775" y="43853"/>
                  </a:lnTo>
                  <a:lnTo>
                    <a:pt x="557275" y="50213"/>
                  </a:lnTo>
                  <a:lnTo>
                    <a:pt x="558034" y="57178"/>
                  </a:lnTo>
                  <a:lnTo>
                    <a:pt x="556123" y="63919"/>
                  </a:lnTo>
                  <a:lnTo>
                    <a:pt x="551616" y="69608"/>
                  </a:lnTo>
                  <a:lnTo>
                    <a:pt x="450079" y="155498"/>
                  </a:lnTo>
                  <a:lnTo>
                    <a:pt x="523142" y="129057"/>
                  </a:lnTo>
                  <a:lnTo>
                    <a:pt x="525251" y="128701"/>
                  </a:lnTo>
                  <a:lnTo>
                    <a:pt x="569673" y="128701"/>
                  </a:lnTo>
                  <a:lnTo>
                    <a:pt x="567406" y="123831"/>
                  </a:lnTo>
                  <a:lnTo>
                    <a:pt x="562814" y="117273"/>
                  </a:lnTo>
                  <a:lnTo>
                    <a:pt x="557217" y="111651"/>
                  </a:lnTo>
                  <a:lnTo>
                    <a:pt x="550765" y="107073"/>
                  </a:lnTo>
                  <a:lnTo>
                    <a:pt x="569739" y="91033"/>
                  </a:lnTo>
                  <a:lnTo>
                    <a:pt x="576113" y="84474"/>
                  </a:lnTo>
                  <a:lnTo>
                    <a:pt x="581015" y="76906"/>
                  </a:lnTo>
                  <a:lnTo>
                    <a:pt x="584342" y="68521"/>
                  </a:lnTo>
                  <a:lnTo>
                    <a:pt x="585995" y="59512"/>
                  </a:lnTo>
                  <a:lnTo>
                    <a:pt x="585932" y="55092"/>
                  </a:lnTo>
                  <a:lnTo>
                    <a:pt x="585834" y="50213"/>
                  </a:lnTo>
                  <a:lnTo>
                    <a:pt x="583977" y="41540"/>
                  </a:lnTo>
                  <a:lnTo>
                    <a:pt x="582176" y="37376"/>
                  </a:lnTo>
                  <a:close/>
                </a:path>
                <a:path w="586105" h="521334">
                  <a:moveTo>
                    <a:pt x="455985" y="0"/>
                  </a:moveTo>
                  <a:lnTo>
                    <a:pt x="448251" y="0"/>
                  </a:lnTo>
                  <a:lnTo>
                    <a:pt x="435909" y="1672"/>
                  </a:lnTo>
                  <a:lnTo>
                    <a:pt x="424638" y="6465"/>
                  </a:lnTo>
                  <a:lnTo>
                    <a:pt x="415011" y="14042"/>
                  </a:lnTo>
                  <a:lnTo>
                    <a:pt x="407598" y="24066"/>
                  </a:lnTo>
                  <a:lnTo>
                    <a:pt x="348949" y="131330"/>
                  </a:lnTo>
                  <a:lnTo>
                    <a:pt x="380933" y="131330"/>
                  </a:lnTo>
                  <a:lnTo>
                    <a:pt x="435525" y="31496"/>
                  </a:lnTo>
                  <a:lnTo>
                    <a:pt x="441786" y="28054"/>
                  </a:lnTo>
                  <a:lnTo>
                    <a:pt x="490585" y="28054"/>
                  </a:lnTo>
                  <a:lnTo>
                    <a:pt x="489795" y="25929"/>
                  </a:lnTo>
                  <a:lnTo>
                    <a:pt x="484909" y="18048"/>
                  </a:lnTo>
                  <a:lnTo>
                    <a:pt x="478432" y="11207"/>
                  </a:lnTo>
                  <a:lnTo>
                    <a:pt x="470450" y="5689"/>
                  </a:lnTo>
                  <a:lnTo>
                    <a:pt x="463656" y="1968"/>
                  </a:lnTo>
                  <a:lnTo>
                    <a:pt x="455985" y="0"/>
                  </a:lnTo>
                  <a:close/>
                </a:path>
                <a:path w="586105" h="521334">
                  <a:moveTo>
                    <a:pt x="490585" y="28054"/>
                  </a:moveTo>
                  <a:lnTo>
                    <a:pt x="451210" y="28054"/>
                  </a:lnTo>
                  <a:lnTo>
                    <a:pt x="454207" y="28778"/>
                  </a:lnTo>
                  <a:lnTo>
                    <a:pt x="456988" y="30302"/>
                  </a:lnTo>
                  <a:lnTo>
                    <a:pt x="462540" y="34972"/>
                  </a:lnTo>
                  <a:lnTo>
                    <a:pt x="465762" y="41192"/>
                  </a:lnTo>
                  <a:lnTo>
                    <a:pt x="466420" y="48165"/>
                  </a:lnTo>
                  <a:lnTo>
                    <a:pt x="464278" y="55092"/>
                  </a:lnTo>
                  <a:lnTo>
                    <a:pt x="423130" y="130327"/>
                  </a:lnTo>
                  <a:lnTo>
                    <a:pt x="531474" y="38798"/>
                  </a:lnTo>
                  <a:lnTo>
                    <a:pt x="535665" y="37376"/>
                  </a:lnTo>
                  <a:lnTo>
                    <a:pt x="582176" y="37376"/>
                  </a:lnTo>
                  <a:lnTo>
                    <a:pt x="580962" y="34569"/>
                  </a:lnTo>
                  <a:lnTo>
                    <a:pt x="493005" y="34569"/>
                  </a:lnTo>
                  <a:lnTo>
                    <a:pt x="490585" y="28054"/>
                  </a:lnTo>
                  <a:close/>
                </a:path>
                <a:path w="586105" h="521334">
                  <a:moveTo>
                    <a:pt x="539830" y="9321"/>
                  </a:moveTo>
                  <a:lnTo>
                    <a:pt x="493005" y="34569"/>
                  </a:lnTo>
                  <a:lnTo>
                    <a:pt x="580962" y="34569"/>
                  </a:lnTo>
                  <a:lnTo>
                    <a:pt x="549891" y="10421"/>
                  </a:lnTo>
                  <a:lnTo>
                    <a:pt x="539830" y="9321"/>
                  </a:lnTo>
                  <a:close/>
                </a:path>
              </a:pathLst>
            </a:custGeom>
            <a:solidFill>
              <a:srgbClr val="61874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Espace réservé du texte 45">
            <a:extLst>
              <a:ext uri="{FF2B5EF4-FFF2-40B4-BE49-F238E27FC236}">
                <a16:creationId xmlns:a16="http://schemas.microsoft.com/office/drawing/2014/main" id="{8256C79F-0AF1-47C1-945C-690F27FA89BB}"/>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pic>
        <p:nvPicPr>
          <p:cNvPr id="30" name="Image 29" descr="Une image contenant texte, capture d’écran, Police">
            <a:extLst>
              <a:ext uri="{FF2B5EF4-FFF2-40B4-BE49-F238E27FC236}">
                <a16:creationId xmlns:a16="http://schemas.microsoft.com/office/drawing/2014/main" id="{83868F4C-6C45-3640-6723-A8A1724361C1}"/>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0" y="0"/>
            <a:ext cx="12192000" cy="3600000"/>
          </a:xfrm>
          <a:prstGeom prst="rect">
            <a:avLst/>
          </a:prstGeom>
        </p:spPr>
      </p:pic>
    </p:spTree>
    <p:extLst>
      <p:ext uri="{BB962C8B-B14F-4D97-AF65-F5344CB8AC3E}">
        <p14:creationId xmlns:p14="http://schemas.microsoft.com/office/powerpoint/2010/main" val="23127077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5" name="object 3">
            <a:extLst>
              <a:ext uri="{FF2B5EF4-FFF2-40B4-BE49-F238E27FC236}">
                <a16:creationId xmlns:a16="http://schemas.microsoft.com/office/drawing/2014/main" id="{0283526E-1A46-B9F7-AC2C-A1F69B026B2A}"/>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86BC25"/>
          </a:solidFill>
        </p:spPr>
        <p:txBody>
          <a:bodyPr wrap="square" lIns="0" tIns="0" rIns="0" bIns="0" rtlCol="0"/>
          <a:lstStyle/>
          <a:p>
            <a:endParaRPr/>
          </a:p>
        </p:txBody>
      </p:sp>
      <p:pic>
        <p:nvPicPr>
          <p:cNvPr id="6" name="object 4">
            <a:extLst>
              <a:ext uri="{FF2B5EF4-FFF2-40B4-BE49-F238E27FC236}">
                <a16:creationId xmlns:a16="http://schemas.microsoft.com/office/drawing/2014/main" id="{33B3122F-217E-CE80-0CE5-C0DDD0F2EF38}"/>
              </a:ext>
            </a:extLst>
          </p:cNvPr>
          <p:cNvPicPr/>
          <p:nvPr userDrawn="1"/>
        </p:nvPicPr>
        <p:blipFill>
          <a:blip r:embed="rId3" cstate="print"/>
          <a:stretch>
            <a:fillRect/>
          </a:stretch>
        </p:blipFill>
        <p:spPr>
          <a:xfrm>
            <a:off x="9562148" y="217650"/>
            <a:ext cx="136382" cy="209205"/>
          </a:xfrm>
          <a:prstGeom prst="rect">
            <a:avLst/>
          </a:prstGeom>
        </p:spPr>
      </p:pic>
      <p:sp>
        <p:nvSpPr>
          <p:cNvPr id="13" name="object 6">
            <a:extLst>
              <a:ext uri="{FF2B5EF4-FFF2-40B4-BE49-F238E27FC236}">
                <a16:creationId xmlns:a16="http://schemas.microsoft.com/office/drawing/2014/main" id="{3F02CBCC-EE84-69B1-8BFA-AEB238FE1C5D}"/>
              </a:ext>
            </a:extLst>
          </p:cNvPr>
          <p:cNvSpPr txBox="1"/>
          <p:nvPr userDrawn="1"/>
        </p:nvSpPr>
        <p:spPr>
          <a:xfrm>
            <a:off x="9853171" y="268917"/>
            <a:ext cx="143827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HORTICULTURE</a:t>
            </a:r>
            <a:r>
              <a:rPr sz="850" b="1" spc="-25" dirty="0">
                <a:solidFill>
                  <a:srgbClr val="FFFFFF"/>
                </a:solidFill>
                <a:latin typeface="Calibri"/>
                <a:cs typeface="Calibri"/>
              </a:rPr>
              <a:t> </a:t>
            </a:r>
            <a:r>
              <a:rPr sz="850" b="1" spc="-10" dirty="0">
                <a:solidFill>
                  <a:srgbClr val="FFFFFF"/>
                </a:solidFill>
                <a:latin typeface="Calibri"/>
                <a:cs typeface="Calibri"/>
              </a:rPr>
              <a:t>ORNEMENTALE</a:t>
            </a:r>
            <a:endParaRPr sz="850" dirty="0">
              <a:latin typeface="Calibri"/>
              <a:cs typeface="Calibri"/>
            </a:endParaRPr>
          </a:p>
        </p:txBody>
      </p:sp>
    </p:spTree>
    <p:extLst>
      <p:ext uri="{BB962C8B-B14F-4D97-AF65-F5344CB8AC3E}">
        <p14:creationId xmlns:p14="http://schemas.microsoft.com/office/powerpoint/2010/main" val="4351181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sposition HORTI COMESTIBLE 2">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15BA0FD8-9BC7-45F5-C207-776D121F0084}"/>
              </a:ext>
            </a:extLst>
          </p:cNvPr>
          <p:cNvGrpSpPr/>
          <p:nvPr userDrawn="1"/>
        </p:nvGrpSpPr>
        <p:grpSpPr>
          <a:xfrm>
            <a:off x="347446" y="2096795"/>
            <a:ext cx="11785600" cy="3921125"/>
            <a:chOff x="347446" y="2096795"/>
            <a:chExt cx="11785600" cy="3921125"/>
          </a:xfrm>
        </p:grpSpPr>
        <p:sp>
          <p:nvSpPr>
            <p:cNvPr id="5" name="object 3">
              <a:extLst>
                <a:ext uri="{FF2B5EF4-FFF2-40B4-BE49-F238E27FC236}">
                  <a16:creationId xmlns:a16="http://schemas.microsoft.com/office/drawing/2014/main" id="{77101CD8-C0CF-5D7C-04F1-294F3E2B243B}"/>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6" name="object 4">
              <a:extLst>
                <a:ext uri="{FF2B5EF4-FFF2-40B4-BE49-F238E27FC236}">
                  <a16:creationId xmlns:a16="http://schemas.microsoft.com/office/drawing/2014/main" id="{ED0BD06D-A06C-8033-B93B-DFCA5B580B28}"/>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86BC25"/>
            </a:solidFill>
          </p:spPr>
          <p:txBody>
            <a:bodyPr wrap="square" lIns="0" tIns="0" rIns="0" bIns="0" rtlCol="0"/>
            <a:lstStyle/>
            <a:p>
              <a:endParaRPr/>
            </a:p>
          </p:txBody>
        </p:sp>
        <p:pic>
          <p:nvPicPr>
            <p:cNvPr id="7" name="object 5">
              <a:extLst>
                <a:ext uri="{FF2B5EF4-FFF2-40B4-BE49-F238E27FC236}">
                  <a16:creationId xmlns:a16="http://schemas.microsoft.com/office/drawing/2014/main" id="{4B18D129-A6A4-3902-9F7B-CD44973238D3}"/>
                </a:ext>
              </a:extLst>
            </p:cNvPr>
            <p:cNvPicPr/>
            <p:nvPr/>
          </p:nvPicPr>
          <p:blipFill>
            <a:blip r:embed="rId2" cstate="print"/>
            <a:stretch>
              <a:fillRect/>
            </a:stretch>
          </p:blipFill>
          <p:spPr>
            <a:xfrm>
              <a:off x="4019203" y="2096808"/>
              <a:ext cx="8113749" cy="3920553"/>
            </a:xfrm>
            <a:prstGeom prst="rect">
              <a:avLst/>
            </a:prstGeom>
          </p:spPr>
        </p:pic>
      </p:grpSp>
      <p:pic>
        <p:nvPicPr>
          <p:cNvPr id="18" name="Image 17">
            <a:extLst>
              <a:ext uri="{FF2B5EF4-FFF2-40B4-BE49-F238E27FC236}">
                <a16:creationId xmlns:a16="http://schemas.microsoft.com/office/drawing/2014/main" id="{6D4B8079-BDB6-4833-A848-E4712B9E53E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grpSp>
        <p:nvGrpSpPr>
          <p:cNvPr id="10" name="object 6">
            <a:extLst>
              <a:ext uri="{FF2B5EF4-FFF2-40B4-BE49-F238E27FC236}">
                <a16:creationId xmlns:a16="http://schemas.microsoft.com/office/drawing/2014/main" id="{3E44F5C6-7FA9-4ABB-9BF6-79FF3E9E7B4C}"/>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3A690A3F-4091-4B70-BDF4-A883C9D85AF4}"/>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3ACAEF67-ABE2-4759-9714-AFAD61FD2B2D}"/>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6" name="object 12">
            <a:extLst>
              <a:ext uri="{FF2B5EF4-FFF2-40B4-BE49-F238E27FC236}">
                <a16:creationId xmlns:a16="http://schemas.microsoft.com/office/drawing/2014/main" id="{7000038B-090B-4447-8FB5-9F826F26768D}"/>
              </a:ext>
            </a:extLst>
          </p:cNvPr>
          <p:cNvSpPr txBox="1">
            <a:spLocks noGrp="1"/>
          </p:cNvSpPr>
          <p:nvPr>
            <p:ph type="title" hasCustomPrompt="1"/>
          </p:nvPr>
        </p:nvSpPr>
        <p:spPr>
          <a:xfrm>
            <a:off x="1351863" y="754693"/>
            <a:ext cx="10578879"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05" dirty="0"/>
              <a:t>HORTICULTURE</a:t>
            </a:r>
            <a:r>
              <a:rPr sz="3800" spc="75" dirty="0"/>
              <a:t> </a:t>
            </a:r>
            <a:r>
              <a:rPr lang="fr-BE" sz="3800" spc="135" dirty="0"/>
              <a:t>COMESTIBLE</a:t>
            </a:r>
            <a:endParaRPr sz="3800" dirty="0"/>
          </a:p>
        </p:txBody>
      </p:sp>
      <p:sp>
        <p:nvSpPr>
          <p:cNvPr id="17" name="object 13">
            <a:extLst>
              <a:ext uri="{FF2B5EF4-FFF2-40B4-BE49-F238E27FC236}">
                <a16:creationId xmlns:a16="http://schemas.microsoft.com/office/drawing/2014/main" id="{0612C5D7-58C9-4E48-98F4-A722661BB2E2}"/>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9" name="Espace réservé de la date 18">
            <a:extLst>
              <a:ext uri="{FF2B5EF4-FFF2-40B4-BE49-F238E27FC236}">
                <a16:creationId xmlns:a16="http://schemas.microsoft.com/office/drawing/2014/main" id="{A3A4020F-7886-4894-95A9-89D1DA318F4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20" name="Espace réservé du pied de page 19">
            <a:extLst>
              <a:ext uri="{FF2B5EF4-FFF2-40B4-BE49-F238E27FC236}">
                <a16:creationId xmlns:a16="http://schemas.microsoft.com/office/drawing/2014/main" id="{9C52EF02-17DB-447A-AF12-036B8C5D77B6}"/>
              </a:ext>
            </a:extLst>
          </p:cNvPr>
          <p:cNvSpPr>
            <a:spLocks noGrp="1"/>
          </p:cNvSpPr>
          <p:nvPr>
            <p:ph type="ftr" sz="quarter" idx="11"/>
          </p:nvPr>
        </p:nvSpPr>
        <p:spPr/>
        <p:txBody>
          <a:bodyPr/>
          <a:lstStyle/>
          <a:p>
            <a:endParaRPr lang="fr-BE"/>
          </a:p>
        </p:txBody>
      </p:sp>
      <p:sp>
        <p:nvSpPr>
          <p:cNvPr id="21" name="Espace réservé du numéro de diapositive 20">
            <a:extLst>
              <a:ext uri="{FF2B5EF4-FFF2-40B4-BE49-F238E27FC236}">
                <a16:creationId xmlns:a16="http://schemas.microsoft.com/office/drawing/2014/main" id="{3CF22FE0-2988-48A6-8209-C34481B48244}"/>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3" name="Sous-titre 2">
            <a:extLst>
              <a:ext uri="{FF2B5EF4-FFF2-40B4-BE49-F238E27FC236}">
                <a16:creationId xmlns:a16="http://schemas.microsoft.com/office/drawing/2014/main" id="{CBF23BB4-4A67-42CF-942F-41C8B8E734ED}"/>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
        <p:nvSpPr>
          <p:cNvPr id="3" name="object 9">
            <a:extLst>
              <a:ext uri="{FF2B5EF4-FFF2-40B4-BE49-F238E27FC236}">
                <a16:creationId xmlns:a16="http://schemas.microsoft.com/office/drawing/2014/main" id="{7767F2EE-8D9F-0C9B-D8D6-773C329DF2BE}"/>
              </a:ext>
            </a:extLst>
          </p:cNvPr>
          <p:cNvSpPr/>
          <p:nvPr userDrawn="1"/>
        </p:nvSpPr>
        <p:spPr>
          <a:xfrm>
            <a:off x="1971838" y="2553213"/>
            <a:ext cx="415290" cy="636905"/>
          </a:xfrm>
          <a:custGeom>
            <a:avLst/>
            <a:gdLst/>
            <a:ahLst/>
            <a:cxnLst/>
            <a:rect l="l" t="t" r="r" b="b"/>
            <a:pathLst>
              <a:path w="415289" h="636905">
                <a:moveTo>
                  <a:pt x="341731" y="479425"/>
                </a:moveTo>
                <a:lnTo>
                  <a:pt x="65874" y="479425"/>
                </a:lnTo>
                <a:lnTo>
                  <a:pt x="95758" y="636600"/>
                </a:lnTo>
                <a:lnTo>
                  <a:pt x="311848" y="636600"/>
                </a:lnTo>
                <a:lnTo>
                  <a:pt x="341731" y="479425"/>
                </a:lnTo>
                <a:close/>
              </a:path>
              <a:path w="415289" h="636905">
                <a:moveTo>
                  <a:pt x="415010" y="113601"/>
                </a:moveTo>
                <a:lnTo>
                  <a:pt x="400761" y="70739"/>
                </a:lnTo>
                <a:lnTo>
                  <a:pt x="377698" y="34010"/>
                </a:lnTo>
                <a:lnTo>
                  <a:pt x="355295" y="0"/>
                </a:lnTo>
                <a:lnTo>
                  <a:pt x="353275" y="23571"/>
                </a:lnTo>
                <a:lnTo>
                  <a:pt x="347306" y="40246"/>
                </a:lnTo>
                <a:lnTo>
                  <a:pt x="332638" y="57988"/>
                </a:lnTo>
                <a:lnTo>
                  <a:pt x="304520" y="84721"/>
                </a:lnTo>
                <a:lnTo>
                  <a:pt x="282854" y="110020"/>
                </a:lnTo>
                <a:lnTo>
                  <a:pt x="267398" y="141503"/>
                </a:lnTo>
                <a:lnTo>
                  <a:pt x="264045" y="176098"/>
                </a:lnTo>
                <a:lnTo>
                  <a:pt x="278676" y="210769"/>
                </a:lnTo>
                <a:lnTo>
                  <a:pt x="254381" y="231838"/>
                </a:lnTo>
                <a:lnTo>
                  <a:pt x="241249" y="243954"/>
                </a:lnTo>
                <a:lnTo>
                  <a:pt x="234746" y="251688"/>
                </a:lnTo>
                <a:lnTo>
                  <a:pt x="230327" y="259651"/>
                </a:lnTo>
                <a:lnTo>
                  <a:pt x="184404" y="239344"/>
                </a:lnTo>
                <a:lnTo>
                  <a:pt x="143395" y="238874"/>
                </a:lnTo>
                <a:lnTo>
                  <a:pt x="113919" y="246888"/>
                </a:lnTo>
                <a:lnTo>
                  <a:pt x="102628" y="252082"/>
                </a:lnTo>
                <a:lnTo>
                  <a:pt x="118605" y="239445"/>
                </a:lnTo>
                <a:lnTo>
                  <a:pt x="134162" y="230682"/>
                </a:lnTo>
                <a:lnTo>
                  <a:pt x="149136" y="225285"/>
                </a:lnTo>
                <a:lnTo>
                  <a:pt x="163360" y="222707"/>
                </a:lnTo>
                <a:lnTo>
                  <a:pt x="153212" y="210527"/>
                </a:lnTo>
                <a:lnTo>
                  <a:pt x="138226" y="199694"/>
                </a:lnTo>
                <a:lnTo>
                  <a:pt x="117944" y="193814"/>
                </a:lnTo>
                <a:lnTo>
                  <a:pt x="91909" y="196519"/>
                </a:lnTo>
                <a:lnTo>
                  <a:pt x="63347" y="206908"/>
                </a:lnTo>
                <a:lnTo>
                  <a:pt x="40386" y="220967"/>
                </a:lnTo>
                <a:lnTo>
                  <a:pt x="21285" y="239991"/>
                </a:lnTo>
                <a:lnTo>
                  <a:pt x="4305" y="265277"/>
                </a:lnTo>
                <a:lnTo>
                  <a:pt x="32537" y="259346"/>
                </a:lnTo>
                <a:lnTo>
                  <a:pt x="48399" y="257949"/>
                </a:lnTo>
                <a:lnTo>
                  <a:pt x="57696" y="261620"/>
                </a:lnTo>
                <a:lnTo>
                  <a:pt x="66217" y="270878"/>
                </a:lnTo>
                <a:lnTo>
                  <a:pt x="85102" y="282587"/>
                </a:lnTo>
                <a:lnTo>
                  <a:pt x="115125" y="288442"/>
                </a:lnTo>
                <a:lnTo>
                  <a:pt x="146558" y="281292"/>
                </a:lnTo>
                <a:lnTo>
                  <a:pt x="169684" y="253936"/>
                </a:lnTo>
                <a:lnTo>
                  <a:pt x="187883" y="256578"/>
                </a:lnTo>
                <a:lnTo>
                  <a:pt x="198856" y="259930"/>
                </a:lnTo>
                <a:lnTo>
                  <a:pt x="207022" y="266255"/>
                </a:lnTo>
                <a:lnTo>
                  <a:pt x="216814" y="277774"/>
                </a:lnTo>
                <a:lnTo>
                  <a:pt x="209080" y="295516"/>
                </a:lnTo>
                <a:lnTo>
                  <a:pt x="204609" y="307086"/>
                </a:lnTo>
                <a:lnTo>
                  <a:pt x="201714" y="317588"/>
                </a:lnTo>
                <a:lnTo>
                  <a:pt x="198691" y="332105"/>
                </a:lnTo>
                <a:lnTo>
                  <a:pt x="0" y="332105"/>
                </a:lnTo>
                <a:lnTo>
                  <a:pt x="0" y="435241"/>
                </a:lnTo>
                <a:lnTo>
                  <a:pt x="407619" y="435241"/>
                </a:lnTo>
                <a:lnTo>
                  <a:pt x="407619" y="332105"/>
                </a:lnTo>
                <a:lnTo>
                  <a:pt x="235470" y="332105"/>
                </a:lnTo>
                <a:lnTo>
                  <a:pt x="235470" y="331546"/>
                </a:lnTo>
                <a:lnTo>
                  <a:pt x="235051" y="332079"/>
                </a:lnTo>
                <a:lnTo>
                  <a:pt x="232168" y="285826"/>
                </a:lnTo>
                <a:lnTo>
                  <a:pt x="238582" y="258737"/>
                </a:lnTo>
                <a:lnTo>
                  <a:pt x="260896" y="240309"/>
                </a:lnTo>
                <a:lnTo>
                  <a:pt x="305752" y="220040"/>
                </a:lnTo>
                <a:lnTo>
                  <a:pt x="346824" y="192062"/>
                </a:lnTo>
                <a:lnTo>
                  <a:pt x="361353" y="162598"/>
                </a:lnTo>
                <a:lnTo>
                  <a:pt x="361302" y="139306"/>
                </a:lnTo>
                <a:lnTo>
                  <a:pt x="358635" y="129832"/>
                </a:lnTo>
                <a:lnTo>
                  <a:pt x="375564" y="156692"/>
                </a:lnTo>
                <a:lnTo>
                  <a:pt x="377913" y="175958"/>
                </a:lnTo>
                <a:lnTo>
                  <a:pt x="362699" y="196913"/>
                </a:lnTo>
                <a:lnTo>
                  <a:pt x="326948" y="228841"/>
                </a:lnTo>
                <a:lnTo>
                  <a:pt x="349859" y="225488"/>
                </a:lnTo>
                <a:lnTo>
                  <a:pt x="374142" y="215785"/>
                </a:lnTo>
                <a:lnTo>
                  <a:pt x="395833" y="196900"/>
                </a:lnTo>
                <a:lnTo>
                  <a:pt x="410997" y="166027"/>
                </a:lnTo>
                <a:lnTo>
                  <a:pt x="415010" y="113601"/>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33174686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Disposition HORTI COMESTIBLE 2">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5B53E99A-4FFF-AA36-4DB9-AC4A8F713070}"/>
              </a:ext>
            </a:extLst>
          </p:cNvPr>
          <p:cNvGrpSpPr/>
          <p:nvPr userDrawn="1"/>
        </p:nvGrpSpPr>
        <p:grpSpPr>
          <a:xfrm>
            <a:off x="347446" y="2096795"/>
            <a:ext cx="11785600" cy="3921125"/>
            <a:chOff x="347446" y="2096795"/>
            <a:chExt cx="11785600" cy="3921125"/>
          </a:xfrm>
        </p:grpSpPr>
        <p:sp>
          <p:nvSpPr>
            <p:cNvPr id="4" name="object 3">
              <a:extLst>
                <a:ext uri="{FF2B5EF4-FFF2-40B4-BE49-F238E27FC236}">
                  <a16:creationId xmlns:a16="http://schemas.microsoft.com/office/drawing/2014/main" id="{E59C9145-3271-B315-7849-BE86BBA8F99E}"/>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5" name="object 4">
              <a:extLst>
                <a:ext uri="{FF2B5EF4-FFF2-40B4-BE49-F238E27FC236}">
                  <a16:creationId xmlns:a16="http://schemas.microsoft.com/office/drawing/2014/main" id="{6F785D16-8D2C-9670-BF85-9F8329D04212}"/>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86BC25"/>
            </a:solidFill>
          </p:spPr>
          <p:txBody>
            <a:bodyPr wrap="square" lIns="0" tIns="0" rIns="0" bIns="0" rtlCol="0"/>
            <a:lstStyle/>
            <a:p>
              <a:endParaRPr/>
            </a:p>
          </p:txBody>
        </p:sp>
        <p:pic>
          <p:nvPicPr>
            <p:cNvPr id="6" name="object 5">
              <a:extLst>
                <a:ext uri="{FF2B5EF4-FFF2-40B4-BE49-F238E27FC236}">
                  <a16:creationId xmlns:a16="http://schemas.microsoft.com/office/drawing/2014/main" id="{52FF9847-7C3A-B63C-EF5E-695435915EFD}"/>
                </a:ext>
              </a:extLst>
            </p:cNvPr>
            <p:cNvPicPr/>
            <p:nvPr/>
          </p:nvPicPr>
          <p:blipFill>
            <a:blip r:embed="rId2" cstate="print"/>
            <a:stretch>
              <a:fillRect/>
            </a:stretch>
          </p:blipFill>
          <p:spPr>
            <a:xfrm>
              <a:off x="4019202" y="2096808"/>
              <a:ext cx="8113742" cy="3920553"/>
            </a:xfrm>
            <a:prstGeom prst="rect">
              <a:avLst/>
            </a:prstGeom>
          </p:spPr>
        </p:pic>
      </p:grpSp>
      <p:pic>
        <p:nvPicPr>
          <p:cNvPr id="18" name="Image 17">
            <a:extLst>
              <a:ext uri="{FF2B5EF4-FFF2-40B4-BE49-F238E27FC236}">
                <a16:creationId xmlns:a16="http://schemas.microsoft.com/office/drawing/2014/main" id="{6D4B8079-BDB6-4833-A848-E4712B9E53E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grpSp>
        <p:nvGrpSpPr>
          <p:cNvPr id="10" name="object 6">
            <a:extLst>
              <a:ext uri="{FF2B5EF4-FFF2-40B4-BE49-F238E27FC236}">
                <a16:creationId xmlns:a16="http://schemas.microsoft.com/office/drawing/2014/main" id="{3E44F5C6-7FA9-4ABB-9BF6-79FF3E9E7B4C}"/>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3A690A3F-4091-4B70-BDF4-A883C9D85AF4}"/>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3ACAEF67-ABE2-4759-9714-AFAD61FD2B2D}"/>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6" name="object 12">
            <a:extLst>
              <a:ext uri="{FF2B5EF4-FFF2-40B4-BE49-F238E27FC236}">
                <a16:creationId xmlns:a16="http://schemas.microsoft.com/office/drawing/2014/main" id="{7000038B-090B-4447-8FB5-9F826F26768D}"/>
              </a:ext>
            </a:extLst>
          </p:cNvPr>
          <p:cNvSpPr txBox="1">
            <a:spLocks noGrp="1"/>
          </p:cNvSpPr>
          <p:nvPr>
            <p:ph type="title" hasCustomPrompt="1"/>
          </p:nvPr>
        </p:nvSpPr>
        <p:spPr>
          <a:xfrm>
            <a:off x="1351863" y="754693"/>
            <a:ext cx="10578879"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05" dirty="0"/>
              <a:t>HORTICULTURE</a:t>
            </a:r>
            <a:r>
              <a:rPr sz="3800" spc="75" dirty="0"/>
              <a:t> </a:t>
            </a:r>
            <a:r>
              <a:rPr lang="fr-BE" sz="3800" spc="135" dirty="0"/>
              <a:t>COMESTIBLE</a:t>
            </a:r>
            <a:endParaRPr sz="3800" dirty="0"/>
          </a:p>
        </p:txBody>
      </p:sp>
      <p:sp>
        <p:nvSpPr>
          <p:cNvPr id="17" name="object 13">
            <a:extLst>
              <a:ext uri="{FF2B5EF4-FFF2-40B4-BE49-F238E27FC236}">
                <a16:creationId xmlns:a16="http://schemas.microsoft.com/office/drawing/2014/main" id="{0612C5D7-58C9-4E48-98F4-A722661BB2E2}"/>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9" name="Espace réservé de la date 18">
            <a:extLst>
              <a:ext uri="{FF2B5EF4-FFF2-40B4-BE49-F238E27FC236}">
                <a16:creationId xmlns:a16="http://schemas.microsoft.com/office/drawing/2014/main" id="{A3A4020F-7886-4894-95A9-89D1DA318F4B}"/>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20" name="Espace réservé du pied de page 19">
            <a:extLst>
              <a:ext uri="{FF2B5EF4-FFF2-40B4-BE49-F238E27FC236}">
                <a16:creationId xmlns:a16="http://schemas.microsoft.com/office/drawing/2014/main" id="{9C52EF02-17DB-447A-AF12-036B8C5D77B6}"/>
              </a:ext>
            </a:extLst>
          </p:cNvPr>
          <p:cNvSpPr>
            <a:spLocks noGrp="1"/>
          </p:cNvSpPr>
          <p:nvPr>
            <p:ph type="ftr" sz="quarter" idx="11"/>
          </p:nvPr>
        </p:nvSpPr>
        <p:spPr/>
        <p:txBody>
          <a:bodyPr/>
          <a:lstStyle/>
          <a:p>
            <a:endParaRPr lang="fr-BE"/>
          </a:p>
        </p:txBody>
      </p:sp>
      <p:sp>
        <p:nvSpPr>
          <p:cNvPr id="21" name="Espace réservé du numéro de diapositive 20">
            <a:extLst>
              <a:ext uri="{FF2B5EF4-FFF2-40B4-BE49-F238E27FC236}">
                <a16:creationId xmlns:a16="http://schemas.microsoft.com/office/drawing/2014/main" id="{3CF22FE0-2988-48A6-8209-C34481B48244}"/>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3" name="Sous-titre 2">
            <a:extLst>
              <a:ext uri="{FF2B5EF4-FFF2-40B4-BE49-F238E27FC236}">
                <a16:creationId xmlns:a16="http://schemas.microsoft.com/office/drawing/2014/main" id="{CBF23BB4-4A67-42CF-942F-41C8B8E734ED}"/>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sp>
        <p:nvSpPr>
          <p:cNvPr id="7" name="object 9">
            <a:extLst>
              <a:ext uri="{FF2B5EF4-FFF2-40B4-BE49-F238E27FC236}">
                <a16:creationId xmlns:a16="http://schemas.microsoft.com/office/drawing/2014/main" id="{7C6646E9-F21C-F8A2-E40D-6EE29643DA94}"/>
              </a:ext>
            </a:extLst>
          </p:cNvPr>
          <p:cNvSpPr/>
          <p:nvPr userDrawn="1"/>
        </p:nvSpPr>
        <p:spPr>
          <a:xfrm>
            <a:off x="1965591" y="2556001"/>
            <a:ext cx="415290" cy="636905"/>
          </a:xfrm>
          <a:custGeom>
            <a:avLst/>
            <a:gdLst/>
            <a:ahLst/>
            <a:cxnLst/>
            <a:rect l="l" t="t" r="r" b="b"/>
            <a:pathLst>
              <a:path w="415289" h="636905">
                <a:moveTo>
                  <a:pt x="341731" y="479425"/>
                </a:moveTo>
                <a:lnTo>
                  <a:pt x="65874" y="479425"/>
                </a:lnTo>
                <a:lnTo>
                  <a:pt x="95758" y="636600"/>
                </a:lnTo>
                <a:lnTo>
                  <a:pt x="311848" y="636600"/>
                </a:lnTo>
                <a:lnTo>
                  <a:pt x="341731" y="479425"/>
                </a:lnTo>
                <a:close/>
              </a:path>
              <a:path w="415289" h="636905">
                <a:moveTo>
                  <a:pt x="415010" y="113601"/>
                </a:moveTo>
                <a:lnTo>
                  <a:pt x="400761" y="70739"/>
                </a:lnTo>
                <a:lnTo>
                  <a:pt x="377698" y="34010"/>
                </a:lnTo>
                <a:lnTo>
                  <a:pt x="355295" y="0"/>
                </a:lnTo>
                <a:lnTo>
                  <a:pt x="353275" y="23571"/>
                </a:lnTo>
                <a:lnTo>
                  <a:pt x="347306" y="40246"/>
                </a:lnTo>
                <a:lnTo>
                  <a:pt x="332638" y="57988"/>
                </a:lnTo>
                <a:lnTo>
                  <a:pt x="304520" y="84721"/>
                </a:lnTo>
                <a:lnTo>
                  <a:pt x="282854" y="110020"/>
                </a:lnTo>
                <a:lnTo>
                  <a:pt x="267398" y="141503"/>
                </a:lnTo>
                <a:lnTo>
                  <a:pt x="264045" y="176098"/>
                </a:lnTo>
                <a:lnTo>
                  <a:pt x="278676" y="210769"/>
                </a:lnTo>
                <a:lnTo>
                  <a:pt x="254381" y="231838"/>
                </a:lnTo>
                <a:lnTo>
                  <a:pt x="241249" y="243954"/>
                </a:lnTo>
                <a:lnTo>
                  <a:pt x="234746" y="251688"/>
                </a:lnTo>
                <a:lnTo>
                  <a:pt x="230327" y="259651"/>
                </a:lnTo>
                <a:lnTo>
                  <a:pt x="184404" y="239344"/>
                </a:lnTo>
                <a:lnTo>
                  <a:pt x="143395" y="238874"/>
                </a:lnTo>
                <a:lnTo>
                  <a:pt x="113919" y="246888"/>
                </a:lnTo>
                <a:lnTo>
                  <a:pt x="102628" y="252082"/>
                </a:lnTo>
                <a:lnTo>
                  <a:pt x="118605" y="239445"/>
                </a:lnTo>
                <a:lnTo>
                  <a:pt x="134162" y="230682"/>
                </a:lnTo>
                <a:lnTo>
                  <a:pt x="149136" y="225285"/>
                </a:lnTo>
                <a:lnTo>
                  <a:pt x="163360" y="222707"/>
                </a:lnTo>
                <a:lnTo>
                  <a:pt x="153212" y="210527"/>
                </a:lnTo>
                <a:lnTo>
                  <a:pt x="138226" y="199694"/>
                </a:lnTo>
                <a:lnTo>
                  <a:pt x="117944" y="193814"/>
                </a:lnTo>
                <a:lnTo>
                  <a:pt x="91909" y="196519"/>
                </a:lnTo>
                <a:lnTo>
                  <a:pt x="63347" y="206908"/>
                </a:lnTo>
                <a:lnTo>
                  <a:pt x="40386" y="220967"/>
                </a:lnTo>
                <a:lnTo>
                  <a:pt x="21285" y="239991"/>
                </a:lnTo>
                <a:lnTo>
                  <a:pt x="4305" y="265277"/>
                </a:lnTo>
                <a:lnTo>
                  <a:pt x="32537" y="259346"/>
                </a:lnTo>
                <a:lnTo>
                  <a:pt x="48399" y="257949"/>
                </a:lnTo>
                <a:lnTo>
                  <a:pt x="57696" y="261620"/>
                </a:lnTo>
                <a:lnTo>
                  <a:pt x="66217" y="270878"/>
                </a:lnTo>
                <a:lnTo>
                  <a:pt x="85102" y="282587"/>
                </a:lnTo>
                <a:lnTo>
                  <a:pt x="115125" y="288442"/>
                </a:lnTo>
                <a:lnTo>
                  <a:pt x="146558" y="281292"/>
                </a:lnTo>
                <a:lnTo>
                  <a:pt x="169684" y="253936"/>
                </a:lnTo>
                <a:lnTo>
                  <a:pt x="187883" y="256578"/>
                </a:lnTo>
                <a:lnTo>
                  <a:pt x="198856" y="259930"/>
                </a:lnTo>
                <a:lnTo>
                  <a:pt x="207022" y="266255"/>
                </a:lnTo>
                <a:lnTo>
                  <a:pt x="216814" y="277774"/>
                </a:lnTo>
                <a:lnTo>
                  <a:pt x="209080" y="295516"/>
                </a:lnTo>
                <a:lnTo>
                  <a:pt x="204609" y="307086"/>
                </a:lnTo>
                <a:lnTo>
                  <a:pt x="201714" y="317588"/>
                </a:lnTo>
                <a:lnTo>
                  <a:pt x="198691" y="332105"/>
                </a:lnTo>
                <a:lnTo>
                  <a:pt x="0" y="332105"/>
                </a:lnTo>
                <a:lnTo>
                  <a:pt x="0" y="435241"/>
                </a:lnTo>
                <a:lnTo>
                  <a:pt x="407619" y="435241"/>
                </a:lnTo>
                <a:lnTo>
                  <a:pt x="407619" y="332105"/>
                </a:lnTo>
                <a:lnTo>
                  <a:pt x="235470" y="332105"/>
                </a:lnTo>
                <a:lnTo>
                  <a:pt x="235470" y="331546"/>
                </a:lnTo>
                <a:lnTo>
                  <a:pt x="235051" y="332079"/>
                </a:lnTo>
                <a:lnTo>
                  <a:pt x="232168" y="285826"/>
                </a:lnTo>
                <a:lnTo>
                  <a:pt x="238582" y="258737"/>
                </a:lnTo>
                <a:lnTo>
                  <a:pt x="260896" y="240309"/>
                </a:lnTo>
                <a:lnTo>
                  <a:pt x="305752" y="220040"/>
                </a:lnTo>
                <a:lnTo>
                  <a:pt x="346824" y="192062"/>
                </a:lnTo>
                <a:lnTo>
                  <a:pt x="361353" y="162598"/>
                </a:lnTo>
                <a:lnTo>
                  <a:pt x="361302" y="139306"/>
                </a:lnTo>
                <a:lnTo>
                  <a:pt x="358635" y="129832"/>
                </a:lnTo>
                <a:lnTo>
                  <a:pt x="375564" y="156692"/>
                </a:lnTo>
                <a:lnTo>
                  <a:pt x="377913" y="175958"/>
                </a:lnTo>
                <a:lnTo>
                  <a:pt x="362699" y="196913"/>
                </a:lnTo>
                <a:lnTo>
                  <a:pt x="326948" y="228841"/>
                </a:lnTo>
                <a:lnTo>
                  <a:pt x="349859" y="225488"/>
                </a:lnTo>
                <a:lnTo>
                  <a:pt x="374142" y="215785"/>
                </a:lnTo>
                <a:lnTo>
                  <a:pt x="395833" y="196900"/>
                </a:lnTo>
                <a:lnTo>
                  <a:pt x="410997" y="166027"/>
                </a:lnTo>
                <a:lnTo>
                  <a:pt x="415010" y="113601"/>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7030413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isposition HORTI COMESTIBLE 3">
    <p:spTree>
      <p:nvGrpSpPr>
        <p:cNvPr id="1" name=""/>
        <p:cNvGrpSpPr/>
        <p:nvPr/>
      </p:nvGrpSpPr>
      <p:grpSpPr>
        <a:xfrm>
          <a:off x="0" y="0"/>
          <a:ext cx="0" cy="0"/>
          <a:chOff x="0" y="0"/>
          <a:chExt cx="0" cy="0"/>
        </a:xfrm>
      </p:grpSpPr>
      <p:grpSp>
        <p:nvGrpSpPr>
          <p:cNvPr id="6" name="object 2">
            <a:extLst>
              <a:ext uri="{FF2B5EF4-FFF2-40B4-BE49-F238E27FC236}">
                <a16:creationId xmlns:a16="http://schemas.microsoft.com/office/drawing/2014/main" id="{DAE44065-67F0-7123-2E80-DC53E66E7C18}"/>
              </a:ext>
            </a:extLst>
          </p:cNvPr>
          <p:cNvGrpSpPr/>
          <p:nvPr userDrawn="1"/>
        </p:nvGrpSpPr>
        <p:grpSpPr>
          <a:xfrm>
            <a:off x="457201" y="457200"/>
            <a:ext cx="11278800" cy="5943612"/>
            <a:chOff x="457201" y="457200"/>
            <a:chExt cx="11278800" cy="5943612"/>
          </a:xfrm>
        </p:grpSpPr>
        <p:pic>
          <p:nvPicPr>
            <p:cNvPr id="7" name="object 3">
              <a:extLst>
                <a:ext uri="{FF2B5EF4-FFF2-40B4-BE49-F238E27FC236}">
                  <a16:creationId xmlns:a16="http://schemas.microsoft.com/office/drawing/2014/main" id="{B51D417C-A45A-4714-E29D-F38A66D52FE1}"/>
                </a:ext>
              </a:extLst>
            </p:cNvPr>
            <p:cNvPicPr/>
            <p:nvPr/>
          </p:nvPicPr>
          <p:blipFill>
            <a:blip r:embed="rId2" cstate="print"/>
            <a:stretch>
              <a:fillRect/>
            </a:stretch>
          </p:blipFill>
          <p:spPr>
            <a:xfrm>
              <a:off x="457201" y="457200"/>
              <a:ext cx="11278800" cy="5943600"/>
            </a:xfrm>
            <a:prstGeom prst="rect">
              <a:avLst/>
            </a:prstGeom>
          </p:spPr>
        </p:pic>
        <p:sp>
          <p:nvSpPr>
            <p:cNvPr id="8" name="object 4">
              <a:extLst>
                <a:ext uri="{FF2B5EF4-FFF2-40B4-BE49-F238E27FC236}">
                  <a16:creationId xmlns:a16="http://schemas.microsoft.com/office/drawing/2014/main" id="{CA6AD562-2952-6810-C87F-BBDF4D1746D9}"/>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10" name="object 6">
              <a:extLst>
                <a:ext uri="{FF2B5EF4-FFF2-40B4-BE49-F238E27FC236}">
                  <a16:creationId xmlns:a16="http://schemas.microsoft.com/office/drawing/2014/main" id="{23BB0245-EED0-E1CB-D146-9C86E7CAACAA}"/>
                </a:ext>
              </a:extLst>
            </p:cNvPr>
            <p:cNvPicPr/>
            <p:nvPr/>
          </p:nvPicPr>
          <p:blipFill>
            <a:blip r:embed="rId3" cstate="print"/>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22EEC31B-235B-624A-DADB-E2EDAF72DD78}"/>
                </a:ext>
              </a:extLst>
            </p:cNvPr>
            <p:cNvPicPr/>
            <p:nvPr/>
          </p:nvPicPr>
          <p:blipFill>
            <a:blip r:embed="rId4" cstate="print"/>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8D0F7E35-3220-E51F-D00C-CCDE8BC88EC8}"/>
                </a:ext>
              </a:extLst>
            </p:cNvPr>
            <p:cNvPicPr/>
            <p:nvPr/>
          </p:nvPicPr>
          <p:blipFill>
            <a:blip r:embed="rId5" cstate="print"/>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1F574333-D869-8EF4-797D-67CB49421BEB}"/>
                </a:ext>
              </a:extLst>
            </p:cNvPr>
            <p:cNvPicPr/>
            <p:nvPr/>
          </p:nvPicPr>
          <p:blipFill>
            <a:blip r:embed="rId6" cstate="print"/>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FCD613E7-0506-34FD-BC59-5EB4172BD81F}"/>
                </a:ext>
              </a:extLst>
            </p:cNvPr>
            <p:cNvPicPr/>
            <p:nvPr/>
          </p:nvPicPr>
          <p:blipFill>
            <a:blip r:embed="rId7" cstate="print"/>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7F95D8B9-6B8A-BCFB-08F4-A50DB7A6FE6E}"/>
                </a:ext>
              </a:extLst>
            </p:cNvPr>
            <p:cNvPicPr/>
            <p:nvPr/>
          </p:nvPicPr>
          <p:blipFill>
            <a:blip r:embed="rId8" cstate="print"/>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CB43E9D2-ECAA-4965-688B-2E086FA91F96}"/>
                </a:ext>
              </a:extLst>
            </p:cNvPr>
            <p:cNvPicPr/>
            <p:nvPr/>
          </p:nvPicPr>
          <p:blipFill>
            <a:blip r:embed="rId9" cstate="print"/>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982F437A-223F-8D13-51E8-61701CFCDEC5}"/>
                </a:ext>
              </a:extLst>
            </p:cNvPr>
            <p:cNvPicPr/>
            <p:nvPr/>
          </p:nvPicPr>
          <p:blipFill>
            <a:blip r:embed="rId10" cstate="print"/>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6FAB6C5E-DA8F-F36D-5A10-8D83F2FB08B7}"/>
                </a:ext>
              </a:extLst>
            </p:cNvPr>
            <p:cNvPicPr/>
            <p:nvPr/>
          </p:nvPicPr>
          <p:blipFill>
            <a:blip r:embed="rId11" cstate="print"/>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C87D443C-FA75-F077-1FBD-6E51409081CB}"/>
                </a:ext>
              </a:extLst>
            </p:cNvPr>
            <p:cNvPicPr/>
            <p:nvPr/>
          </p:nvPicPr>
          <p:blipFill>
            <a:blip r:embed="rId12" cstate="print"/>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BF11764C-D742-ED97-6564-21518CC7C5BA}"/>
                </a:ext>
              </a:extLst>
            </p:cNvPr>
            <p:cNvPicPr/>
            <p:nvPr/>
          </p:nvPicPr>
          <p:blipFill>
            <a:blip r:embed="rId13" cstate="print"/>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3AA8BC44-3EC1-B17C-649C-78D9AD8F9894}"/>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59D52B85-7F9F-4C25-BB2B-315454372ECB}"/>
                </a:ext>
              </a:extLst>
            </p:cNvPr>
            <p:cNvPicPr/>
            <p:nvPr/>
          </p:nvPicPr>
          <p:blipFill>
            <a:blip r:embed="rId14" cstate="print"/>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F6525CC4-5917-B4F4-B10F-EBA13FA416C3}"/>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EBA6C67A-FAC6-06B8-D4D1-A12B7F2814AF}"/>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86BC25"/>
            </a:solidFill>
          </p:spPr>
          <p:txBody>
            <a:bodyPr wrap="square" lIns="0" tIns="0" rIns="0" bIns="0" rtlCol="0"/>
            <a:lstStyle/>
            <a:p>
              <a:endParaRPr/>
            </a:p>
          </p:txBody>
        </p:sp>
        <p:sp>
          <p:nvSpPr>
            <p:cNvPr id="25" name="object 21">
              <a:extLst>
                <a:ext uri="{FF2B5EF4-FFF2-40B4-BE49-F238E27FC236}">
                  <a16:creationId xmlns:a16="http://schemas.microsoft.com/office/drawing/2014/main" id="{ADB6E9F1-9639-8B1D-ED28-C52C61F13CB7}"/>
                </a:ext>
              </a:extLst>
            </p:cNvPr>
            <p:cNvSpPr/>
            <p:nvPr/>
          </p:nvSpPr>
          <p:spPr>
            <a:xfrm>
              <a:off x="10671035" y="870724"/>
              <a:ext cx="415290" cy="636905"/>
            </a:xfrm>
            <a:custGeom>
              <a:avLst/>
              <a:gdLst/>
              <a:ahLst/>
              <a:cxnLst/>
              <a:rect l="l" t="t" r="r" b="b"/>
              <a:pathLst>
                <a:path w="415290" h="636905">
                  <a:moveTo>
                    <a:pt x="341731" y="479425"/>
                  </a:moveTo>
                  <a:lnTo>
                    <a:pt x="65874" y="479425"/>
                  </a:lnTo>
                  <a:lnTo>
                    <a:pt x="95758" y="636600"/>
                  </a:lnTo>
                  <a:lnTo>
                    <a:pt x="311848" y="636600"/>
                  </a:lnTo>
                  <a:lnTo>
                    <a:pt x="341731" y="479425"/>
                  </a:lnTo>
                  <a:close/>
                </a:path>
                <a:path w="415290" h="636905">
                  <a:moveTo>
                    <a:pt x="415010" y="113601"/>
                  </a:moveTo>
                  <a:lnTo>
                    <a:pt x="400761" y="70726"/>
                  </a:lnTo>
                  <a:lnTo>
                    <a:pt x="377698" y="33997"/>
                  </a:lnTo>
                  <a:lnTo>
                    <a:pt x="355295" y="0"/>
                  </a:lnTo>
                  <a:lnTo>
                    <a:pt x="353263" y="23571"/>
                  </a:lnTo>
                  <a:lnTo>
                    <a:pt x="347306" y="40246"/>
                  </a:lnTo>
                  <a:lnTo>
                    <a:pt x="332638" y="57988"/>
                  </a:lnTo>
                  <a:lnTo>
                    <a:pt x="304520" y="84721"/>
                  </a:lnTo>
                  <a:lnTo>
                    <a:pt x="282854" y="110020"/>
                  </a:lnTo>
                  <a:lnTo>
                    <a:pt x="267398" y="141503"/>
                  </a:lnTo>
                  <a:lnTo>
                    <a:pt x="264045" y="176098"/>
                  </a:lnTo>
                  <a:lnTo>
                    <a:pt x="278676" y="210769"/>
                  </a:lnTo>
                  <a:lnTo>
                    <a:pt x="254381" y="231825"/>
                  </a:lnTo>
                  <a:lnTo>
                    <a:pt x="241249" y="243941"/>
                  </a:lnTo>
                  <a:lnTo>
                    <a:pt x="234746" y="251688"/>
                  </a:lnTo>
                  <a:lnTo>
                    <a:pt x="230327" y="259651"/>
                  </a:lnTo>
                  <a:lnTo>
                    <a:pt x="184404" y="239344"/>
                  </a:lnTo>
                  <a:lnTo>
                    <a:pt x="143383" y="238861"/>
                  </a:lnTo>
                  <a:lnTo>
                    <a:pt x="113919" y="246888"/>
                  </a:lnTo>
                  <a:lnTo>
                    <a:pt x="102628" y="252082"/>
                  </a:lnTo>
                  <a:lnTo>
                    <a:pt x="118605" y="239433"/>
                  </a:lnTo>
                  <a:lnTo>
                    <a:pt x="134162" y="230682"/>
                  </a:lnTo>
                  <a:lnTo>
                    <a:pt x="149136" y="225285"/>
                  </a:lnTo>
                  <a:lnTo>
                    <a:pt x="163360" y="222707"/>
                  </a:lnTo>
                  <a:lnTo>
                    <a:pt x="153212" y="210527"/>
                  </a:lnTo>
                  <a:lnTo>
                    <a:pt x="138226" y="199694"/>
                  </a:lnTo>
                  <a:lnTo>
                    <a:pt x="117944" y="193814"/>
                  </a:lnTo>
                  <a:lnTo>
                    <a:pt x="91909" y="196519"/>
                  </a:lnTo>
                  <a:lnTo>
                    <a:pt x="63347" y="206895"/>
                  </a:lnTo>
                  <a:lnTo>
                    <a:pt x="40386" y="220967"/>
                  </a:lnTo>
                  <a:lnTo>
                    <a:pt x="21272" y="239991"/>
                  </a:lnTo>
                  <a:lnTo>
                    <a:pt x="4305" y="265277"/>
                  </a:lnTo>
                  <a:lnTo>
                    <a:pt x="32537" y="259334"/>
                  </a:lnTo>
                  <a:lnTo>
                    <a:pt x="48399" y="257949"/>
                  </a:lnTo>
                  <a:lnTo>
                    <a:pt x="57683" y="261620"/>
                  </a:lnTo>
                  <a:lnTo>
                    <a:pt x="66217" y="270878"/>
                  </a:lnTo>
                  <a:lnTo>
                    <a:pt x="85102" y="282575"/>
                  </a:lnTo>
                  <a:lnTo>
                    <a:pt x="115112" y="288442"/>
                  </a:lnTo>
                  <a:lnTo>
                    <a:pt x="146545" y="281292"/>
                  </a:lnTo>
                  <a:lnTo>
                    <a:pt x="169684" y="253936"/>
                  </a:lnTo>
                  <a:lnTo>
                    <a:pt x="187871" y="256565"/>
                  </a:lnTo>
                  <a:lnTo>
                    <a:pt x="198843" y="259930"/>
                  </a:lnTo>
                  <a:lnTo>
                    <a:pt x="207022" y="266255"/>
                  </a:lnTo>
                  <a:lnTo>
                    <a:pt x="216814" y="277774"/>
                  </a:lnTo>
                  <a:lnTo>
                    <a:pt x="209080" y="295516"/>
                  </a:lnTo>
                  <a:lnTo>
                    <a:pt x="204609" y="307086"/>
                  </a:lnTo>
                  <a:lnTo>
                    <a:pt x="201714" y="317588"/>
                  </a:lnTo>
                  <a:lnTo>
                    <a:pt x="198691" y="332105"/>
                  </a:lnTo>
                  <a:lnTo>
                    <a:pt x="0" y="332105"/>
                  </a:lnTo>
                  <a:lnTo>
                    <a:pt x="0" y="435241"/>
                  </a:lnTo>
                  <a:lnTo>
                    <a:pt x="407619" y="435241"/>
                  </a:lnTo>
                  <a:lnTo>
                    <a:pt x="407619" y="332105"/>
                  </a:lnTo>
                  <a:lnTo>
                    <a:pt x="235470" y="332105"/>
                  </a:lnTo>
                  <a:lnTo>
                    <a:pt x="235470" y="331546"/>
                  </a:lnTo>
                  <a:lnTo>
                    <a:pt x="235051" y="332079"/>
                  </a:lnTo>
                  <a:lnTo>
                    <a:pt x="232168" y="285813"/>
                  </a:lnTo>
                  <a:lnTo>
                    <a:pt x="238582" y="258724"/>
                  </a:lnTo>
                  <a:lnTo>
                    <a:pt x="260896" y="240309"/>
                  </a:lnTo>
                  <a:lnTo>
                    <a:pt x="305752" y="220040"/>
                  </a:lnTo>
                  <a:lnTo>
                    <a:pt x="346824" y="192062"/>
                  </a:lnTo>
                  <a:lnTo>
                    <a:pt x="361353" y="162598"/>
                  </a:lnTo>
                  <a:lnTo>
                    <a:pt x="361302" y="139293"/>
                  </a:lnTo>
                  <a:lnTo>
                    <a:pt x="358635" y="129832"/>
                  </a:lnTo>
                  <a:lnTo>
                    <a:pt x="375564" y="156679"/>
                  </a:lnTo>
                  <a:lnTo>
                    <a:pt x="377913" y="175945"/>
                  </a:lnTo>
                  <a:lnTo>
                    <a:pt x="362699" y="196913"/>
                  </a:lnTo>
                  <a:lnTo>
                    <a:pt x="326948" y="228841"/>
                  </a:lnTo>
                  <a:lnTo>
                    <a:pt x="349859" y="225488"/>
                  </a:lnTo>
                  <a:lnTo>
                    <a:pt x="374142" y="215785"/>
                  </a:lnTo>
                  <a:lnTo>
                    <a:pt x="395833" y="196900"/>
                  </a:lnTo>
                  <a:lnTo>
                    <a:pt x="410997" y="166027"/>
                  </a:lnTo>
                  <a:lnTo>
                    <a:pt x="415010" y="113601"/>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F237C004-F558-400C-A755-4516D22EF1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5456A5B-C257-4554-A680-A4C1F64035C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504EE01-A9C5-4649-9A53-608348ECD4CA}"/>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8" name="object 24">
            <a:extLst>
              <a:ext uri="{FF2B5EF4-FFF2-40B4-BE49-F238E27FC236}">
                <a16:creationId xmlns:a16="http://schemas.microsoft.com/office/drawing/2014/main" id="{CD8A53BA-A8C8-4F7C-A788-4C515FB38599}"/>
              </a:ext>
            </a:extLst>
          </p:cNvPr>
          <p:cNvSpPr txBox="1">
            <a:spLocks noGrp="1"/>
          </p:cNvSpPr>
          <p:nvPr>
            <p:ph type="title" hasCustomPrompt="1"/>
          </p:nvPr>
        </p:nvSpPr>
        <p:spPr>
          <a:xfrm>
            <a:off x="1769606" y="1856675"/>
            <a:ext cx="3729990"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lang="fr-BE" sz="2300" b="1" spc="55" dirty="0">
                <a:solidFill>
                  <a:srgbClr val="FFFFFF"/>
                </a:solidFill>
                <a:latin typeface="Calibri"/>
                <a:cs typeface="Calibri"/>
              </a:rPr>
              <a:t>HORTICULTURE </a:t>
            </a:r>
            <a:r>
              <a:rPr lang="fr-BE" sz="2300" b="1" spc="45" dirty="0">
                <a:solidFill>
                  <a:srgbClr val="FFFFFF"/>
                </a:solidFill>
                <a:latin typeface="Calibri"/>
                <a:cs typeface="Calibri"/>
              </a:rPr>
              <a:t>ORNEMENTALE</a:t>
            </a:r>
            <a:endParaRPr sz="2300" dirty="0"/>
          </a:p>
        </p:txBody>
      </p:sp>
      <p:sp>
        <p:nvSpPr>
          <p:cNvPr id="29" name="Espace réservé du texte 31">
            <a:extLst>
              <a:ext uri="{FF2B5EF4-FFF2-40B4-BE49-F238E27FC236}">
                <a16:creationId xmlns:a16="http://schemas.microsoft.com/office/drawing/2014/main" id="{73ED62B6-3957-4CB5-A3AE-61275EE1612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31196663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Disposition HORTI COMESTIBLE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DC16DFD6-AB8A-C22F-000F-A76CC34A2329}"/>
              </a:ext>
            </a:extLst>
          </p:cNvPr>
          <p:cNvGrpSpPr/>
          <p:nvPr userDrawn="1"/>
        </p:nvGrpSpPr>
        <p:grpSpPr>
          <a:xfrm>
            <a:off x="457200" y="457200"/>
            <a:ext cx="11278799" cy="5943612"/>
            <a:chOff x="457200" y="457200"/>
            <a:chExt cx="11278799" cy="5943612"/>
          </a:xfrm>
        </p:grpSpPr>
        <p:pic>
          <p:nvPicPr>
            <p:cNvPr id="9" name="object 3">
              <a:extLst>
                <a:ext uri="{FF2B5EF4-FFF2-40B4-BE49-F238E27FC236}">
                  <a16:creationId xmlns:a16="http://schemas.microsoft.com/office/drawing/2014/main" id="{A1B06EB3-FD7A-2E94-71D1-C0510A26D9CA}"/>
                </a:ext>
              </a:extLst>
            </p:cNvPr>
            <p:cNvPicPr/>
            <p:nvPr/>
          </p:nvPicPr>
          <p:blipFill>
            <a:blip r:embed="rId2" cstate="print"/>
            <a:stretch>
              <a:fillRect/>
            </a:stretch>
          </p:blipFill>
          <p:spPr>
            <a:xfrm>
              <a:off x="457200" y="457200"/>
              <a:ext cx="11278799" cy="5943600"/>
            </a:xfrm>
            <a:prstGeom prst="rect">
              <a:avLst/>
            </a:prstGeom>
          </p:spPr>
        </p:pic>
        <p:sp>
          <p:nvSpPr>
            <p:cNvPr id="26" name="object 4">
              <a:extLst>
                <a:ext uri="{FF2B5EF4-FFF2-40B4-BE49-F238E27FC236}">
                  <a16:creationId xmlns:a16="http://schemas.microsoft.com/office/drawing/2014/main" id="{6A2F1277-CA58-02E2-F438-292496315DE3}"/>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0" name="object 6">
              <a:extLst>
                <a:ext uri="{FF2B5EF4-FFF2-40B4-BE49-F238E27FC236}">
                  <a16:creationId xmlns:a16="http://schemas.microsoft.com/office/drawing/2014/main" id="{188FBC46-CCDF-FC86-8268-174CFEE0EBD0}"/>
                </a:ext>
              </a:extLst>
            </p:cNvPr>
            <p:cNvPicPr/>
            <p:nvPr/>
          </p:nvPicPr>
          <p:blipFill>
            <a:blip r:embed="rId3" cstate="print"/>
            <a:stretch>
              <a:fillRect/>
            </a:stretch>
          </p:blipFill>
          <p:spPr>
            <a:xfrm>
              <a:off x="2262896" y="845892"/>
              <a:ext cx="191192" cy="116827"/>
            </a:xfrm>
            <a:prstGeom prst="rect">
              <a:avLst/>
            </a:prstGeom>
          </p:spPr>
        </p:pic>
        <p:pic>
          <p:nvPicPr>
            <p:cNvPr id="31" name="object 7">
              <a:extLst>
                <a:ext uri="{FF2B5EF4-FFF2-40B4-BE49-F238E27FC236}">
                  <a16:creationId xmlns:a16="http://schemas.microsoft.com/office/drawing/2014/main" id="{DEB2F877-18BD-A726-86DA-A830EEF786B0}"/>
                </a:ext>
              </a:extLst>
            </p:cNvPr>
            <p:cNvPicPr/>
            <p:nvPr/>
          </p:nvPicPr>
          <p:blipFill>
            <a:blip r:embed="rId4" cstate="print"/>
            <a:stretch>
              <a:fillRect/>
            </a:stretch>
          </p:blipFill>
          <p:spPr>
            <a:xfrm>
              <a:off x="2476723" y="807203"/>
              <a:ext cx="314252" cy="155332"/>
            </a:xfrm>
            <a:prstGeom prst="rect">
              <a:avLst/>
            </a:prstGeom>
          </p:spPr>
        </p:pic>
        <p:pic>
          <p:nvPicPr>
            <p:cNvPr id="32" name="object 8">
              <a:extLst>
                <a:ext uri="{FF2B5EF4-FFF2-40B4-BE49-F238E27FC236}">
                  <a16:creationId xmlns:a16="http://schemas.microsoft.com/office/drawing/2014/main" id="{4A372A1F-1669-395C-C5C8-38250A97FDA4}"/>
                </a:ext>
              </a:extLst>
            </p:cNvPr>
            <p:cNvPicPr/>
            <p:nvPr/>
          </p:nvPicPr>
          <p:blipFill>
            <a:blip r:embed="rId5" cstate="print"/>
            <a:stretch>
              <a:fillRect/>
            </a:stretch>
          </p:blipFill>
          <p:spPr>
            <a:xfrm>
              <a:off x="2818596" y="846974"/>
              <a:ext cx="65265" cy="114312"/>
            </a:xfrm>
            <a:prstGeom prst="rect">
              <a:avLst/>
            </a:prstGeom>
          </p:spPr>
        </p:pic>
        <p:pic>
          <p:nvPicPr>
            <p:cNvPr id="33" name="object 9">
              <a:extLst>
                <a:ext uri="{FF2B5EF4-FFF2-40B4-BE49-F238E27FC236}">
                  <a16:creationId xmlns:a16="http://schemas.microsoft.com/office/drawing/2014/main" id="{61EDD3D8-B948-DA42-5D8F-5B152F97CDBA}"/>
                </a:ext>
              </a:extLst>
            </p:cNvPr>
            <p:cNvPicPr/>
            <p:nvPr/>
          </p:nvPicPr>
          <p:blipFill>
            <a:blip r:embed="rId6" cstate="print"/>
            <a:stretch>
              <a:fillRect/>
            </a:stretch>
          </p:blipFill>
          <p:spPr>
            <a:xfrm>
              <a:off x="2924695" y="836085"/>
              <a:ext cx="223837" cy="126636"/>
            </a:xfrm>
            <a:prstGeom prst="rect">
              <a:avLst/>
            </a:prstGeom>
          </p:spPr>
        </p:pic>
        <p:pic>
          <p:nvPicPr>
            <p:cNvPr id="34" name="object 10">
              <a:extLst>
                <a:ext uri="{FF2B5EF4-FFF2-40B4-BE49-F238E27FC236}">
                  <a16:creationId xmlns:a16="http://schemas.microsoft.com/office/drawing/2014/main" id="{9AF86C2F-CE75-C644-904E-EA8C37CE7B32}"/>
                </a:ext>
              </a:extLst>
            </p:cNvPr>
            <p:cNvPicPr/>
            <p:nvPr/>
          </p:nvPicPr>
          <p:blipFill>
            <a:blip r:embed="rId7" cstate="print"/>
            <a:stretch>
              <a:fillRect/>
            </a:stretch>
          </p:blipFill>
          <p:spPr>
            <a:xfrm>
              <a:off x="2262896" y="1030259"/>
              <a:ext cx="71958" cy="117830"/>
            </a:xfrm>
            <a:prstGeom prst="rect">
              <a:avLst/>
            </a:prstGeom>
          </p:spPr>
        </p:pic>
        <p:pic>
          <p:nvPicPr>
            <p:cNvPr id="35" name="object 11">
              <a:extLst>
                <a:ext uri="{FF2B5EF4-FFF2-40B4-BE49-F238E27FC236}">
                  <a16:creationId xmlns:a16="http://schemas.microsoft.com/office/drawing/2014/main" id="{C07EE2D9-A66B-FB87-CCFF-D5202CB98832}"/>
                </a:ext>
              </a:extLst>
            </p:cNvPr>
            <p:cNvPicPr/>
            <p:nvPr/>
          </p:nvPicPr>
          <p:blipFill>
            <a:blip r:embed="rId8" cstate="print"/>
            <a:stretch>
              <a:fillRect/>
            </a:stretch>
          </p:blipFill>
          <p:spPr>
            <a:xfrm>
              <a:off x="2358334" y="1029333"/>
              <a:ext cx="192708" cy="120397"/>
            </a:xfrm>
            <a:prstGeom prst="rect">
              <a:avLst/>
            </a:prstGeom>
          </p:spPr>
        </p:pic>
        <p:pic>
          <p:nvPicPr>
            <p:cNvPr id="36" name="object 12">
              <a:extLst>
                <a:ext uri="{FF2B5EF4-FFF2-40B4-BE49-F238E27FC236}">
                  <a16:creationId xmlns:a16="http://schemas.microsoft.com/office/drawing/2014/main" id="{5EC3C0AB-7CEC-BA13-90DD-DE4F999CA2E4}"/>
                </a:ext>
              </a:extLst>
            </p:cNvPr>
            <p:cNvPicPr/>
            <p:nvPr/>
          </p:nvPicPr>
          <p:blipFill>
            <a:blip r:embed="rId9" cstate="print"/>
            <a:stretch>
              <a:fillRect/>
            </a:stretch>
          </p:blipFill>
          <p:spPr>
            <a:xfrm>
              <a:off x="2574899" y="1029707"/>
              <a:ext cx="94526" cy="119481"/>
            </a:xfrm>
            <a:prstGeom prst="rect">
              <a:avLst/>
            </a:prstGeom>
          </p:spPr>
        </p:pic>
        <p:pic>
          <p:nvPicPr>
            <p:cNvPr id="37" name="object 13">
              <a:extLst>
                <a:ext uri="{FF2B5EF4-FFF2-40B4-BE49-F238E27FC236}">
                  <a16:creationId xmlns:a16="http://schemas.microsoft.com/office/drawing/2014/main" id="{C0F22595-9631-1788-83DD-76254B7B66FF}"/>
                </a:ext>
              </a:extLst>
            </p:cNvPr>
            <p:cNvPicPr/>
            <p:nvPr/>
          </p:nvPicPr>
          <p:blipFill>
            <a:blip r:embed="rId10" cstate="print"/>
            <a:stretch>
              <a:fillRect/>
            </a:stretch>
          </p:blipFill>
          <p:spPr>
            <a:xfrm>
              <a:off x="2689974" y="1030433"/>
              <a:ext cx="87718" cy="118935"/>
            </a:xfrm>
            <a:prstGeom prst="rect">
              <a:avLst/>
            </a:prstGeom>
          </p:spPr>
        </p:pic>
        <p:pic>
          <p:nvPicPr>
            <p:cNvPr id="38" name="object 14">
              <a:extLst>
                <a:ext uri="{FF2B5EF4-FFF2-40B4-BE49-F238E27FC236}">
                  <a16:creationId xmlns:a16="http://schemas.microsoft.com/office/drawing/2014/main" id="{CDB818BB-E205-FD69-143C-B8625E9CC3B3}"/>
                </a:ext>
              </a:extLst>
            </p:cNvPr>
            <p:cNvPicPr/>
            <p:nvPr/>
          </p:nvPicPr>
          <p:blipFill>
            <a:blip r:embed="rId11" cstate="print"/>
            <a:stretch>
              <a:fillRect/>
            </a:stretch>
          </p:blipFill>
          <p:spPr>
            <a:xfrm>
              <a:off x="2798245" y="1029522"/>
              <a:ext cx="174539" cy="119837"/>
            </a:xfrm>
            <a:prstGeom prst="rect">
              <a:avLst/>
            </a:prstGeom>
          </p:spPr>
        </p:pic>
        <p:pic>
          <p:nvPicPr>
            <p:cNvPr id="39" name="object 15">
              <a:extLst>
                <a:ext uri="{FF2B5EF4-FFF2-40B4-BE49-F238E27FC236}">
                  <a16:creationId xmlns:a16="http://schemas.microsoft.com/office/drawing/2014/main" id="{C7BD3A72-40DA-023E-4908-85D1C59D30F8}"/>
                </a:ext>
              </a:extLst>
            </p:cNvPr>
            <p:cNvPicPr/>
            <p:nvPr/>
          </p:nvPicPr>
          <p:blipFill>
            <a:blip r:embed="rId12" cstate="print"/>
            <a:stretch>
              <a:fillRect/>
            </a:stretch>
          </p:blipFill>
          <p:spPr>
            <a:xfrm>
              <a:off x="2993710" y="1030433"/>
              <a:ext cx="172717" cy="118935"/>
            </a:xfrm>
            <a:prstGeom prst="rect">
              <a:avLst/>
            </a:prstGeom>
          </p:spPr>
        </p:pic>
        <p:pic>
          <p:nvPicPr>
            <p:cNvPr id="40" name="object 16">
              <a:extLst>
                <a:ext uri="{FF2B5EF4-FFF2-40B4-BE49-F238E27FC236}">
                  <a16:creationId xmlns:a16="http://schemas.microsoft.com/office/drawing/2014/main" id="{CF3406BA-5FBE-7725-3CE6-795F984B2C1C}"/>
                </a:ext>
              </a:extLst>
            </p:cNvPr>
            <p:cNvPicPr/>
            <p:nvPr/>
          </p:nvPicPr>
          <p:blipFill>
            <a:blip r:embed="rId13" cstate="print"/>
            <a:stretch>
              <a:fillRect/>
            </a:stretch>
          </p:blipFill>
          <p:spPr>
            <a:xfrm>
              <a:off x="3197050" y="1029512"/>
              <a:ext cx="163521" cy="120218"/>
            </a:xfrm>
            <a:prstGeom prst="rect">
              <a:avLst/>
            </a:prstGeom>
          </p:spPr>
        </p:pic>
        <p:sp>
          <p:nvSpPr>
            <p:cNvPr id="41" name="object 17">
              <a:extLst>
                <a:ext uri="{FF2B5EF4-FFF2-40B4-BE49-F238E27FC236}">
                  <a16:creationId xmlns:a16="http://schemas.microsoft.com/office/drawing/2014/main" id="{1BC5E234-6E30-25D3-3EE1-D6539F8B0DB6}"/>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2" name="object 18">
              <a:extLst>
                <a:ext uri="{FF2B5EF4-FFF2-40B4-BE49-F238E27FC236}">
                  <a16:creationId xmlns:a16="http://schemas.microsoft.com/office/drawing/2014/main" id="{C603A7D7-D583-C185-EAAB-2A00A5F69EFE}"/>
                </a:ext>
              </a:extLst>
            </p:cNvPr>
            <p:cNvPicPr/>
            <p:nvPr/>
          </p:nvPicPr>
          <p:blipFill>
            <a:blip r:embed="rId14" cstate="print"/>
            <a:stretch>
              <a:fillRect/>
            </a:stretch>
          </p:blipFill>
          <p:spPr>
            <a:xfrm>
              <a:off x="1932696" y="1082268"/>
              <a:ext cx="238683" cy="180339"/>
            </a:xfrm>
            <a:prstGeom prst="rect">
              <a:avLst/>
            </a:prstGeom>
          </p:spPr>
        </p:pic>
        <p:sp>
          <p:nvSpPr>
            <p:cNvPr id="43" name="object 19">
              <a:extLst>
                <a:ext uri="{FF2B5EF4-FFF2-40B4-BE49-F238E27FC236}">
                  <a16:creationId xmlns:a16="http://schemas.microsoft.com/office/drawing/2014/main" id="{5B8D95D7-3E66-6165-0E94-013214CBDA86}"/>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4" name="object 20">
              <a:extLst>
                <a:ext uri="{FF2B5EF4-FFF2-40B4-BE49-F238E27FC236}">
                  <a16:creationId xmlns:a16="http://schemas.microsoft.com/office/drawing/2014/main" id="{3D8D3202-7931-9F89-FC28-8CD8E39FAA46}"/>
                </a:ext>
              </a:extLst>
            </p:cNvPr>
            <p:cNvSpPr/>
            <p:nvPr/>
          </p:nvSpPr>
          <p:spPr>
            <a:xfrm>
              <a:off x="10416593"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86BC25"/>
            </a:solidFill>
          </p:spPr>
          <p:txBody>
            <a:bodyPr wrap="square" lIns="0" tIns="0" rIns="0" bIns="0" rtlCol="0"/>
            <a:lstStyle/>
            <a:p>
              <a:endParaRPr/>
            </a:p>
          </p:txBody>
        </p:sp>
        <p:sp>
          <p:nvSpPr>
            <p:cNvPr id="45" name="object 21">
              <a:extLst>
                <a:ext uri="{FF2B5EF4-FFF2-40B4-BE49-F238E27FC236}">
                  <a16:creationId xmlns:a16="http://schemas.microsoft.com/office/drawing/2014/main" id="{4D206365-D6DD-1EEC-BFAF-F6C1DF22204E}"/>
                </a:ext>
              </a:extLst>
            </p:cNvPr>
            <p:cNvSpPr/>
            <p:nvPr/>
          </p:nvSpPr>
          <p:spPr>
            <a:xfrm>
              <a:off x="10671035" y="870724"/>
              <a:ext cx="415290" cy="636905"/>
            </a:xfrm>
            <a:custGeom>
              <a:avLst/>
              <a:gdLst/>
              <a:ahLst/>
              <a:cxnLst/>
              <a:rect l="l" t="t" r="r" b="b"/>
              <a:pathLst>
                <a:path w="415290" h="636905">
                  <a:moveTo>
                    <a:pt x="341731" y="479425"/>
                  </a:moveTo>
                  <a:lnTo>
                    <a:pt x="65874" y="479425"/>
                  </a:lnTo>
                  <a:lnTo>
                    <a:pt x="95758" y="636600"/>
                  </a:lnTo>
                  <a:lnTo>
                    <a:pt x="311848" y="636600"/>
                  </a:lnTo>
                  <a:lnTo>
                    <a:pt x="341731" y="479425"/>
                  </a:lnTo>
                  <a:close/>
                </a:path>
                <a:path w="415290" h="636905">
                  <a:moveTo>
                    <a:pt x="415010" y="113601"/>
                  </a:moveTo>
                  <a:lnTo>
                    <a:pt x="400761" y="70726"/>
                  </a:lnTo>
                  <a:lnTo>
                    <a:pt x="377698" y="33997"/>
                  </a:lnTo>
                  <a:lnTo>
                    <a:pt x="355295" y="0"/>
                  </a:lnTo>
                  <a:lnTo>
                    <a:pt x="353263" y="23571"/>
                  </a:lnTo>
                  <a:lnTo>
                    <a:pt x="347306" y="40246"/>
                  </a:lnTo>
                  <a:lnTo>
                    <a:pt x="332638" y="57988"/>
                  </a:lnTo>
                  <a:lnTo>
                    <a:pt x="304520" y="84721"/>
                  </a:lnTo>
                  <a:lnTo>
                    <a:pt x="282841" y="110020"/>
                  </a:lnTo>
                  <a:lnTo>
                    <a:pt x="267398" y="141503"/>
                  </a:lnTo>
                  <a:lnTo>
                    <a:pt x="264045" y="176098"/>
                  </a:lnTo>
                  <a:lnTo>
                    <a:pt x="278676" y="210769"/>
                  </a:lnTo>
                  <a:lnTo>
                    <a:pt x="254381" y="231825"/>
                  </a:lnTo>
                  <a:lnTo>
                    <a:pt x="241249" y="243941"/>
                  </a:lnTo>
                  <a:lnTo>
                    <a:pt x="234746" y="251688"/>
                  </a:lnTo>
                  <a:lnTo>
                    <a:pt x="230327" y="259651"/>
                  </a:lnTo>
                  <a:lnTo>
                    <a:pt x="184404" y="239344"/>
                  </a:lnTo>
                  <a:lnTo>
                    <a:pt x="143383" y="238861"/>
                  </a:lnTo>
                  <a:lnTo>
                    <a:pt x="113919" y="246888"/>
                  </a:lnTo>
                  <a:lnTo>
                    <a:pt x="102628" y="252082"/>
                  </a:lnTo>
                  <a:lnTo>
                    <a:pt x="118605" y="239433"/>
                  </a:lnTo>
                  <a:lnTo>
                    <a:pt x="134162" y="230682"/>
                  </a:lnTo>
                  <a:lnTo>
                    <a:pt x="149136" y="225285"/>
                  </a:lnTo>
                  <a:lnTo>
                    <a:pt x="163360" y="222707"/>
                  </a:lnTo>
                  <a:lnTo>
                    <a:pt x="153212" y="210527"/>
                  </a:lnTo>
                  <a:lnTo>
                    <a:pt x="138226" y="199694"/>
                  </a:lnTo>
                  <a:lnTo>
                    <a:pt x="117944" y="193814"/>
                  </a:lnTo>
                  <a:lnTo>
                    <a:pt x="91909" y="196519"/>
                  </a:lnTo>
                  <a:lnTo>
                    <a:pt x="63347" y="206895"/>
                  </a:lnTo>
                  <a:lnTo>
                    <a:pt x="40386" y="220967"/>
                  </a:lnTo>
                  <a:lnTo>
                    <a:pt x="21272" y="239991"/>
                  </a:lnTo>
                  <a:lnTo>
                    <a:pt x="4305" y="265277"/>
                  </a:lnTo>
                  <a:lnTo>
                    <a:pt x="32537" y="259334"/>
                  </a:lnTo>
                  <a:lnTo>
                    <a:pt x="48399" y="257949"/>
                  </a:lnTo>
                  <a:lnTo>
                    <a:pt x="57683" y="261620"/>
                  </a:lnTo>
                  <a:lnTo>
                    <a:pt x="66217" y="270878"/>
                  </a:lnTo>
                  <a:lnTo>
                    <a:pt x="85102" y="282575"/>
                  </a:lnTo>
                  <a:lnTo>
                    <a:pt x="115112" y="288442"/>
                  </a:lnTo>
                  <a:lnTo>
                    <a:pt x="146545" y="281292"/>
                  </a:lnTo>
                  <a:lnTo>
                    <a:pt x="169684" y="253936"/>
                  </a:lnTo>
                  <a:lnTo>
                    <a:pt x="187871" y="256565"/>
                  </a:lnTo>
                  <a:lnTo>
                    <a:pt x="198843" y="259930"/>
                  </a:lnTo>
                  <a:lnTo>
                    <a:pt x="207022" y="266255"/>
                  </a:lnTo>
                  <a:lnTo>
                    <a:pt x="216814" y="277774"/>
                  </a:lnTo>
                  <a:lnTo>
                    <a:pt x="209080" y="295516"/>
                  </a:lnTo>
                  <a:lnTo>
                    <a:pt x="204609" y="307086"/>
                  </a:lnTo>
                  <a:lnTo>
                    <a:pt x="201714" y="317588"/>
                  </a:lnTo>
                  <a:lnTo>
                    <a:pt x="198691" y="332105"/>
                  </a:lnTo>
                  <a:lnTo>
                    <a:pt x="0" y="332105"/>
                  </a:lnTo>
                  <a:lnTo>
                    <a:pt x="0" y="435241"/>
                  </a:lnTo>
                  <a:lnTo>
                    <a:pt x="407619" y="435241"/>
                  </a:lnTo>
                  <a:lnTo>
                    <a:pt x="407619" y="332105"/>
                  </a:lnTo>
                  <a:lnTo>
                    <a:pt x="235470" y="332105"/>
                  </a:lnTo>
                  <a:lnTo>
                    <a:pt x="235470" y="331546"/>
                  </a:lnTo>
                  <a:lnTo>
                    <a:pt x="235051" y="332079"/>
                  </a:lnTo>
                  <a:lnTo>
                    <a:pt x="232168" y="285813"/>
                  </a:lnTo>
                  <a:lnTo>
                    <a:pt x="238582" y="258724"/>
                  </a:lnTo>
                  <a:lnTo>
                    <a:pt x="260896" y="240309"/>
                  </a:lnTo>
                  <a:lnTo>
                    <a:pt x="305752" y="220040"/>
                  </a:lnTo>
                  <a:lnTo>
                    <a:pt x="346824" y="192062"/>
                  </a:lnTo>
                  <a:lnTo>
                    <a:pt x="361353" y="162598"/>
                  </a:lnTo>
                  <a:lnTo>
                    <a:pt x="361302" y="139293"/>
                  </a:lnTo>
                  <a:lnTo>
                    <a:pt x="358635" y="129832"/>
                  </a:lnTo>
                  <a:lnTo>
                    <a:pt x="375564" y="156679"/>
                  </a:lnTo>
                  <a:lnTo>
                    <a:pt x="377913" y="175945"/>
                  </a:lnTo>
                  <a:lnTo>
                    <a:pt x="362686" y="196913"/>
                  </a:lnTo>
                  <a:lnTo>
                    <a:pt x="326948" y="228841"/>
                  </a:lnTo>
                  <a:lnTo>
                    <a:pt x="349859" y="225488"/>
                  </a:lnTo>
                  <a:lnTo>
                    <a:pt x="374142" y="215785"/>
                  </a:lnTo>
                  <a:lnTo>
                    <a:pt x="395833" y="196900"/>
                  </a:lnTo>
                  <a:lnTo>
                    <a:pt x="410997" y="166027"/>
                  </a:lnTo>
                  <a:lnTo>
                    <a:pt x="415010" y="113601"/>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F237C004-F558-400C-A755-4516D22EF1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5456A5B-C257-4554-A680-A4C1F64035C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504EE01-A9C5-4649-9A53-608348ECD4CA}"/>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8" name="object 24">
            <a:extLst>
              <a:ext uri="{FF2B5EF4-FFF2-40B4-BE49-F238E27FC236}">
                <a16:creationId xmlns:a16="http://schemas.microsoft.com/office/drawing/2014/main" id="{CD8A53BA-A8C8-4F7C-A788-4C515FB38599}"/>
              </a:ext>
            </a:extLst>
          </p:cNvPr>
          <p:cNvSpPr txBox="1">
            <a:spLocks noGrp="1"/>
          </p:cNvSpPr>
          <p:nvPr>
            <p:ph type="title" hasCustomPrompt="1"/>
          </p:nvPr>
        </p:nvSpPr>
        <p:spPr>
          <a:xfrm>
            <a:off x="1769606" y="1856675"/>
            <a:ext cx="3729990" cy="72071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lang="fr-BE" sz="2300" b="1" spc="55" dirty="0">
                <a:solidFill>
                  <a:srgbClr val="FFFFFF"/>
                </a:solidFill>
                <a:latin typeface="Calibri"/>
                <a:cs typeface="Calibri"/>
              </a:rPr>
              <a:t>HORTICULTURE </a:t>
            </a:r>
            <a:r>
              <a:rPr lang="fr-BE" sz="2300" b="1" spc="45" dirty="0">
                <a:solidFill>
                  <a:srgbClr val="FFFFFF"/>
                </a:solidFill>
                <a:latin typeface="Calibri"/>
                <a:cs typeface="Calibri"/>
              </a:rPr>
              <a:t>ORNEMENTALE</a:t>
            </a:r>
            <a:endParaRPr sz="2300" dirty="0"/>
          </a:p>
        </p:txBody>
      </p:sp>
      <p:sp>
        <p:nvSpPr>
          <p:cNvPr id="29" name="Espace réservé du texte 31">
            <a:extLst>
              <a:ext uri="{FF2B5EF4-FFF2-40B4-BE49-F238E27FC236}">
                <a16:creationId xmlns:a16="http://schemas.microsoft.com/office/drawing/2014/main" id="{73ED62B6-3957-4CB5-A3AE-61275EE1612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5065510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sposition HORTI COMESTIBLE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237C004-F558-400C-A755-4516D22EF1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5456A5B-C257-4554-A680-A4C1F64035C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504EE01-A9C5-4649-9A53-608348ECD4CA}"/>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 name="object 2">
            <a:extLst>
              <a:ext uri="{FF2B5EF4-FFF2-40B4-BE49-F238E27FC236}">
                <a16:creationId xmlns:a16="http://schemas.microsoft.com/office/drawing/2014/main" id="{FC1D7C3C-82DE-8E5D-A558-4B540800B0C2}"/>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6" name="object 3">
            <a:extLst>
              <a:ext uri="{FF2B5EF4-FFF2-40B4-BE49-F238E27FC236}">
                <a16:creationId xmlns:a16="http://schemas.microsoft.com/office/drawing/2014/main" id="{D8F7412C-2653-71AC-9504-A100D6E83965}"/>
              </a:ext>
            </a:extLst>
          </p:cNvPr>
          <p:cNvSpPr/>
          <p:nvPr userDrawn="1"/>
        </p:nvSpPr>
        <p:spPr>
          <a:xfrm>
            <a:off x="6227409"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86BC25"/>
          </a:solidFill>
        </p:spPr>
        <p:txBody>
          <a:bodyPr wrap="square" lIns="0" tIns="0" rIns="0" bIns="0" rtlCol="0"/>
          <a:lstStyle/>
          <a:p>
            <a:endParaRPr/>
          </a:p>
        </p:txBody>
      </p:sp>
      <p:sp>
        <p:nvSpPr>
          <p:cNvPr id="7" name="object 4">
            <a:extLst>
              <a:ext uri="{FF2B5EF4-FFF2-40B4-BE49-F238E27FC236}">
                <a16:creationId xmlns:a16="http://schemas.microsoft.com/office/drawing/2014/main" id="{62B609EB-3716-7A00-2E65-20EC19D7CE28}"/>
              </a:ext>
            </a:extLst>
          </p:cNvPr>
          <p:cNvSpPr txBox="1"/>
          <p:nvPr userDrawn="1"/>
        </p:nvSpPr>
        <p:spPr>
          <a:xfrm>
            <a:off x="1380176"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solidFill>
                  <a:srgbClr val="2E2E33"/>
                </a:solidFill>
                <a:latin typeface="Calibri"/>
                <a:cs typeface="Calibri"/>
              </a:rPr>
              <a:t>REPRÉSENTANTS</a:t>
            </a:r>
            <a:r>
              <a:rPr sz="3800" b="1" spc="145" dirty="0">
                <a:solidFill>
                  <a:srgbClr val="2E2E33"/>
                </a:solidFill>
                <a:latin typeface="Calibri"/>
                <a:cs typeface="Calibri"/>
              </a:rPr>
              <a:t> </a:t>
            </a:r>
            <a:r>
              <a:rPr sz="3800" b="1" spc="90" dirty="0">
                <a:solidFill>
                  <a:srgbClr val="2E2E33"/>
                </a:solidFill>
                <a:latin typeface="Calibri"/>
                <a:cs typeface="Calibri"/>
              </a:rPr>
              <a:t>ÉLUS</a:t>
            </a:r>
            <a:endParaRPr sz="3800">
              <a:latin typeface="Calibri"/>
              <a:cs typeface="Calibri"/>
            </a:endParaRPr>
          </a:p>
        </p:txBody>
      </p:sp>
      <p:sp>
        <p:nvSpPr>
          <p:cNvPr id="8" name="object 5" descr="$PPTXTitle">
            <a:extLst>
              <a:ext uri="{FF2B5EF4-FFF2-40B4-BE49-F238E27FC236}">
                <a16:creationId xmlns:a16="http://schemas.microsoft.com/office/drawing/2014/main" id="{7183B4B6-1876-4C10-6FD9-BADEC936111E}"/>
              </a:ext>
            </a:extLst>
          </p:cNvPr>
          <p:cNvSpPr txBox="1">
            <a:spLocks noGrp="1"/>
          </p:cNvSpPr>
          <p:nvPr>
            <p:ph type="title"/>
          </p:nvPr>
        </p:nvSpPr>
        <p:spPr>
          <a:xfrm>
            <a:off x="6808771" y="538360"/>
            <a:ext cx="3891279" cy="939800"/>
          </a:xfrm>
          <a:prstGeom prst="rect">
            <a:avLst/>
          </a:prstGeom>
        </p:spPr>
        <p:txBody>
          <a:bodyPr vert="horz" wrap="square" lIns="0" tIns="12700" rIns="0" bIns="0" rtlCol="0">
            <a:spAutoFit/>
          </a:bodyPr>
          <a:lstStyle/>
          <a:p>
            <a:pPr marL="12700" marR="5080" indent="15240">
              <a:lnSpc>
                <a:spcPct val="100000"/>
              </a:lnSpc>
              <a:spcBef>
                <a:spcPts val="100"/>
              </a:spcBef>
            </a:pPr>
            <a:r>
              <a:rPr sz="3000" spc="95" dirty="0"/>
              <a:t>FILIÈRE</a:t>
            </a:r>
            <a:r>
              <a:rPr sz="3000" spc="140" dirty="0"/>
              <a:t> </a:t>
            </a:r>
            <a:r>
              <a:rPr sz="3000" spc="75" dirty="0"/>
              <a:t>HORTICULTURE </a:t>
            </a:r>
            <a:r>
              <a:rPr sz="3000" spc="80" dirty="0"/>
              <a:t>ORNEMENTALE</a:t>
            </a:r>
            <a:endParaRPr sz="3000"/>
          </a:p>
        </p:txBody>
      </p:sp>
      <p:grpSp>
        <p:nvGrpSpPr>
          <p:cNvPr id="9" name="object 6">
            <a:extLst>
              <a:ext uri="{FF2B5EF4-FFF2-40B4-BE49-F238E27FC236}">
                <a16:creationId xmlns:a16="http://schemas.microsoft.com/office/drawing/2014/main" id="{57AA22A6-6D1C-AD32-3957-60461933CA96}"/>
              </a:ext>
            </a:extLst>
          </p:cNvPr>
          <p:cNvGrpSpPr/>
          <p:nvPr userDrawn="1"/>
        </p:nvGrpSpPr>
        <p:grpSpPr>
          <a:xfrm>
            <a:off x="10518874" y="5816844"/>
            <a:ext cx="875665" cy="153035"/>
            <a:chOff x="10518874" y="5816844"/>
            <a:chExt cx="875665" cy="153035"/>
          </a:xfrm>
        </p:grpSpPr>
        <p:pic>
          <p:nvPicPr>
            <p:cNvPr id="10" name="object 7">
              <a:extLst>
                <a:ext uri="{FF2B5EF4-FFF2-40B4-BE49-F238E27FC236}">
                  <a16:creationId xmlns:a16="http://schemas.microsoft.com/office/drawing/2014/main" id="{C3A709C3-C7D6-97F8-8565-0E7A94FA529D}"/>
                </a:ext>
              </a:extLst>
            </p:cNvPr>
            <p:cNvPicPr/>
            <p:nvPr/>
          </p:nvPicPr>
          <p:blipFill>
            <a:blip r:embed="rId2" cstate="print"/>
            <a:stretch>
              <a:fillRect/>
            </a:stretch>
          </p:blipFill>
          <p:spPr>
            <a:xfrm>
              <a:off x="10518874" y="5854847"/>
              <a:ext cx="189007" cy="114731"/>
            </a:xfrm>
            <a:prstGeom prst="rect">
              <a:avLst/>
            </a:prstGeom>
          </p:spPr>
        </p:pic>
        <p:pic>
          <p:nvPicPr>
            <p:cNvPr id="11" name="object 8">
              <a:extLst>
                <a:ext uri="{FF2B5EF4-FFF2-40B4-BE49-F238E27FC236}">
                  <a16:creationId xmlns:a16="http://schemas.microsoft.com/office/drawing/2014/main" id="{FD52C90A-58F2-1A91-9A95-242BAF8A8E28}"/>
                </a:ext>
              </a:extLst>
            </p:cNvPr>
            <p:cNvPicPr/>
            <p:nvPr/>
          </p:nvPicPr>
          <p:blipFill>
            <a:blip r:embed="rId3" cstate="print"/>
            <a:stretch>
              <a:fillRect/>
            </a:stretch>
          </p:blipFill>
          <p:spPr>
            <a:xfrm>
              <a:off x="10730267" y="5816844"/>
              <a:ext cx="310642" cy="152642"/>
            </a:xfrm>
            <a:prstGeom prst="rect">
              <a:avLst/>
            </a:prstGeom>
          </p:spPr>
        </p:pic>
        <p:pic>
          <p:nvPicPr>
            <p:cNvPr id="12" name="object 9">
              <a:extLst>
                <a:ext uri="{FF2B5EF4-FFF2-40B4-BE49-F238E27FC236}">
                  <a16:creationId xmlns:a16="http://schemas.microsoft.com/office/drawing/2014/main" id="{629CFB50-A0BD-80DD-10F3-2B7375CD97AB}"/>
                </a:ext>
              </a:extLst>
            </p:cNvPr>
            <p:cNvPicPr/>
            <p:nvPr/>
          </p:nvPicPr>
          <p:blipFill>
            <a:blip r:embed="rId4" cstate="print"/>
            <a:stretch>
              <a:fillRect/>
            </a:stretch>
          </p:blipFill>
          <p:spPr>
            <a:xfrm>
              <a:off x="11068231" y="5855889"/>
              <a:ext cx="64706" cy="112280"/>
            </a:xfrm>
            <a:prstGeom prst="rect">
              <a:avLst/>
            </a:prstGeom>
          </p:spPr>
        </p:pic>
        <p:pic>
          <p:nvPicPr>
            <p:cNvPr id="13" name="object 10">
              <a:extLst>
                <a:ext uri="{FF2B5EF4-FFF2-40B4-BE49-F238E27FC236}">
                  <a16:creationId xmlns:a16="http://schemas.microsoft.com/office/drawing/2014/main" id="{6B94D467-1622-14FF-73E4-B458A39A62B7}"/>
                </a:ext>
              </a:extLst>
            </p:cNvPr>
            <p:cNvPicPr/>
            <p:nvPr/>
          </p:nvPicPr>
          <p:blipFill>
            <a:blip r:embed="rId5" cstate="print"/>
            <a:stretch>
              <a:fillRect/>
            </a:stretch>
          </p:blipFill>
          <p:spPr>
            <a:xfrm>
              <a:off x="11173120" y="5845112"/>
              <a:ext cx="221231" cy="124470"/>
            </a:xfrm>
            <a:prstGeom prst="rect">
              <a:avLst/>
            </a:prstGeom>
          </p:spPr>
        </p:pic>
      </p:grpSp>
      <p:grpSp>
        <p:nvGrpSpPr>
          <p:cNvPr id="14" name="object 11">
            <a:extLst>
              <a:ext uri="{FF2B5EF4-FFF2-40B4-BE49-F238E27FC236}">
                <a16:creationId xmlns:a16="http://schemas.microsoft.com/office/drawing/2014/main" id="{50163969-3EBA-8A21-CB92-2DEEF8F69D4E}"/>
              </a:ext>
            </a:extLst>
          </p:cNvPr>
          <p:cNvGrpSpPr/>
          <p:nvPr userDrawn="1"/>
        </p:nvGrpSpPr>
        <p:grpSpPr>
          <a:xfrm>
            <a:off x="10518965" y="6034806"/>
            <a:ext cx="1085215" cy="118745"/>
            <a:chOff x="10518965" y="6034806"/>
            <a:chExt cx="1085215" cy="118745"/>
          </a:xfrm>
        </p:grpSpPr>
        <p:pic>
          <p:nvPicPr>
            <p:cNvPr id="15" name="object 12">
              <a:extLst>
                <a:ext uri="{FF2B5EF4-FFF2-40B4-BE49-F238E27FC236}">
                  <a16:creationId xmlns:a16="http://schemas.microsoft.com/office/drawing/2014/main" id="{51AE78F2-3CD9-8C3C-C1EF-F56A18022924}"/>
                </a:ext>
              </a:extLst>
            </p:cNvPr>
            <p:cNvPicPr/>
            <p:nvPr/>
          </p:nvPicPr>
          <p:blipFill>
            <a:blip r:embed="rId6" cstate="print"/>
            <a:stretch>
              <a:fillRect/>
            </a:stretch>
          </p:blipFill>
          <p:spPr>
            <a:xfrm>
              <a:off x="10518965" y="6035902"/>
              <a:ext cx="71031" cy="115735"/>
            </a:xfrm>
            <a:prstGeom prst="rect">
              <a:avLst/>
            </a:prstGeom>
          </p:spPr>
        </p:pic>
        <p:pic>
          <p:nvPicPr>
            <p:cNvPr id="16" name="object 13">
              <a:extLst>
                <a:ext uri="{FF2B5EF4-FFF2-40B4-BE49-F238E27FC236}">
                  <a16:creationId xmlns:a16="http://schemas.microsoft.com/office/drawing/2014/main" id="{C6D5DE87-1EAC-6E25-C3FC-7D08238CBCF0}"/>
                </a:ext>
              </a:extLst>
            </p:cNvPr>
            <p:cNvPicPr/>
            <p:nvPr/>
          </p:nvPicPr>
          <p:blipFill>
            <a:blip r:embed="rId7" cstate="print"/>
            <a:stretch>
              <a:fillRect/>
            </a:stretch>
          </p:blipFill>
          <p:spPr>
            <a:xfrm>
              <a:off x="10613057" y="6034991"/>
              <a:ext cx="190657" cy="118228"/>
            </a:xfrm>
            <a:prstGeom prst="rect">
              <a:avLst/>
            </a:prstGeom>
          </p:spPr>
        </p:pic>
        <p:pic>
          <p:nvPicPr>
            <p:cNvPr id="17" name="object 14">
              <a:extLst>
                <a:ext uri="{FF2B5EF4-FFF2-40B4-BE49-F238E27FC236}">
                  <a16:creationId xmlns:a16="http://schemas.microsoft.com/office/drawing/2014/main" id="{20656748-3E36-2CAB-03BF-C0512546630E}"/>
                </a:ext>
              </a:extLst>
            </p:cNvPr>
            <p:cNvPicPr/>
            <p:nvPr/>
          </p:nvPicPr>
          <p:blipFill>
            <a:blip r:embed="rId8" cstate="print"/>
            <a:stretch>
              <a:fillRect/>
            </a:stretch>
          </p:blipFill>
          <p:spPr>
            <a:xfrm>
              <a:off x="10827508" y="6035352"/>
              <a:ext cx="93268" cy="117462"/>
            </a:xfrm>
            <a:prstGeom prst="rect">
              <a:avLst/>
            </a:prstGeom>
          </p:spPr>
        </p:pic>
        <p:pic>
          <p:nvPicPr>
            <p:cNvPr id="18" name="object 15">
              <a:extLst>
                <a:ext uri="{FF2B5EF4-FFF2-40B4-BE49-F238E27FC236}">
                  <a16:creationId xmlns:a16="http://schemas.microsoft.com/office/drawing/2014/main" id="{DF83E1E7-BA72-3EA3-23F5-14425BB3D147}"/>
                </a:ext>
              </a:extLst>
            </p:cNvPr>
            <p:cNvPicPr/>
            <p:nvPr/>
          </p:nvPicPr>
          <p:blipFill>
            <a:blip r:embed="rId9" cstate="print"/>
            <a:stretch>
              <a:fillRect/>
            </a:stretch>
          </p:blipFill>
          <p:spPr>
            <a:xfrm>
              <a:off x="10941095" y="6036038"/>
              <a:ext cx="86728" cy="116776"/>
            </a:xfrm>
            <a:prstGeom prst="rect">
              <a:avLst/>
            </a:prstGeom>
          </p:spPr>
        </p:pic>
        <p:pic>
          <p:nvPicPr>
            <p:cNvPr id="19" name="object 16">
              <a:extLst>
                <a:ext uri="{FF2B5EF4-FFF2-40B4-BE49-F238E27FC236}">
                  <a16:creationId xmlns:a16="http://schemas.microsoft.com/office/drawing/2014/main" id="{FEE11ED0-48E7-4486-CB69-1B164AACD139}"/>
                </a:ext>
              </a:extLst>
            </p:cNvPr>
            <p:cNvPicPr/>
            <p:nvPr/>
          </p:nvPicPr>
          <p:blipFill>
            <a:blip r:embed="rId10" cstate="print"/>
            <a:stretch>
              <a:fillRect/>
            </a:stretch>
          </p:blipFill>
          <p:spPr>
            <a:xfrm>
              <a:off x="11048188" y="6035123"/>
              <a:ext cx="172477" cy="117690"/>
            </a:xfrm>
            <a:prstGeom prst="rect">
              <a:avLst/>
            </a:prstGeom>
          </p:spPr>
        </p:pic>
        <p:pic>
          <p:nvPicPr>
            <p:cNvPr id="20" name="object 17">
              <a:extLst>
                <a:ext uri="{FF2B5EF4-FFF2-40B4-BE49-F238E27FC236}">
                  <a16:creationId xmlns:a16="http://schemas.microsoft.com/office/drawing/2014/main" id="{C65F8B8F-8E62-DC1B-E41D-0FD874D1E182}"/>
                </a:ext>
              </a:extLst>
            </p:cNvPr>
            <p:cNvPicPr/>
            <p:nvPr/>
          </p:nvPicPr>
          <p:blipFill>
            <a:blip r:embed="rId11" cstate="print"/>
            <a:stretch>
              <a:fillRect/>
            </a:stretch>
          </p:blipFill>
          <p:spPr>
            <a:xfrm>
              <a:off x="11241360" y="6036038"/>
              <a:ext cx="170746" cy="116776"/>
            </a:xfrm>
            <a:prstGeom prst="rect">
              <a:avLst/>
            </a:prstGeom>
          </p:spPr>
        </p:pic>
        <p:pic>
          <p:nvPicPr>
            <p:cNvPr id="21" name="object 18">
              <a:extLst>
                <a:ext uri="{FF2B5EF4-FFF2-40B4-BE49-F238E27FC236}">
                  <a16:creationId xmlns:a16="http://schemas.microsoft.com/office/drawing/2014/main" id="{D82586BA-D924-FC06-F9FF-8C3CA4691DB0}"/>
                </a:ext>
              </a:extLst>
            </p:cNvPr>
            <p:cNvPicPr/>
            <p:nvPr/>
          </p:nvPicPr>
          <p:blipFill>
            <a:blip r:embed="rId12" cstate="print"/>
            <a:stretch>
              <a:fillRect/>
            </a:stretch>
          </p:blipFill>
          <p:spPr>
            <a:xfrm>
              <a:off x="11442586" y="6034806"/>
              <a:ext cx="161450" cy="118413"/>
            </a:xfrm>
            <a:prstGeom prst="rect">
              <a:avLst/>
            </a:prstGeom>
          </p:spPr>
        </p:pic>
      </p:grpSp>
      <p:grpSp>
        <p:nvGrpSpPr>
          <p:cNvPr id="22" name="object 19">
            <a:extLst>
              <a:ext uri="{FF2B5EF4-FFF2-40B4-BE49-F238E27FC236}">
                <a16:creationId xmlns:a16="http://schemas.microsoft.com/office/drawing/2014/main" id="{A93F6B39-8215-B9BA-3589-92DAAB598FE8}"/>
              </a:ext>
            </a:extLst>
          </p:cNvPr>
          <p:cNvGrpSpPr/>
          <p:nvPr userDrawn="1"/>
        </p:nvGrpSpPr>
        <p:grpSpPr>
          <a:xfrm>
            <a:off x="9883303" y="5704701"/>
            <a:ext cx="564515" cy="559435"/>
            <a:chOff x="9883303" y="5704701"/>
            <a:chExt cx="564515" cy="559435"/>
          </a:xfrm>
        </p:grpSpPr>
        <p:sp>
          <p:nvSpPr>
            <p:cNvPr id="23" name="object 20">
              <a:extLst>
                <a:ext uri="{FF2B5EF4-FFF2-40B4-BE49-F238E27FC236}">
                  <a16:creationId xmlns:a16="http://schemas.microsoft.com/office/drawing/2014/main" id="{2345A014-8AB7-AFE6-4491-86A79882AD27}"/>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4" name="object 21">
              <a:extLst>
                <a:ext uri="{FF2B5EF4-FFF2-40B4-BE49-F238E27FC236}">
                  <a16:creationId xmlns:a16="http://schemas.microsoft.com/office/drawing/2014/main" id="{872EF13C-8B6D-E01A-93CA-C31EE5554D49}"/>
                </a:ext>
              </a:extLst>
            </p:cNvPr>
            <p:cNvPicPr/>
            <p:nvPr/>
          </p:nvPicPr>
          <p:blipFill>
            <a:blip r:embed="rId13" cstate="print"/>
            <a:stretch>
              <a:fillRect/>
            </a:stretch>
          </p:blipFill>
          <p:spPr>
            <a:xfrm>
              <a:off x="10192574" y="6086944"/>
              <a:ext cx="235826" cy="177101"/>
            </a:xfrm>
            <a:prstGeom prst="rect">
              <a:avLst/>
            </a:prstGeom>
          </p:spPr>
        </p:pic>
        <p:sp>
          <p:nvSpPr>
            <p:cNvPr id="25" name="object 22">
              <a:extLst>
                <a:ext uri="{FF2B5EF4-FFF2-40B4-BE49-F238E27FC236}">
                  <a16:creationId xmlns:a16="http://schemas.microsoft.com/office/drawing/2014/main" id="{A808FB74-AE9D-6EC2-8FF0-8F53BB5408BD}"/>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6" name="object 23">
            <a:extLst>
              <a:ext uri="{FF2B5EF4-FFF2-40B4-BE49-F238E27FC236}">
                <a16:creationId xmlns:a16="http://schemas.microsoft.com/office/drawing/2014/main" id="{F97B4CF0-C531-0D20-E194-AF37D413F5AE}"/>
              </a:ext>
            </a:extLst>
          </p:cNvPr>
          <p:cNvGrpSpPr/>
          <p:nvPr userDrawn="1"/>
        </p:nvGrpSpPr>
        <p:grpSpPr>
          <a:xfrm>
            <a:off x="11115780" y="243847"/>
            <a:ext cx="736600" cy="803910"/>
            <a:chOff x="11115780" y="243847"/>
            <a:chExt cx="736600" cy="803910"/>
          </a:xfrm>
        </p:grpSpPr>
        <p:sp>
          <p:nvSpPr>
            <p:cNvPr id="27" name="object 24">
              <a:extLst>
                <a:ext uri="{FF2B5EF4-FFF2-40B4-BE49-F238E27FC236}">
                  <a16:creationId xmlns:a16="http://schemas.microsoft.com/office/drawing/2014/main" id="{7A422C4B-A286-6DA3-FCBE-2A2481CF9037}"/>
                </a:ext>
              </a:extLst>
            </p:cNvPr>
            <p:cNvSpPr/>
            <p:nvPr/>
          </p:nvSpPr>
          <p:spPr>
            <a:xfrm>
              <a:off x="11115780" y="243847"/>
              <a:ext cx="736600" cy="803910"/>
            </a:xfrm>
            <a:custGeom>
              <a:avLst/>
              <a:gdLst/>
              <a:ahLst/>
              <a:cxnLst/>
              <a:rect l="l" t="t" r="r" b="b"/>
              <a:pathLst>
                <a:path w="736600" h="803910">
                  <a:moveTo>
                    <a:pt x="368301" y="0"/>
                  </a:moveTo>
                  <a:lnTo>
                    <a:pt x="329311" y="5086"/>
                  </a:lnTo>
                  <a:lnTo>
                    <a:pt x="292366" y="20345"/>
                  </a:lnTo>
                  <a:lnTo>
                    <a:pt x="75946" y="145300"/>
                  </a:lnTo>
                  <a:lnTo>
                    <a:pt x="44250" y="169665"/>
                  </a:lnTo>
                  <a:lnTo>
                    <a:pt x="20346" y="200890"/>
                  </a:lnTo>
                  <a:lnTo>
                    <a:pt x="5256" y="237203"/>
                  </a:lnTo>
                  <a:lnTo>
                    <a:pt x="0" y="276834"/>
                  </a:lnTo>
                  <a:lnTo>
                    <a:pt x="0" y="526732"/>
                  </a:lnTo>
                  <a:lnTo>
                    <a:pt x="5256" y="566363"/>
                  </a:lnTo>
                  <a:lnTo>
                    <a:pt x="20346" y="602675"/>
                  </a:lnTo>
                  <a:lnTo>
                    <a:pt x="44250" y="633895"/>
                  </a:lnTo>
                  <a:lnTo>
                    <a:pt x="75946" y="658253"/>
                  </a:lnTo>
                  <a:lnTo>
                    <a:pt x="292366" y="783208"/>
                  </a:lnTo>
                  <a:lnTo>
                    <a:pt x="329311" y="798475"/>
                  </a:lnTo>
                  <a:lnTo>
                    <a:pt x="368301" y="803563"/>
                  </a:lnTo>
                  <a:lnTo>
                    <a:pt x="407293" y="798475"/>
                  </a:lnTo>
                  <a:lnTo>
                    <a:pt x="444246" y="783208"/>
                  </a:lnTo>
                  <a:lnTo>
                    <a:pt x="660666" y="658253"/>
                  </a:lnTo>
                  <a:lnTo>
                    <a:pt x="692347" y="633895"/>
                  </a:lnTo>
                  <a:lnTo>
                    <a:pt x="716243" y="602675"/>
                  </a:lnTo>
                  <a:lnTo>
                    <a:pt x="731330" y="566363"/>
                  </a:lnTo>
                  <a:lnTo>
                    <a:pt x="736587" y="526732"/>
                  </a:lnTo>
                  <a:lnTo>
                    <a:pt x="736587" y="276834"/>
                  </a:lnTo>
                  <a:lnTo>
                    <a:pt x="731330" y="237203"/>
                  </a:lnTo>
                  <a:lnTo>
                    <a:pt x="716243" y="200890"/>
                  </a:lnTo>
                  <a:lnTo>
                    <a:pt x="692347" y="169665"/>
                  </a:lnTo>
                  <a:lnTo>
                    <a:pt x="660666" y="145300"/>
                  </a:lnTo>
                  <a:lnTo>
                    <a:pt x="444246" y="20345"/>
                  </a:lnTo>
                  <a:lnTo>
                    <a:pt x="407293" y="5086"/>
                  </a:lnTo>
                  <a:lnTo>
                    <a:pt x="368301" y="0"/>
                  </a:lnTo>
                  <a:close/>
                </a:path>
              </a:pathLst>
            </a:custGeom>
            <a:solidFill>
              <a:srgbClr val="86BC25"/>
            </a:solidFill>
          </p:spPr>
          <p:txBody>
            <a:bodyPr wrap="square" lIns="0" tIns="0" rIns="0" bIns="0" rtlCol="0"/>
            <a:lstStyle/>
            <a:p>
              <a:endParaRPr/>
            </a:p>
          </p:txBody>
        </p:sp>
        <p:sp>
          <p:nvSpPr>
            <p:cNvPr id="30" name="object 25">
              <a:extLst>
                <a:ext uri="{FF2B5EF4-FFF2-40B4-BE49-F238E27FC236}">
                  <a16:creationId xmlns:a16="http://schemas.microsoft.com/office/drawing/2014/main" id="{8B51D8B4-70FD-E6EB-8F63-BE5E0CFBC72D}"/>
                </a:ext>
              </a:extLst>
            </p:cNvPr>
            <p:cNvSpPr/>
            <p:nvPr/>
          </p:nvSpPr>
          <p:spPr>
            <a:xfrm>
              <a:off x="11315979" y="383692"/>
              <a:ext cx="327025" cy="501015"/>
            </a:xfrm>
            <a:custGeom>
              <a:avLst/>
              <a:gdLst/>
              <a:ahLst/>
              <a:cxnLst/>
              <a:rect l="l" t="t" r="r" b="b"/>
              <a:pathLst>
                <a:path w="327025" h="501015">
                  <a:moveTo>
                    <a:pt x="268884" y="377228"/>
                  </a:moveTo>
                  <a:lnTo>
                    <a:pt x="51828" y="377228"/>
                  </a:lnTo>
                  <a:lnTo>
                    <a:pt x="75336" y="500900"/>
                  </a:lnTo>
                  <a:lnTo>
                    <a:pt x="245364" y="500900"/>
                  </a:lnTo>
                  <a:lnTo>
                    <a:pt x="268884" y="377228"/>
                  </a:lnTo>
                  <a:close/>
                </a:path>
                <a:path w="327025" h="501015">
                  <a:moveTo>
                    <a:pt x="326529" y="89382"/>
                  </a:moveTo>
                  <a:lnTo>
                    <a:pt x="315328" y="55651"/>
                  </a:lnTo>
                  <a:lnTo>
                    <a:pt x="297180" y="26758"/>
                  </a:lnTo>
                  <a:lnTo>
                    <a:pt x="279552" y="0"/>
                  </a:lnTo>
                  <a:lnTo>
                    <a:pt x="277952" y="18542"/>
                  </a:lnTo>
                  <a:lnTo>
                    <a:pt x="273265" y="31661"/>
                  </a:lnTo>
                  <a:lnTo>
                    <a:pt x="261721" y="45618"/>
                  </a:lnTo>
                  <a:lnTo>
                    <a:pt x="239598" y="66662"/>
                  </a:lnTo>
                  <a:lnTo>
                    <a:pt x="222542" y="86575"/>
                  </a:lnTo>
                  <a:lnTo>
                    <a:pt x="210388" y="111340"/>
                  </a:lnTo>
                  <a:lnTo>
                    <a:pt x="207746" y="138557"/>
                  </a:lnTo>
                  <a:lnTo>
                    <a:pt x="219265" y="165849"/>
                  </a:lnTo>
                  <a:lnTo>
                    <a:pt x="200152" y="182422"/>
                  </a:lnTo>
                  <a:lnTo>
                    <a:pt x="189826" y="191947"/>
                  </a:lnTo>
                  <a:lnTo>
                    <a:pt x="184696" y="198043"/>
                  </a:lnTo>
                  <a:lnTo>
                    <a:pt x="181229" y="204304"/>
                  </a:lnTo>
                  <a:lnTo>
                    <a:pt x="145084" y="188328"/>
                  </a:lnTo>
                  <a:lnTo>
                    <a:pt x="112814" y="187947"/>
                  </a:lnTo>
                  <a:lnTo>
                    <a:pt x="89636" y="194246"/>
                  </a:lnTo>
                  <a:lnTo>
                    <a:pt x="80746" y="198335"/>
                  </a:lnTo>
                  <a:lnTo>
                    <a:pt x="93306" y="188391"/>
                  </a:lnTo>
                  <a:lnTo>
                    <a:pt x="105549" y="181508"/>
                  </a:lnTo>
                  <a:lnTo>
                    <a:pt x="117335" y="177253"/>
                  </a:lnTo>
                  <a:lnTo>
                    <a:pt x="128536" y="175234"/>
                  </a:lnTo>
                  <a:lnTo>
                    <a:pt x="120548" y="165646"/>
                  </a:lnTo>
                  <a:lnTo>
                    <a:pt x="108750" y="157124"/>
                  </a:lnTo>
                  <a:lnTo>
                    <a:pt x="92786" y="152501"/>
                  </a:lnTo>
                  <a:lnTo>
                    <a:pt x="72301" y="154622"/>
                  </a:lnTo>
                  <a:lnTo>
                    <a:pt x="49834" y="162788"/>
                  </a:lnTo>
                  <a:lnTo>
                    <a:pt x="31762" y="173863"/>
                  </a:lnTo>
                  <a:lnTo>
                    <a:pt x="16738" y="188836"/>
                  </a:lnTo>
                  <a:lnTo>
                    <a:pt x="3378" y="208737"/>
                  </a:lnTo>
                  <a:lnTo>
                    <a:pt x="25603" y="204063"/>
                  </a:lnTo>
                  <a:lnTo>
                    <a:pt x="38074" y="202958"/>
                  </a:lnTo>
                  <a:lnTo>
                    <a:pt x="45389" y="205841"/>
                  </a:lnTo>
                  <a:lnTo>
                    <a:pt x="52095" y="213131"/>
                  </a:lnTo>
                  <a:lnTo>
                    <a:pt x="66954" y="222338"/>
                  </a:lnTo>
                  <a:lnTo>
                    <a:pt x="90563" y="226949"/>
                  </a:lnTo>
                  <a:lnTo>
                    <a:pt x="115303" y="221322"/>
                  </a:lnTo>
                  <a:lnTo>
                    <a:pt x="133502" y="199809"/>
                  </a:lnTo>
                  <a:lnTo>
                    <a:pt x="147815" y="201879"/>
                  </a:lnTo>
                  <a:lnTo>
                    <a:pt x="156451" y="204520"/>
                  </a:lnTo>
                  <a:lnTo>
                    <a:pt x="162877" y="209499"/>
                  </a:lnTo>
                  <a:lnTo>
                    <a:pt x="170586" y="218567"/>
                  </a:lnTo>
                  <a:lnTo>
                    <a:pt x="164503" y="232524"/>
                  </a:lnTo>
                  <a:lnTo>
                    <a:pt x="160997" y="241630"/>
                  </a:lnTo>
                  <a:lnTo>
                    <a:pt x="158711" y="249885"/>
                  </a:lnTo>
                  <a:lnTo>
                    <a:pt x="156337" y="261315"/>
                  </a:lnTo>
                  <a:lnTo>
                    <a:pt x="0" y="261315"/>
                  </a:lnTo>
                  <a:lnTo>
                    <a:pt x="0" y="342455"/>
                  </a:lnTo>
                  <a:lnTo>
                    <a:pt x="320713" y="342455"/>
                  </a:lnTo>
                  <a:lnTo>
                    <a:pt x="320713" y="261315"/>
                  </a:lnTo>
                  <a:lnTo>
                    <a:pt x="185267" y="261315"/>
                  </a:lnTo>
                  <a:lnTo>
                    <a:pt x="185267" y="260870"/>
                  </a:lnTo>
                  <a:lnTo>
                    <a:pt x="184937" y="261289"/>
                  </a:lnTo>
                  <a:lnTo>
                    <a:pt x="182676" y="224891"/>
                  </a:lnTo>
                  <a:lnTo>
                    <a:pt x="187718" y="203568"/>
                  </a:lnTo>
                  <a:lnTo>
                    <a:pt x="205270" y="189077"/>
                  </a:lnTo>
                  <a:lnTo>
                    <a:pt x="240563" y="173126"/>
                  </a:lnTo>
                  <a:lnTo>
                    <a:pt x="272884" y="151117"/>
                  </a:lnTo>
                  <a:lnTo>
                    <a:pt x="284327" y="127927"/>
                  </a:lnTo>
                  <a:lnTo>
                    <a:pt x="284289" y="109588"/>
                  </a:lnTo>
                  <a:lnTo>
                    <a:pt x="282181" y="102146"/>
                  </a:lnTo>
                  <a:lnTo>
                    <a:pt x="295503" y="123278"/>
                  </a:lnTo>
                  <a:lnTo>
                    <a:pt x="297357" y="138430"/>
                  </a:lnTo>
                  <a:lnTo>
                    <a:pt x="285381" y="154927"/>
                  </a:lnTo>
                  <a:lnTo>
                    <a:pt x="257251" y="180060"/>
                  </a:lnTo>
                  <a:lnTo>
                    <a:pt x="275272" y="177419"/>
                  </a:lnTo>
                  <a:lnTo>
                    <a:pt x="294373" y="169786"/>
                  </a:lnTo>
                  <a:lnTo>
                    <a:pt x="311442" y="154927"/>
                  </a:lnTo>
                  <a:lnTo>
                    <a:pt x="323380" y="130632"/>
                  </a:lnTo>
                  <a:lnTo>
                    <a:pt x="326529" y="89382"/>
                  </a:lnTo>
                  <a:close/>
                </a:path>
              </a:pathLst>
            </a:custGeom>
            <a:solidFill>
              <a:srgbClr val="FFFFFF"/>
            </a:solidFill>
          </p:spPr>
          <p:txBody>
            <a:bodyPr wrap="square" lIns="0" tIns="0" rIns="0" bIns="0" rtlCol="0"/>
            <a:lstStyle/>
            <a:p>
              <a:endParaRPr/>
            </a:p>
          </p:txBody>
        </p:sp>
      </p:grpSp>
      <p:grpSp>
        <p:nvGrpSpPr>
          <p:cNvPr id="31" name="object 26">
            <a:extLst>
              <a:ext uri="{FF2B5EF4-FFF2-40B4-BE49-F238E27FC236}">
                <a16:creationId xmlns:a16="http://schemas.microsoft.com/office/drawing/2014/main" id="{A4E23F5A-5C87-C14C-4748-7083B3244925}"/>
              </a:ext>
            </a:extLst>
          </p:cNvPr>
          <p:cNvGrpSpPr/>
          <p:nvPr userDrawn="1"/>
        </p:nvGrpSpPr>
        <p:grpSpPr>
          <a:xfrm>
            <a:off x="1498415" y="1748504"/>
            <a:ext cx="9204325" cy="1826895"/>
            <a:chOff x="1498415" y="1748504"/>
            <a:chExt cx="9204325" cy="1826895"/>
          </a:xfrm>
        </p:grpSpPr>
        <p:sp>
          <p:nvSpPr>
            <p:cNvPr id="32" name="object 27">
              <a:extLst>
                <a:ext uri="{FF2B5EF4-FFF2-40B4-BE49-F238E27FC236}">
                  <a16:creationId xmlns:a16="http://schemas.microsoft.com/office/drawing/2014/main" id="{E01B05FB-00E6-0A7F-F464-D12B7738EB12}"/>
                </a:ext>
              </a:extLst>
            </p:cNvPr>
            <p:cNvSpPr/>
            <p:nvPr/>
          </p:nvSpPr>
          <p:spPr>
            <a:xfrm>
              <a:off x="2518333" y="3314814"/>
              <a:ext cx="7183755" cy="260350"/>
            </a:xfrm>
            <a:custGeom>
              <a:avLst/>
              <a:gdLst/>
              <a:ahLst/>
              <a:cxnLst/>
              <a:rect l="l" t="t" r="r" b="b"/>
              <a:pathLst>
                <a:path w="7183755" h="260350">
                  <a:moveTo>
                    <a:pt x="260019" y="130009"/>
                  </a:moveTo>
                  <a:lnTo>
                    <a:pt x="130009" y="0"/>
                  </a:lnTo>
                  <a:lnTo>
                    <a:pt x="0" y="130009"/>
                  </a:lnTo>
                  <a:lnTo>
                    <a:pt x="130009" y="260019"/>
                  </a:lnTo>
                  <a:lnTo>
                    <a:pt x="260019" y="130009"/>
                  </a:lnTo>
                  <a:close/>
                </a:path>
                <a:path w="7183755" h="260350">
                  <a:moveTo>
                    <a:pt x="2572677" y="130009"/>
                  </a:moveTo>
                  <a:lnTo>
                    <a:pt x="2442667" y="0"/>
                  </a:lnTo>
                  <a:lnTo>
                    <a:pt x="2312657" y="130009"/>
                  </a:lnTo>
                  <a:lnTo>
                    <a:pt x="2442667" y="260019"/>
                  </a:lnTo>
                  <a:lnTo>
                    <a:pt x="2572677" y="130009"/>
                  </a:lnTo>
                  <a:close/>
                </a:path>
                <a:path w="7183755" h="260350">
                  <a:moveTo>
                    <a:pt x="4890097" y="130009"/>
                  </a:moveTo>
                  <a:lnTo>
                    <a:pt x="4760087" y="0"/>
                  </a:lnTo>
                  <a:lnTo>
                    <a:pt x="4630077" y="130009"/>
                  </a:lnTo>
                  <a:lnTo>
                    <a:pt x="4760087" y="260019"/>
                  </a:lnTo>
                  <a:lnTo>
                    <a:pt x="4890097" y="130009"/>
                  </a:lnTo>
                  <a:close/>
                </a:path>
                <a:path w="7183755" h="260350">
                  <a:moveTo>
                    <a:pt x="7183183" y="130009"/>
                  </a:moveTo>
                  <a:lnTo>
                    <a:pt x="7053173" y="0"/>
                  </a:lnTo>
                  <a:lnTo>
                    <a:pt x="6923164" y="130009"/>
                  </a:lnTo>
                  <a:lnTo>
                    <a:pt x="7053173" y="260019"/>
                  </a:lnTo>
                  <a:lnTo>
                    <a:pt x="7183183" y="130009"/>
                  </a:lnTo>
                  <a:close/>
                </a:path>
              </a:pathLst>
            </a:custGeom>
            <a:solidFill>
              <a:srgbClr val="86BD24"/>
            </a:solidFill>
          </p:spPr>
          <p:txBody>
            <a:bodyPr wrap="square" lIns="0" tIns="0" rIns="0" bIns="0" rtlCol="0"/>
            <a:lstStyle/>
            <a:p>
              <a:endParaRPr/>
            </a:p>
          </p:txBody>
        </p:sp>
        <p:pic>
          <p:nvPicPr>
            <p:cNvPr id="33" name="object 28">
              <a:extLst>
                <a:ext uri="{FF2B5EF4-FFF2-40B4-BE49-F238E27FC236}">
                  <a16:creationId xmlns:a16="http://schemas.microsoft.com/office/drawing/2014/main" id="{42A330EB-65AA-C020-FE9F-D42C4595B5B7}"/>
                </a:ext>
              </a:extLst>
            </p:cNvPr>
            <p:cNvPicPr/>
            <p:nvPr/>
          </p:nvPicPr>
          <p:blipFill>
            <a:blip r:embed="rId14" cstate="print"/>
            <a:stretch>
              <a:fillRect/>
            </a:stretch>
          </p:blipFill>
          <p:spPr>
            <a:xfrm>
              <a:off x="1504327" y="1754403"/>
              <a:ext cx="2288044" cy="1681645"/>
            </a:xfrm>
            <a:prstGeom prst="rect">
              <a:avLst/>
            </a:prstGeom>
          </p:spPr>
        </p:pic>
        <p:sp>
          <p:nvSpPr>
            <p:cNvPr id="34" name="object 29">
              <a:extLst>
                <a:ext uri="{FF2B5EF4-FFF2-40B4-BE49-F238E27FC236}">
                  <a16:creationId xmlns:a16="http://schemas.microsoft.com/office/drawing/2014/main" id="{100D9F2D-AA5F-1BEA-CA3B-5E6D7094424D}"/>
                </a:ext>
              </a:extLst>
            </p:cNvPr>
            <p:cNvSpPr/>
            <p:nvPr/>
          </p:nvSpPr>
          <p:spPr>
            <a:xfrm>
              <a:off x="1504314" y="1754403"/>
              <a:ext cx="2288540" cy="1682114"/>
            </a:xfrm>
            <a:custGeom>
              <a:avLst/>
              <a:gdLst/>
              <a:ahLst/>
              <a:cxnLst/>
              <a:rect l="l" t="t" r="r" b="b"/>
              <a:pathLst>
                <a:path w="2288540" h="1682114">
                  <a:moveTo>
                    <a:pt x="0" y="1681645"/>
                  </a:moveTo>
                  <a:lnTo>
                    <a:pt x="2288044" y="1681645"/>
                  </a:lnTo>
                  <a:lnTo>
                    <a:pt x="2288044" y="0"/>
                  </a:lnTo>
                  <a:lnTo>
                    <a:pt x="0" y="0"/>
                  </a:lnTo>
                  <a:lnTo>
                    <a:pt x="0" y="1681645"/>
                  </a:lnTo>
                  <a:close/>
                </a:path>
              </a:pathLst>
            </a:custGeom>
            <a:ln w="11798">
              <a:solidFill>
                <a:srgbClr val="86BD24"/>
              </a:solidFill>
            </a:ln>
          </p:spPr>
          <p:txBody>
            <a:bodyPr wrap="square" lIns="0" tIns="0" rIns="0" bIns="0" rtlCol="0"/>
            <a:lstStyle/>
            <a:p>
              <a:endParaRPr/>
            </a:p>
          </p:txBody>
        </p:sp>
        <p:pic>
          <p:nvPicPr>
            <p:cNvPr id="35" name="object 30">
              <a:extLst>
                <a:ext uri="{FF2B5EF4-FFF2-40B4-BE49-F238E27FC236}">
                  <a16:creationId xmlns:a16="http://schemas.microsoft.com/office/drawing/2014/main" id="{0FAED10B-69F1-5ABE-C0B8-91758F80D9A5}"/>
                </a:ext>
              </a:extLst>
            </p:cNvPr>
            <p:cNvPicPr/>
            <p:nvPr/>
          </p:nvPicPr>
          <p:blipFill>
            <a:blip r:embed="rId15" cstate="print"/>
            <a:stretch>
              <a:fillRect/>
            </a:stretch>
          </p:blipFill>
          <p:spPr>
            <a:xfrm>
              <a:off x="3816985" y="1754403"/>
              <a:ext cx="2288048" cy="1681645"/>
            </a:xfrm>
            <a:prstGeom prst="rect">
              <a:avLst/>
            </a:prstGeom>
          </p:spPr>
        </p:pic>
        <p:sp>
          <p:nvSpPr>
            <p:cNvPr id="36" name="object 31">
              <a:extLst>
                <a:ext uri="{FF2B5EF4-FFF2-40B4-BE49-F238E27FC236}">
                  <a16:creationId xmlns:a16="http://schemas.microsoft.com/office/drawing/2014/main" id="{4296AA94-4DA5-0734-FB53-36BDE05D1441}"/>
                </a:ext>
              </a:extLst>
            </p:cNvPr>
            <p:cNvSpPr/>
            <p:nvPr/>
          </p:nvSpPr>
          <p:spPr>
            <a:xfrm>
              <a:off x="3816984" y="1754403"/>
              <a:ext cx="2288540" cy="1682114"/>
            </a:xfrm>
            <a:custGeom>
              <a:avLst/>
              <a:gdLst/>
              <a:ahLst/>
              <a:cxnLst/>
              <a:rect l="l" t="t" r="r" b="b"/>
              <a:pathLst>
                <a:path w="2288540" h="1682114">
                  <a:moveTo>
                    <a:pt x="0" y="1681645"/>
                  </a:moveTo>
                  <a:lnTo>
                    <a:pt x="2288044" y="1681645"/>
                  </a:lnTo>
                  <a:lnTo>
                    <a:pt x="2288044" y="0"/>
                  </a:lnTo>
                  <a:lnTo>
                    <a:pt x="0" y="0"/>
                  </a:lnTo>
                  <a:lnTo>
                    <a:pt x="0" y="1681645"/>
                  </a:lnTo>
                  <a:close/>
                </a:path>
              </a:pathLst>
            </a:custGeom>
            <a:ln w="11798">
              <a:solidFill>
                <a:srgbClr val="86BD24"/>
              </a:solidFill>
            </a:ln>
          </p:spPr>
          <p:txBody>
            <a:bodyPr wrap="square" lIns="0" tIns="0" rIns="0" bIns="0" rtlCol="0"/>
            <a:lstStyle/>
            <a:p>
              <a:endParaRPr/>
            </a:p>
          </p:txBody>
        </p:sp>
        <p:pic>
          <p:nvPicPr>
            <p:cNvPr id="37" name="object 32">
              <a:extLst>
                <a:ext uri="{FF2B5EF4-FFF2-40B4-BE49-F238E27FC236}">
                  <a16:creationId xmlns:a16="http://schemas.microsoft.com/office/drawing/2014/main" id="{F6A1BA0F-54AB-EC30-CC77-CBF7ED28A7B3}"/>
                </a:ext>
              </a:extLst>
            </p:cNvPr>
            <p:cNvPicPr/>
            <p:nvPr/>
          </p:nvPicPr>
          <p:blipFill>
            <a:blip r:embed="rId16" cstate="print"/>
            <a:stretch>
              <a:fillRect/>
            </a:stretch>
          </p:blipFill>
          <p:spPr>
            <a:xfrm>
              <a:off x="6134404" y="1754403"/>
              <a:ext cx="2288044" cy="1681645"/>
            </a:xfrm>
            <a:prstGeom prst="rect">
              <a:avLst/>
            </a:prstGeom>
          </p:spPr>
        </p:pic>
        <p:sp>
          <p:nvSpPr>
            <p:cNvPr id="39" name="object 33">
              <a:extLst>
                <a:ext uri="{FF2B5EF4-FFF2-40B4-BE49-F238E27FC236}">
                  <a16:creationId xmlns:a16="http://schemas.microsoft.com/office/drawing/2014/main" id="{FFF0723A-EE42-DBDE-6EC5-6A23E15758D0}"/>
                </a:ext>
              </a:extLst>
            </p:cNvPr>
            <p:cNvSpPr/>
            <p:nvPr/>
          </p:nvSpPr>
          <p:spPr>
            <a:xfrm>
              <a:off x="6134392" y="1754403"/>
              <a:ext cx="2288540" cy="1682114"/>
            </a:xfrm>
            <a:custGeom>
              <a:avLst/>
              <a:gdLst/>
              <a:ahLst/>
              <a:cxnLst/>
              <a:rect l="l" t="t" r="r" b="b"/>
              <a:pathLst>
                <a:path w="2288540" h="1682114">
                  <a:moveTo>
                    <a:pt x="0" y="1681645"/>
                  </a:moveTo>
                  <a:lnTo>
                    <a:pt x="2288044" y="1681645"/>
                  </a:lnTo>
                  <a:lnTo>
                    <a:pt x="2288044" y="0"/>
                  </a:lnTo>
                  <a:lnTo>
                    <a:pt x="0" y="0"/>
                  </a:lnTo>
                  <a:lnTo>
                    <a:pt x="0" y="1681645"/>
                  </a:lnTo>
                  <a:close/>
                </a:path>
              </a:pathLst>
            </a:custGeom>
            <a:ln w="11798">
              <a:solidFill>
                <a:srgbClr val="86BD24"/>
              </a:solidFill>
            </a:ln>
          </p:spPr>
          <p:txBody>
            <a:bodyPr wrap="square" lIns="0" tIns="0" rIns="0" bIns="0" rtlCol="0"/>
            <a:lstStyle/>
            <a:p>
              <a:endParaRPr/>
            </a:p>
          </p:txBody>
        </p:sp>
        <p:pic>
          <p:nvPicPr>
            <p:cNvPr id="40" name="object 34">
              <a:extLst>
                <a:ext uri="{FF2B5EF4-FFF2-40B4-BE49-F238E27FC236}">
                  <a16:creationId xmlns:a16="http://schemas.microsoft.com/office/drawing/2014/main" id="{B2E9027B-E7E9-A688-96B3-7E38BC3892DF}"/>
                </a:ext>
              </a:extLst>
            </p:cNvPr>
            <p:cNvPicPr/>
            <p:nvPr/>
          </p:nvPicPr>
          <p:blipFill>
            <a:blip r:embed="rId17" cstate="print"/>
            <a:stretch>
              <a:fillRect/>
            </a:stretch>
          </p:blipFill>
          <p:spPr>
            <a:xfrm>
              <a:off x="8446566" y="1754403"/>
              <a:ext cx="2249897" cy="1681645"/>
            </a:xfrm>
            <a:prstGeom prst="rect">
              <a:avLst/>
            </a:prstGeom>
          </p:spPr>
        </p:pic>
        <p:sp>
          <p:nvSpPr>
            <p:cNvPr id="41" name="object 35">
              <a:extLst>
                <a:ext uri="{FF2B5EF4-FFF2-40B4-BE49-F238E27FC236}">
                  <a16:creationId xmlns:a16="http://schemas.microsoft.com/office/drawing/2014/main" id="{148EEFA3-E4C9-9852-7847-1CE6DD3F96CE}"/>
                </a:ext>
              </a:extLst>
            </p:cNvPr>
            <p:cNvSpPr/>
            <p:nvPr/>
          </p:nvSpPr>
          <p:spPr>
            <a:xfrm>
              <a:off x="8446566" y="1754403"/>
              <a:ext cx="2250440" cy="1682114"/>
            </a:xfrm>
            <a:custGeom>
              <a:avLst/>
              <a:gdLst/>
              <a:ahLst/>
              <a:cxnLst/>
              <a:rect l="l" t="t" r="r" b="b"/>
              <a:pathLst>
                <a:path w="2250440" h="1682114">
                  <a:moveTo>
                    <a:pt x="0" y="1681645"/>
                  </a:moveTo>
                  <a:lnTo>
                    <a:pt x="2249906" y="1681645"/>
                  </a:lnTo>
                  <a:lnTo>
                    <a:pt x="2249906" y="0"/>
                  </a:lnTo>
                  <a:lnTo>
                    <a:pt x="0" y="0"/>
                  </a:lnTo>
                  <a:lnTo>
                    <a:pt x="0" y="1681645"/>
                  </a:lnTo>
                  <a:close/>
                </a:path>
              </a:pathLst>
            </a:custGeom>
            <a:ln w="11798">
              <a:solidFill>
                <a:srgbClr val="86BD24"/>
              </a:solidFill>
            </a:ln>
          </p:spPr>
          <p:txBody>
            <a:bodyPr wrap="square" lIns="0" tIns="0" rIns="0" bIns="0" rtlCol="0"/>
            <a:lstStyle/>
            <a:p>
              <a:endParaRPr/>
            </a:p>
          </p:txBody>
        </p:sp>
      </p:grpSp>
      <p:sp>
        <p:nvSpPr>
          <p:cNvPr id="42" name="object 36">
            <a:extLst>
              <a:ext uri="{FF2B5EF4-FFF2-40B4-BE49-F238E27FC236}">
                <a16:creationId xmlns:a16="http://schemas.microsoft.com/office/drawing/2014/main" id="{5F60A518-9F25-AD8D-E0DB-60313204391A}"/>
              </a:ext>
            </a:extLst>
          </p:cNvPr>
          <p:cNvSpPr txBox="1"/>
          <p:nvPr userDrawn="1"/>
        </p:nvSpPr>
        <p:spPr>
          <a:xfrm>
            <a:off x="2140132" y="3552765"/>
            <a:ext cx="997585"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Simon</a:t>
            </a:r>
            <a:endParaRPr sz="2050">
              <a:latin typeface="Roboto Condensed"/>
              <a:cs typeface="Roboto Condensed"/>
            </a:endParaRPr>
          </a:p>
          <a:p>
            <a:pPr algn="ctr">
              <a:lnSpc>
                <a:spcPts val="2455"/>
              </a:lnSpc>
            </a:pPr>
            <a:r>
              <a:rPr sz="2050" b="1" dirty="0">
                <a:solidFill>
                  <a:srgbClr val="4A4A49"/>
                </a:solidFill>
                <a:latin typeface="Roboto Condensed"/>
                <a:cs typeface="Roboto Condensed"/>
              </a:rPr>
              <a:t>DE</a:t>
            </a:r>
            <a:r>
              <a:rPr sz="2050" b="1" spc="-35" dirty="0">
                <a:solidFill>
                  <a:srgbClr val="4A4A49"/>
                </a:solidFill>
                <a:latin typeface="Roboto Condensed"/>
                <a:cs typeface="Roboto Condensed"/>
              </a:rPr>
              <a:t> </a:t>
            </a:r>
            <a:r>
              <a:rPr sz="2050" b="1" spc="-10" dirty="0">
                <a:solidFill>
                  <a:srgbClr val="4A4A49"/>
                </a:solidFill>
                <a:latin typeface="Roboto Condensed"/>
                <a:cs typeface="Roboto Condensed"/>
              </a:rPr>
              <a:t>WITTE</a:t>
            </a:r>
            <a:endParaRPr sz="2050">
              <a:latin typeface="Roboto Condensed"/>
              <a:cs typeface="Roboto Condensed"/>
            </a:endParaRPr>
          </a:p>
          <a:p>
            <a:pPr algn="ctr">
              <a:lnSpc>
                <a:spcPct val="100000"/>
              </a:lnSpc>
              <a:spcBef>
                <a:spcPts val="475"/>
              </a:spcBef>
            </a:pPr>
            <a:r>
              <a:rPr sz="1650" i="1" spc="-10" dirty="0">
                <a:solidFill>
                  <a:srgbClr val="4A4A49"/>
                </a:solidFill>
                <a:latin typeface="Roboto Condensed"/>
                <a:cs typeface="Roboto Condensed"/>
              </a:rPr>
              <a:t>Ceroux</a:t>
            </a:r>
            <a:endParaRPr sz="1650">
              <a:latin typeface="Roboto Condensed"/>
              <a:cs typeface="Roboto Condensed"/>
            </a:endParaRPr>
          </a:p>
        </p:txBody>
      </p:sp>
      <p:sp>
        <p:nvSpPr>
          <p:cNvPr id="43" name="object 37">
            <a:extLst>
              <a:ext uri="{FF2B5EF4-FFF2-40B4-BE49-F238E27FC236}">
                <a16:creationId xmlns:a16="http://schemas.microsoft.com/office/drawing/2014/main" id="{D108B143-19ED-3254-45E8-E3F67011FFD8}"/>
              </a:ext>
            </a:extLst>
          </p:cNvPr>
          <p:cNvSpPr txBox="1"/>
          <p:nvPr userDrawn="1"/>
        </p:nvSpPr>
        <p:spPr>
          <a:xfrm>
            <a:off x="4440636" y="3552765"/>
            <a:ext cx="1022350"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Frédéric</a:t>
            </a:r>
            <a:endParaRPr sz="2050">
              <a:latin typeface="Roboto Condensed"/>
              <a:cs typeface="Roboto Condensed"/>
            </a:endParaRPr>
          </a:p>
          <a:p>
            <a:pPr algn="ctr">
              <a:lnSpc>
                <a:spcPts val="2455"/>
              </a:lnSpc>
            </a:pPr>
            <a:r>
              <a:rPr sz="2050" b="1" spc="-10" dirty="0">
                <a:solidFill>
                  <a:srgbClr val="4A4A49"/>
                </a:solidFill>
                <a:latin typeface="Roboto Condensed"/>
                <a:cs typeface="Roboto Condensed"/>
              </a:rPr>
              <a:t>DROEVEN</a:t>
            </a:r>
            <a:endParaRPr sz="2050">
              <a:latin typeface="Roboto Condensed"/>
              <a:cs typeface="Roboto Condensed"/>
            </a:endParaRPr>
          </a:p>
          <a:p>
            <a:pPr marL="635" algn="ctr">
              <a:lnSpc>
                <a:spcPct val="100000"/>
              </a:lnSpc>
              <a:spcBef>
                <a:spcPts val="475"/>
              </a:spcBef>
            </a:pPr>
            <a:r>
              <a:rPr sz="1650" i="1" spc="-10" dirty="0">
                <a:solidFill>
                  <a:srgbClr val="4A4A49"/>
                </a:solidFill>
                <a:latin typeface="Roboto Condensed"/>
                <a:cs typeface="Roboto Condensed"/>
              </a:rPr>
              <a:t>Sprimont</a:t>
            </a:r>
            <a:endParaRPr sz="1650">
              <a:latin typeface="Roboto Condensed"/>
              <a:cs typeface="Roboto Condensed"/>
            </a:endParaRPr>
          </a:p>
        </p:txBody>
      </p:sp>
      <p:sp>
        <p:nvSpPr>
          <p:cNvPr id="44" name="object 38">
            <a:extLst>
              <a:ext uri="{FF2B5EF4-FFF2-40B4-BE49-F238E27FC236}">
                <a16:creationId xmlns:a16="http://schemas.microsoft.com/office/drawing/2014/main" id="{05D50108-DFBE-9F5E-486A-537756F43533}"/>
              </a:ext>
            </a:extLst>
          </p:cNvPr>
          <p:cNvSpPr txBox="1"/>
          <p:nvPr userDrawn="1"/>
        </p:nvSpPr>
        <p:spPr>
          <a:xfrm>
            <a:off x="6653913" y="3552765"/>
            <a:ext cx="1230630"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Adrien</a:t>
            </a:r>
            <a:endParaRPr sz="2050">
              <a:latin typeface="Roboto Condensed"/>
              <a:cs typeface="Roboto Condensed"/>
            </a:endParaRPr>
          </a:p>
          <a:p>
            <a:pPr algn="ctr">
              <a:lnSpc>
                <a:spcPts val="2455"/>
              </a:lnSpc>
            </a:pPr>
            <a:r>
              <a:rPr sz="2050" b="1" spc="-10" dirty="0">
                <a:solidFill>
                  <a:srgbClr val="4A4A49"/>
                </a:solidFill>
                <a:latin typeface="Roboto Condensed"/>
                <a:cs typeface="Roboto Condensed"/>
              </a:rPr>
              <a:t>GOLINVEAU</a:t>
            </a:r>
            <a:endParaRPr sz="2050">
              <a:latin typeface="Roboto Condensed"/>
              <a:cs typeface="Roboto Condensed"/>
            </a:endParaRPr>
          </a:p>
          <a:p>
            <a:pPr algn="ctr">
              <a:lnSpc>
                <a:spcPct val="100000"/>
              </a:lnSpc>
              <a:spcBef>
                <a:spcPts val="475"/>
              </a:spcBef>
            </a:pPr>
            <a:r>
              <a:rPr sz="1650" i="1" spc="-10" dirty="0">
                <a:solidFill>
                  <a:srgbClr val="4A4A49"/>
                </a:solidFill>
                <a:latin typeface="Roboto Condensed"/>
                <a:cs typeface="Roboto Condensed"/>
              </a:rPr>
              <a:t>Bertrix</a:t>
            </a:r>
            <a:endParaRPr sz="1650">
              <a:latin typeface="Roboto Condensed"/>
              <a:cs typeface="Roboto Condensed"/>
            </a:endParaRPr>
          </a:p>
        </p:txBody>
      </p:sp>
      <p:sp>
        <p:nvSpPr>
          <p:cNvPr id="45" name="object 39">
            <a:extLst>
              <a:ext uri="{FF2B5EF4-FFF2-40B4-BE49-F238E27FC236}">
                <a16:creationId xmlns:a16="http://schemas.microsoft.com/office/drawing/2014/main" id="{C1F7111A-CC75-D829-70D1-044F096D87C7}"/>
              </a:ext>
            </a:extLst>
          </p:cNvPr>
          <p:cNvSpPr txBox="1"/>
          <p:nvPr userDrawn="1"/>
        </p:nvSpPr>
        <p:spPr>
          <a:xfrm>
            <a:off x="9127701" y="3552765"/>
            <a:ext cx="855344" cy="960755"/>
          </a:xfrm>
          <a:prstGeom prst="rect">
            <a:avLst/>
          </a:prstGeom>
        </p:spPr>
        <p:txBody>
          <a:bodyPr vert="horz" wrap="square" lIns="0" tIns="11430" rIns="0" bIns="0" rtlCol="0">
            <a:spAutoFit/>
          </a:bodyPr>
          <a:lstStyle/>
          <a:p>
            <a:pPr algn="ctr">
              <a:lnSpc>
                <a:spcPts val="2455"/>
              </a:lnSpc>
              <a:spcBef>
                <a:spcPts val="90"/>
              </a:spcBef>
            </a:pPr>
            <a:r>
              <a:rPr sz="2050" spc="-10" dirty="0">
                <a:solidFill>
                  <a:srgbClr val="4A4A49"/>
                </a:solidFill>
                <a:latin typeface="Roboto Condensed"/>
                <a:cs typeface="Roboto Condensed"/>
              </a:rPr>
              <a:t>Cédric</a:t>
            </a:r>
            <a:endParaRPr sz="2050">
              <a:latin typeface="Roboto Condensed"/>
              <a:cs typeface="Roboto Condensed"/>
            </a:endParaRPr>
          </a:p>
          <a:p>
            <a:pPr algn="ctr">
              <a:lnSpc>
                <a:spcPts val="2455"/>
              </a:lnSpc>
            </a:pPr>
            <a:r>
              <a:rPr sz="2050" b="1" spc="-10" dirty="0">
                <a:solidFill>
                  <a:srgbClr val="4A4A49"/>
                </a:solidFill>
                <a:latin typeface="Roboto Condensed"/>
                <a:cs typeface="Roboto Condensed"/>
              </a:rPr>
              <a:t>LECOCQ</a:t>
            </a:r>
            <a:endParaRPr sz="2050">
              <a:latin typeface="Roboto Condensed"/>
              <a:cs typeface="Roboto Condensed"/>
            </a:endParaRPr>
          </a:p>
          <a:p>
            <a:pPr algn="ctr">
              <a:lnSpc>
                <a:spcPct val="100000"/>
              </a:lnSpc>
              <a:spcBef>
                <a:spcPts val="475"/>
              </a:spcBef>
            </a:pPr>
            <a:r>
              <a:rPr sz="1650" i="1" spc="-10" dirty="0">
                <a:solidFill>
                  <a:srgbClr val="4A4A49"/>
                </a:solidFill>
                <a:latin typeface="Roboto Condensed"/>
                <a:cs typeface="Roboto Condensed"/>
              </a:rPr>
              <a:t>Binche</a:t>
            </a:r>
            <a:endParaRPr sz="1650">
              <a:latin typeface="Roboto Condensed"/>
              <a:cs typeface="Roboto Condensed"/>
            </a:endParaRPr>
          </a:p>
        </p:txBody>
      </p:sp>
    </p:spTree>
    <p:extLst>
      <p:ext uri="{BB962C8B-B14F-4D97-AF65-F5344CB8AC3E}">
        <p14:creationId xmlns:p14="http://schemas.microsoft.com/office/powerpoint/2010/main" val="4976775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43EA9-7DA8-0762-B090-11A04DAE9A13}"/>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5EBB784A-BA8A-E198-61F2-6033289F9FA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DA0B77-B460-4D84-957E-8FF42010ED2F}" type="datetimeFigureOut">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01-06-26</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D95F6E66-E9C5-05F5-7787-E0CEE22A62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7F1BF085-E808-61B0-7B2B-12FB5911C29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A096F-0F01-4F5D-B7F2-E19CEA5CCAD1}" type="slidenum">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Image 6" descr="Une image contenant texte, capture d’écran, logo, graphisme&#10;&#10;Description générée automatiquement">
            <a:extLst>
              <a:ext uri="{FF2B5EF4-FFF2-40B4-BE49-F238E27FC236}">
                <a16:creationId xmlns:a16="http://schemas.microsoft.com/office/drawing/2014/main" id="{1E918517-EEFF-E062-5AE0-42F151F394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87259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missions filièr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0145E360-1640-499E-8B4D-1518711C44FF}"/>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C0FAF666-2B1C-43AE-BF6D-7618B275A4F5}"/>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E364A37-726A-45A2-B90F-D91BF762DF54}"/>
              </a:ext>
            </a:extLst>
          </p:cNvPr>
          <p:cNvSpPr>
            <a:spLocks noGrp="1"/>
          </p:cNvSpPr>
          <p:nvPr>
            <p:ph type="sldNum" sz="quarter" idx="12"/>
          </p:nvPr>
        </p:nvSpPr>
        <p:spPr/>
        <p:txBody>
          <a:bodyPr/>
          <a:lstStyle/>
          <a:p>
            <a:fld id="{85165E1B-B741-4CA0-A2B4-09E1473EC40F}" type="slidenum">
              <a:rPr lang="fr-BE" smtClean="0"/>
              <a:t>‹N°›</a:t>
            </a:fld>
            <a:endParaRPr lang="fr-BE"/>
          </a:p>
        </p:txBody>
      </p:sp>
      <p:grpSp>
        <p:nvGrpSpPr>
          <p:cNvPr id="6" name="object 2">
            <a:extLst>
              <a:ext uri="{FF2B5EF4-FFF2-40B4-BE49-F238E27FC236}">
                <a16:creationId xmlns:a16="http://schemas.microsoft.com/office/drawing/2014/main" id="{1741718B-4931-47F5-9E6A-1FFCAE2F7E72}"/>
              </a:ext>
            </a:extLst>
          </p:cNvPr>
          <p:cNvGrpSpPr/>
          <p:nvPr userDrawn="1"/>
        </p:nvGrpSpPr>
        <p:grpSpPr>
          <a:xfrm>
            <a:off x="9613" y="203"/>
            <a:ext cx="12179300" cy="629285"/>
            <a:chOff x="9613" y="203"/>
            <a:chExt cx="12179300" cy="629285"/>
          </a:xfrm>
        </p:grpSpPr>
        <p:sp>
          <p:nvSpPr>
            <p:cNvPr id="7" name="object 3">
              <a:extLst>
                <a:ext uri="{FF2B5EF4-FFF2-40B4-BE49-F238E27FC236}">
                  <a16:creationId xmlns:a16="http://schemas.microsoft.com/office/drawing/2014/main" id="{182C9BE2-6278-437F-9999-F9995C6CC1AB}"/>
                </a:ext>
              </a:extLst>
            </p:cNvPr>
            <p:cNvSpPr/>
            <p:nvPr/>
          </p:nvSpPr>
          <p:spPr>
            <a:xfrm>
              <a:off x="9613"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9168CD14-3CD6-4487-8253-921AE809D79C}"/>
                </a:ext>
              </a:extLst>
            </p:cNvPr>
            <p:cNvSpPr/>
            <p:nvPr/>
          </p:nvSpPr>
          <p:spPr>
            <a:xfrm>
              <a:off x="11580673" y="140804"/>
              <a:ext cx="363220" cy="361950"/>
            </a:xfrm>
            <a:custGeom>
              <a:avLst/>
              <a:gdLst/>
              <a:ahLst/>
              <a:cxnLst/>
              <a:rect l="l" t="t" r="r" b="b"/>
              <a:pathLst>
                <a:path w="363220" h="361950">
                  <a:moveTo>
                    <a:pt x="362610" y="361543"/>
                  </a:moveTo>
                  <a:lnTo>
                    <a:pt x="362242" y="1384"/>
                  </a:lnTo>
                  <a:lnTo>
                    <a:pt x="359930" y="1397"/>
                  </a:lnTo>
                  <a:lnTo>
                    <a:pt x="359930" y="0"/>
                  </a:lnTo>
                  <a:lnTo>
                    <a:pt x="0" y="0"/>
                  </a:lnTo>
                  <a:lnTo>
                    <a:pt x="0" y="18046"/>
                  </a:lnTo>
                  <a:lnTo>
                    <a:pt x="330555" y="18046"/>
                  </a:lnTo>
                  <a:lnTo>
                    <a:pt x="90538" y="258724"/>
                  </a:lnTo>
                  <a:lnTo>
                    <a:pt x="103289" y="271462"/>
                  </a:lnTo>
                  <a:lnTo>
                    <a:pt x="344233" y="29857"/>
                  </a:lnTo>
                  <a:lnTo>
                    <a:pt x="344601" y="361556"/>
                  </a:lnTo>
                  <a:lnTo>
                    <a:pt x="362610" y="361543"/>
                  </a:lnTo>
                  <a:close/>
                </a:path>
              </a:pathLst>
            </a:custGeom>
            <a:solidFill>
              <a:srgbClr val="CC9903"/>
            </a:solidFill>
          </p:spPr>
          <p:txBody>
            <a:bodyPr wrap="square" lIns="0" tIns="0" rIns="0" bIns="0" rtlCol="0"/>
            <a:lstStyle/>
            <a:p>
              <a:endParaRPr/>
            </a:p>
          </p:txBody>
        </p:sp>
        <p:sp>
          <p:nvSpPr>
            <p:cNvPr id="9" name="object 5">
              <a:extLst>
                <a:ext uri="{FF2B5EF4-FFF2-40B4-BE49-F238E27FC236}">
                  <a16:creationId xmlns:a16="http://schemas.microsoft.com/office/drawing/2014/main" id="{01A2DD3C-92A4-4BAE-824C-13B4FFEF29E7}"/>
                </a:ext>
              </a:extLst>
            </p:cNvPr>
            <p:cNvSpPr/>
            <p:nvPr/>
          </p:nvSpPr>
          <p:spPr>
            <a:xfrm>
              <a:off x="9240940"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0" name="object 6">
              <a:extLst>
                <a:ext uri="{FF2B5EF4-FFF2-40B4-BE49-F238E27FC236}">
                  <a16:creationId xmlns:a16="http://schemas.microsoft.com/office/drawing/2014/main" id="{73075176-C929-4280-A257-91592FC89E6D}"/>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7238" y="177295"/>
              <a:ext cx="933025" cy="291161"/>
            </a:xfrm>
            <a:prstGeom prst="rect">
              <a:avLst/>
            </a:prstGeom>
          </p:spPr>
        </p:pic>
        <p:sp>
          <p:nvSpPr>
            <p:cNvPr id="11" name="object 7">
              <a:extLst>
                <a:ext uri="{FF2B5EF4-FFF2-40B4-BE49-F238E27FC236}">
                  <a16:creationId xmlns:a16="http://schemas.microsoft.com/office/drawing/2014/main" id="{6973D122-BA71-4473-A97F-6C641E9347C1}"/>
                </a:ext>
              </a:extLst>
            </p:cNvPr>
            <p:cNvSpPr/>
            <p:nvPr/>
          </p:nvSpPr>
          <p:spPr>
            <a:xfrm>
              <a:off x="9400769" y="80238"/>
              <a:ext cx="481965" cy="426720"/>
            </a:xfrm>
            <a:custGeom>
              <a:avLst/>
              <a:gdLst/>
              <a:ahLst/>
              <a:cxnLst/>
              <a:rect l="l" t="t" r="r" b="b"/>
              <a:pathLst>
                <a:path w="481965" h="426720">
                  <a:moveTo>
                    <a:pt x="467233" y="150761"/>
                  </a:moveTo>
                  <a:lnTo>
                    <a:pt x="445071" y="108889"/>
                  </a:lnTo>
                  <a:lnTo>
                    <a:pt x="415455" y="72364"/>
                  </a:lnTo>
                  <a:lnTo>
                    <a:pt x="379412" y="42214"/>
                  </a:lnTo>
                  <a:lnTo>
                    <a:pt x="337934" y="19431"/>
                  </a:lnTo>
                  <a:lnTo>
                    <a:pt x="292011" y="5016"/>
                  </a:lnTo>
                  <a:lnTo>
                    <a:pt x="242646" y="0"/>
                  </a:lnTo>
                  <a:lnTo>
                    <a:pt x="193738" y="4927"/>
                  </a:lnTo>
                  <a:lnTo>
                    <a:pt x="148196" y="19062"/>
                  </a:lnTo>
                  <a:lnTo>
                    <a:pt x="106984" y="41440"/>
                  </a:lnTo>
                  <a:lnTo>
                    <a:pt x="71069" y="71069"/>
                  </a:lnTo>
                  <a:lnTo>
                    <a:pt x="41440" y="106972"/>
                  </a:lnTo>
                  <a:lnTo>
                    <a:pt x="19062" y="148196"/>
                  </a:lnTo>
                  <a:lnTo>
                    <a:pt x="4927" y="193738"/>
                  </a:lnTo>
                  <a:lnTo>
                    <a:pt x="0" y="242646"/>
                  </a:lnTo>
                  <a:lnTo>
                    <a:pt x="1016" y="264947"/>
                  </a:lnTo>
                  <a:lnTo>
                    <a:pt x="4013" y="286677"/>
                  </a:lnTo>
                  <a:lnTo>
                    <a:pt x="8877" y="307746"/>
                  </a:lnTo>
                  <a:lnTo>
                    <a:pt x="15519" y="328091"/>
                  </a:lnTo>
                  <a:lnTo>
                    <a:pt x="21297" y="320078"/>
                  </a:lnTo>
                  <a:lnTo>
                    <a:pt x="27520" y="312115"/>
                  </a:lnTo>
                  <a:lnTo>
                    <a:pt x="57454"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11" y="148526"/>
                  </a:lnTo>
                  <a:lnTo>
                    <a:pt x="388848" y="147154"/>
                  </a:lnTo>
                  <a:lnTo>
                    <a:pt x="409130" y="146697"/>
                  </a:lnTo>
                  <a:lnTo>
                    <a:pt x="424230"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73" y="239674"/>
                  </a:lnTo>
                  <a:lnTo>
                    <a:pt x="129552" y="263080"/>
                  </a:lnTo>
                  <a:lnTo>
                    <a:pt x="94462" y="289204"/>
                  </a:lnTo>
                  <a:lnTo>
                    <a:pt x="64338" y="317690"/>
                  </a:lnTo>
                  <a:lnTo>
                    <a:pt x="38100" y="350875"/>
                  </a:lnTo>
                  <a:lnTo>
                    <a:pt x="31369" y="361911"/>
                  </a:lnTo>
                  <a:lnTo>
                    <a:pt x="42494" y="379730"/>
                  </a:lnTo>
                  <a:lnTo>
                    <a:pt x="55067" y="396468"/>
                  </a:lnTo>
                  <a:lnTo>
                    <a:pt x="69024" y="412051"/>
                  </a:lnTo>
                  <a:lnTo>
                    <a:pt x="84251" y="426364"/>
                  </a:lnTo>
                  <a:lnTo>
                    <a:pt x="90766" y="414972"/>
                  </a:lnTo>
                  <a:lnTo>
                    <a:pt x="94437" y="409282"/>
                  </a:lnTo>
                  <a:lnTo>
                    <a:pt x="121780" y="372516"/>
                  </a:lnTo>
                  <a:lnTo>
                    <a:pt x="154800" y="337832"/>
                  </a:lnTo>
                  <a:lnTo>
                    <a:pt x="192938" y="305765"/>
                  </a:lnTo>
                  <a:lnTo>
                    <a:pt x="235572" y="276796"/>
                  </a:lnTo>
                  <a:lnTo>
                    <a:pt x="282143" y="251409"/>
                  </a:lnTo>
                  <a:lnTo>
                    <a:pt x="332143" y="230136"/>
                  </a:lnTo>
                  <a:lnTo>
                    <a:pt x="382473" y="214452"/>
                  </a:lnTo>
                  <a:lnTo>
                    <a:pt x="432498" y="204546"/>
                  </a:lnTo>
                  <a:lnTo>
                    <a:pt x="481584" y="200545"/>
                  </a:lnTo>
                  <a:close/>
                </a:path>
              </a:pathLst>
            </a:custGeom>
            <a:solidFill>
              <a:srgbClr val="FFFFFF"/>
            </a:solidFill>
          </p:spPr>
          <p:txBody>
            <a:bodyPr wrap="square" lIns="0" tIns="0" rIns="0" bIns="0" rtlCol="0"/>
            <a:lstStyle/>
            <a:p>
              <a:endParaRPr/>
            </a:p>
          </p:txBody>
        </p:sp>
        <p:pic>
          <p:nvPicPr>
            <p:cNvPr id="12" name="object 8">
              <a:extLst>
                <a:ext uri="{FF2B5EF4-FFF2-40B4-BE49-F238E27FC236}">
                  <a16:creationId xmlns:a16="http://schemas.microsoft.com/office/drawing/2014/main" id="{2E97035E-1428-41BC-B29A-72A3D313D10D}"/>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6565" y="411106"/>
              <a:ext cx="202882" cy="153288"/>
            </a:xfrm>
            <a:prstGeom prst="rect">
              <a:avLst/>
            </a:prstGeom>
          </p:spPr>
        </p:pic>
        <p:sp>
          <p:nvSpPr>
            <p:cNvPr id="13" name="object 9">
              <a:extLst>
                <a:ext uri="{FF2B5EF4-FFF2-40B4-BE49-F238E27FC236}">
                  <a16:creationId xmlns:a16="http://schemas.microsoft.com/office/drawing/2014/main" id="{B251E6AF-A749-414A-901F-D983609AC676}"/>
                </a:ext>
              </a:extLst>
            </p:cNvPr>
            <p:cNvSpPr/>
            <p:nvPr/>
          </p:nvSpPr>
          <p:spPr>
            <a:xfrm>
              <a:off x="9517007"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16" name="object 12">
            <a:extLst>
              <a:ext uri="{FF2B5EF4-FFF2-40B4-BE49-F238E27FC236}">
                <a16:creationId xmlns:a16="http://schemas.microsoft.com/office/drawing/2014/main" id="{3F59EDE2-4518-49FB-8133-4095DAC5ADFB}"/>
              </a:ext>
            </a:extLst>
          </p:cNvPr>
          <p:cNvSpPr txBox="1"/>
          <p:nvPr userDrawn="1"/>
        </p:nvSpPr>
        <p:spPr>
          <a:xfrm>
            <a:off x="7951740" y="721387"/>
            <a:ext cx="557530" cy="303530"/>
          </a:xfrm>
          <a:prstGeom prst="rect">
            <a:avLst/>
          </a:prstGeom>
        </p:spPr>
        <p:txBody>
          <a:bodyPr vert="horz" wrap="square" lIns="0" tIns="15875" rIns="0" bIns="0" rtlCol="0">
            <a:spAutoFit/>
          </a:bodyPr>
          <a:lstStyle/>
          <a:p>
            <a:pPr marL="12700">
              <a:lnSpc>
                <a:spcPct val="100000"/>
              </a:lnSpc>
              <a:spcBef>
                <a:spcPts val="125"/>
              </a:spcBef>
            </a:pPr>
            <a:r>
              <a:rPr sz="1800" b="1" spc="-114" dirty="0">
                <a:solidFill>
                  <a:srgbClr val="19313B"/>
                </a:solidFill>
                <a:latin typeface="Calibri"/>
                <a:cs typeface="Calibri"/>
              </a:rPr>
              <a:t>P</a:t>
            </a:r>
            <a:r>
              <a:rPr sz="1800" b="1" spc="-85" dirty="0">
                <a:solidFill>
                  <a:srgbClr val="19313B"/>
                </a:solidFill>
                <a:latin typeface="Calibri"/>
                <a:cs typeface="Calibri"/>
              </a:rPr>
              <a:t>o</a:t>
            </a:r>
            <a:r>
              <a:rPr sz="1800" b="1" spc="-114" dirty="0">
                <a:solidFill>
                  <a:srgbClr val="19313B"/>
                </a:solidFill>
                <a:latin typeface="Calibri"/>
                <a:cs typeface="Calibri"/>
              </a:rPr>
              <a:t>r</a:t>
            </a:r>
            <a:r>
              <a:rPr sz="1800" b="1" spc="-90" dirty="0">
                <a:solidFill>
                  <a:srgbClr val="19313B"/>
                </a:solidFill>
                <a:latin typeface="Calibri"/>
                <a:cs typeface="Calibri"/>
              </a:rPr>
              <a:t>cin</a:t>
            </a:r>
            <a:endParaRPr sz="1800">
              <a:latin typeface="Calibri"/>
              <a:cs typeface="Calibri"/>
            </a:endParaRPr>
          </a:p>
        </p:txBody>
      </p:sp>
      <p:sp>
        <p:nvSpPr>
          <p:cNvPr id="17" name="object 13">
            <a:extLst>
              <a:ext uri="{FF2B5EF4-FFF2-40B4-BE49-F238E27FC236}">
                <a16:creationId xmlns:a16="http://schemas.microsoft.com/office/drawing/2014/main" id="{D9FF4944-CE0A-4458-8A38-9CC5DD671376}"/>
              </a:ext>
            </a:extLst>
          </p:cNvPr>
          <p:cNvSpPr txBox="1"/>
          <p:nvPr userDrawn="1"/>
        </p:nvSpPr>
        <p:spPr>
          <a:xfrm>
            <a:off x="10470912" y="2030662"/>
            <a:ext cx="1217295" cy="303530"/>
          </a:xfrm>
          <a:prstGeom prst="rect">
            <a:avLst/>
          </a:prstGeom>
        </p:spPr>
        <p:txBody>
          <a:bodyPr vert="horz" wrap="square" lIns="0" tIns="15875" rIns="0" bIns="0" rtlCol="0">
            <a:spAutoFit/>
          </a:bodyPr>
          <a:lstStyle/>
          <a:p>
            <a:pPr marL="12700">
              <a:lnSpc>
                <a:spcPct val="100000"/>
              </a:lnSpc>
              <a:spcBef>
                <a:spcPts val="125"/>
              </a:spcBef>
            </a:pPr>
            <a:r>
              <a:rPr sz="1800" b="1" spc="-85" dirty="0">
                <a:solidFill>
                  <a:srgbClr val="19313B"/>
                </a:solidFill>
                <a:latin typeface="Calibri"/>
                <a:cs typeface="Calibri"/>
              </a:rPr>
              <a:t>B</a:t>
            </a:r>
            <a:r>
              <a:rPr sz="1800" b="1" spc="-90" dirty="0">
                <a:solidFill>
                  <a:srgbClr val="19313B"/>
                </a:solidFill>
                <a:latin typeface="Calibri"/>
                <a:cs typeface="Calibri"/>
              </a:rPr>
              <a:t>o</a:t>
            </a:r>
            <a:r>
              <a:rPr sz="1800" b="1" spc="-85" dirty="0">
                <a:solidFill>
                  <a:srgbClr val="19313B"/>
                </a:solidFill>
                <a:latin typeface="Calibri"/>
                <a:cs typeface="Calibri"/>
              </a:rPr>
              <a:t>vin</a:t>
            </a:r>
            <a:r>
              <a:rPr sz="1800" b="1" spc="5" dirty="0">
                <a:solidFill>
                  <a:srgbClr val="19313B"/>
                </a:solidFill>
                <a:latin typeface="Calibri"/>
                <a:cs typeface="Calibri"/>
              </a:rPr>
              <a:t>s</a:t>
            </a:r>
            <a:r>
              <a:rPr sz="1800" b="1" spc="-180" dirty="0">
                <a:solidFill>
                  <a:srgbClr val="19313B"/>
                </a:solidFill>
                <a:latin typeface="Calibri"/>
                <a:cs typeface="Calibri"/>
              </a:rPr>
              <a:t> </a:t>
            </a:r>
            <a:r>
              <a:rPr sz="1800" b="1" spc="-90" dirty="0">
                <a:solidFill>
                  <a:srgbClr val="19313B"/>
                </a:solidFill>
                <a:latin typeface="Calibri"/>
                <a:cs typeface="Calibri"/>
              </a:rPr>
              <a:t>lai</a:t>
            </a:r>
            <a:r>
              <a:rPr sz="1800" b="1" spc="-50" dirty="0">
                <a:solidFill>
                  <a:srgbClr val="19313B"/>
                </a:solidFill>
                <a:latin typeface="Calibri"/>
                <a:cs typeface="Calibri"/>
              </a:rPr>
              <a:t>ti</a:t>
            </a:r>
            <a:r>
              <a:rPr sz="1800" b="1" spc="-85" dirty="0">
                <a:solidFill>
                  <a:srgbClr val="19313B"/>
                </a:solidFill>
                <a:latin typeface="Calibri"/>
                <a:cs typeface="Calibri"/>
              </a:rPr>
              <a:t>e</a:t>
            </a:r>
            <a:r>
              <a:rPr sz="1800" b="1" spc="-110" dirty="0">
                <a:solidFill>
                  <a:srgbClr val="19313B"/>
                </a:solidFill>
                <a:latin typeface="Calibri"/>
                <a:cs typeface="Calibri"/>
              </a:rPr>
              <a:t>r</a:t>
            </a:r>
            <a:r>
              <a:rPr sz="1800" b="1" spc="5" dirty="0">
                <a:solidFill>
                  <a:srgbClr val="19313B"/>
                </a:solidFill>
                <a:latin typeface="Calibri"/>
                <a:cs typeface="Calibri"/>
              </a:rPr>
              <a:t>s</a:t>
            </a:r>
            <a:endParaRPr sz="1800">
              <a:latin typeface="Calibri"/>
              <a:cs typeface="Calibri"/>
            </a:endParaRPr>
          </a:p>
        </p:txBody>
      </p:sp>
      <p:sp>
        <p:nvSpPr>
          <p:cNvPr id="18" name="object 14">
            <a:extLst>
              <a:ext uri="{FF2B5EF4-FFF2-40B4-BE49-F238E27FC236}">
                <a16:creationId xmlns:a16="http://schemas.microsoft.com/office/drawing/2014/main" id="{1EE30C69-0DE0-4426-9B92-81CFC62CC5B2}"/>
              </a:ext>
            </a:extLst>
          </p:cNvPr>
          <p:cNvSpPr txBox="1"/>
          <p:nvPr userDrawn="1"/>
        </p:nvSpPr>
        <p:spPr>
          <a:xfrm>
            <a:off x="10962933" y="3307738"/>
            <a:ext cx="1139825" cy="581660"/>
          </a:xfrm>
          <a:prstGeom prst="rect">
            <a:avLst/>
          </a:prstGeom>
        </p:spPr>
        <p:txBody>
          <a:bodyPr vert="horz" wrap="square" lIns="0" tIns="15875" rIns="0" bIns="0" rtlCol="0">
            <a:spAutoFit/>
          </a:bodyPr>
          <a:lstStyle/>
          <a:p>
            <a:pPr marL="12700">
              <a:lnSpc>
                <a:spcPct val="100000"/>
              </a:lnSpc>
              <a:spcBef>
                <a:spcPts val="125"/>
              </a:spcBef>
            </a:pPr>
            <a:r>
              <a:rPr sz="1800" b="1" spc="-75" dirty="0">
                <a:solidFill>
                  <a:srgbClr val="19313B"/>
                </a:solidFill>
                <a:latin typeface="Calibri"/>
                <a:cs typeface="Calibri"/>
              </a:rPr>
              <a:t>Horticulture</a:t>
            </a:r>
            <a:endParaRPr sz="1800">
              <a:latin typeface="Calibri"/>
              <a:cs typeface="Calibri"/>
            </a:endParaRPr>
          </a:p>
          <a:p>
            <a:pPr marL="12700">
              <a:lnSpc>
                <a:spcPct val="100000"/>
              </a:lnSpc>
              <a:spcBef>
                <a:spcPts val="25"/>
              </a:spcBef>
            </a:pPr>
            <a:r>
              <a:rPr sz="1800" b="1" spc="-90" dirty="0">
                <a:solidFill>
                  <a:srgbClr val="19313B"/>
                </a:solidFill>
                <a:latin typeface="Calibri"/>
                <a:cs typeface="Calibri"/>
              </a:rPr>
              <a:t>ornementale</a:t>
            </a:r>
            <a:endParaRPr sz="1800">
              <a:latin typeface="Calibri"/>
              <a:cs typeface="Calibri"/>
            </a:endParaRPr>
          </a:p>
        </p:txBody>
      </p:sp>
      <p:sp>
        <p:nvSpPr>
          <p:cNvPr id="19" name="object 15">
            <a:extLst>
              <a:ext uri="{FF2B5EF4-FFF2-40B4-BE49-F238E27FC236}">
                <a16:creationId xmlns:a16="http://schemas.microsoft.com/office/drawing/2014/main" id="{7E7F5C16-6F46-4AD7-8269-F0A68C625CDB}"/>
              </a:ext>
            </a:extLst>
          </p:cNvPr>
          <p:cNvSpPr txBox="1"/>
          <p:nvPr userDrawn="1"/>
        </p:nvSpPr>
        <p:spPr>
          <a:xfrm>
            <a:off x="10470951" y="4814341"/>
            <a:ext cx="1078230" cy="581660"/>
          </a:xfrm>
          <a:prstGeom prst="rect">
            <a:avLst/>
          </a:prstGeom>
        </p:spPr>
        <p:txBody>
          <a:bodyPr vert="horz" wrap="square" lIns="0" tIns="11430" rIns="0" bIns="0" rtlCol="0">
            <a:spAutoFit/>
          </a:bodyPr>
          <a:lstStyle/>
          <a:p>
            <a:pPr marL="12700" marR="5080">
              <a:lnSpc>
                <a:spcPct val="101400"/>
              </a:lnSpc>
              <a:spcBef>
                <a:spcPts val="90"/>
              </a:spcBef>
            </a:pPr>
            <a:r>
              <a:rPr sz="1800" b="1" spc="-85" dirty="0">
                <a:solidFill>
                  <a:srgbClr val="19313B"/>
                </a:solidFill>
                <a:latin typeface="Calibri"/>
                <a:cs typeface="Calibri"/>
              </a:rPr>
              <a:t>Hor</a:t>
            </a:r>
            <a:r>
              <a:rPr sz="1800" b="1" spc="-50" dirty="0">
                <a:solidFill>
                  <a:srgbClr val="19313B"/>
                </a:solidFill>
                <a:latin typeface="Calibri"/>
                <a:cs typeface="Calibri"/>
              </a:rPr>
              <a:t>ti</a:t>
            </a:r>
            <a:r>
              <a:rPr sz="1800" b="1" spc="-85" dirty="0">
                <a:solidFill>
                  <a:srgbClr val="19313B"/>
                </a:solidFill>
                <a:latin typeface="Calibri"/>
                <a:cs typeface="Calibri"/>
              </a:rPr>
              <a:t>cultu</a:t>
            </a:r>
            <a:r>
              <a:rPr sz="1800" b="1" spc="-110" dirty="0">
                <a:solidFill>
                  <a:srgbClr val="19313B"/>
                </a:solidFill>
                <a:latin typeface="Calibri"/>
                <a:cs typeface="Calibri"/>
              </a:rPr>
              <a:t>r</a:t>
            </a:r>
            <a:r>
              <a:rPr sz="1800" b="1" spc="5" dirty="0">
                <a:solidFill>
                  <a:srgbClr val="19313B"/>
                </a:solidFill>
                <a:latin typeface="Calibri"/>
                <a:cs typeface="Calibri"/>
              </a:rPr>
              <a:t>e  </a:t>
            </a:r>
            <a:r>
              <a:rPr sz="1800" b="1" spc="-80" dirty="0">
                <a:solidFill>
                  <a:srgbClr val="19313B"/>
                </a:solidFill>
                <a:latin typeface="Calibri"/>
                <a:cs typeface="Calibri"/>
              </a:rPr>
              <a:t>comestible</a:t>
            </a:r>
            <a:endParaRPr sz="1800">
              <a:latin typeface="Calibri"/>
              <a:cs typeface="Calibri"/>
            </a:endParaRPr>
          </a:p>
        </p:txBody>
      </p:sp>
      <p:sp>
        <p:nvSpPr>
          <p:cNvPr id="20" name="object 16">
            <a:extLst>
              <a:ext uri="{FF2B5EF4-FFF2-40B4-BE49-F238E27FC236}">
                <a16:creationId xmlns:a16="http://schemas.microsoft.com/office/drawing/2014/main" id="{F1A76750-C965-415A-AEC1-05E13F0109DF}"/>
              </a:ext>
            </a:extLst>
          </p:cNvPr>
          <p:cNvSpPr txBox="1"/>
          <p:nvPr userDrawn="1"/>
        </p:nvSpPr>
        <p:spPr>
          <a:xfrm>
            <a:off x="7757637" y="6169815"/>
            <a:ext cx="1078230" cy="581660"/>
          </a:xfrm>
          <a:prstGeom prst="rect">
            <a:avLst/>
          </a:prstGeom>
        </p:spPr>
        <p:txBody>
          <a:bodyPr vert="horz" wrap="square" lIns="0" tIns="12065" rIns="0" bIns="0" rtlCol="0">
            <a:spAutoFit/>
          </a:bodyPr>
          <a:lstStyle/>
          <a:p>
            <a:pPr marL="12700" marR="5080">
              <a:lnSpc>
                <a:spcPct val="101299"/>
              </a:lnSpc>
              <a:spcBef>
                <a:spcPts val="95"/>
              </a:spcBef>
            </a:pPr>
            <a:r>
              <a:rPr sz="1800" b="1" spc="-85" dirty="0">
                <a:solidFill>
                  <a:srgbClr val="19313B"/>
                </a:solidFill>
                <a:latin typeface="Calibri"/>
                <a:cs typeface="Calibri"/>
              </a:rPr>
              <a:t>Hor</a:t>
            </a:r>
            <a:r>
              <a:rPr sz="1800" b="1" spc="-50" dirty="0">
                <a:solidFill>
                  <a:srgbClr val="19313B"/>
                </a:solidFill>
                <a:latin typeface="Calibri"/>
                <a:cs typeface="Calibri"/>
              </a:rPr>
              <a:t>ti</a:t>
            </a:r>
            <a:r>
              <a:rPr sz="1800" b="1" spc="-85" dirty="0">
                <a:solidFill>
                  <a:srgbClr val="19313B"/>
                </a:solidFill>
                <a:latin typeface="Calibri"/>
                <a:cs typeface="Calibri"/>
              </a:rPr>
              <a:t>cultu</a:t>
            </a:r>
            <a:r>
              <a:rPr sz="1800" b="1" spc="-110" dirty="0">
                <a:solidFill>
                  <a:srgbClr val="19313B"/>
                </a:solidFill>
                <a:latin typeface="Calibri"/>
                <a:cs typeface="Calibri"/>
              </a:rPr>
              <a:t>r</a:t>
            </a:r>
            <a:r>
              <a:rPr sz="1800" b="1" spc="5" dirty="0">
                <a:solidFill>
                  <a:srgbClr val="19313B"/>
                </a:solidFill>
                <a:latin typeface="Calibri"/>
                <a:cs typeface="Calibri"/>
              </a:rPr>
              <a:t>e  </a:t>
            </a:r>
            <a:r>
              <a:rPr sz="1800" b="1" spc="-80" dirty="0">
                <a:solidFill>
                  <a:srgbClr val="19313B"/>
                </a:solidFill>
                <a:latin typeface="Calibri"/>
                <a:cs typeface="Calibri"/>
              </a:rPr>
              <a:t>comestible</a:t>
            </a:r>
            <a:endParaRPr sz="1800">
              <a:latin typeface="Calibri"/>
              <a:cs typeface="Calibri"/>
            </a:endParaRPr>
          </a:p>
        </p:txBody>
      </p:sp>
      <p:sp>
        <p:nvSpPr>
          <p:cNvPr id="21" name="object 17">
            <a:extLst>
              <a:ext uri="{FF2B5EF4-FFF2-40B4-BE49-F238E27FC236}">
                <a16:creationId xmlns:a16="http://schemas.microsoft.com/office/drawing/2014/main" id="{A7F0534A-3A48-45A1-B95C-C8027B0900B9}"/>
              </a:ext>
            </a:extLst>
          </p:cNvPr>
          <p:cNvSpPr txBox="1"/>
          <p:nvPr userDrawn="1"/>
        </p:nvSpPr>
        <p:spPr>
          <a:xfrm>
            <a:off x="5418919" y="4814329"/>
            <a:ext cx="629285" cy="581660"/>
          </a:xfrm>
          <a:prstGeom prst="rect">
            <a:avLst/>
          </a:prstGeom>
        </p:spPr>
        <p:txBody>
          <a:bodyPr vert="horz" wrap="square" lIns="0" tIns="15875" rIns="0" bIns="0" rtlCol="0">
            <a:spAutoFit/>
          </a:bodyPr>
          <a:lstStyle/>
          <a:p>
            <a:pPr marL="12700">
              <a:lnSpc>
                <a:spcPct val="100000"/>
              </a:lnSpc>
              <a:spcBef>
                <a:spcPts val="125"/>
              </a:spcBef>
            </a:pPr>
            <a:r>
              <a:rPr sz="1800" b="1" spc="-85" dirty="0">
                <a:solidFill>
                  <a:srgbClr val="19313B"/>
                </a:solidFill>
                <a:latin typeface="Calibri"/>
                <a:cs typeface="Calibri"/>
              </a:rPr>
              <a:t>Viande</a:t>
            </a:r>
            <a:endParaRPr sz="1800">
              <a:latin typeface="Calibri"/>
              <a:cs typeface="Calibri"/>
            </a:endParaRPr>
          </a:p>
          <a:p>
            <a:pPr marL="12700">
              <a:lnSpc>
                <a:spcPct val="100000"/>
              </a:lnSpc>
              <a:spcBef>
                <a:spcPts val="25"/>
              </a:spcBef>
            </a:pPr>
            <a:r>
              <a:rPr sz="1800" b="1" spc="-85" dirty="0">
                <a:solidFill>
                  <a:srgbClr val="19313B"/>
                </a:solidFill>
                <a:latin typeface="Calibri"/>
                <a:cs typeface="Calibri"/>
              </a:rPr>
              <a:t>bovine</a:t>
            </a:r>
            <a:endParaRPr sz="1800">
              <a:latin typeface="Calibri"/>
              <a:cs typeface="Calibri"/>
            </a:endParaRPr>
          </a:p>
        </p:txBody>
      </p:sp>
      <p:sp>
        <p:nvSpPr>
          <p:cNvPr id="22" name="object 18">
            <a:extLst>
              <a:ext uri="{FF2B5EF4-FFF2-40B4-BE49-F238E27FC236}">
                <a16:creationId xmlns:a16="http://schemas.microsoft.com/office/drawing/2014/main" id="{F0BECEE9-BBAF-495A-933D-D80D57F81C2C}"/>
              </a:ext>
            </a:extLst>
          </p:cNvPr>
          <p:cNvSpPr txBox="1"/>
          <p:nvPr userDrawn="1"/>
        </p:nvSpPr>
        <p:spPr>
          <a:xfrm>
            <a:off x="5478331" y="1734914"/>
            <a:ext cx="630555" cy="581660"/>
          </a:xfrm>
          <a:prstGeom prst="rect">
            <a:avLst/>
          </a:prstGeom>
        </p:spPr>
        <p:txBody>
          <a:bodyPr vert="horz" wrap="square" lIns="0" tIns="12065" rIns="0" bIns="0" rtlCol="0">
            <a:spAutoFit/>
          </a:bodyPr>
          <a:lstStyle/>
          <a:p>
            <a:pPr marL="12700" marR="5080">
              <a:lnSpc>
                <a:spcPct val="101299"/>
              </a:lnSpc>
              <a:spcBef>
                <a:spcPts val="95"/>
              </a:spcBef>
            </a:pPr>
            <a:r>
              <a:rPr sz="1800" b="1" spc="-85" dirty="0">
                <a:solidFill>
                  <a:srgbClr val="19313B"/>
                </a:solidFill>
                <a:latin typeface="Calibri"/>
                <a:cs typeface="Calibri"/>
              </a:rPr>
              <a:t>Ovi</a:t>
            </a:r>
            <a:r>
              <a:rPr sz="1800" b="1" spc="10" dirty="0">
                <a:solidFill>
                  <a:srgbClr val="19313B"/>
                </a:solidFill>
                <a:latin typeface="Calibri"/>
                <a:cs typeface="Calibri"/>
              </a:rPr>
              <a:t>n</a:t>
            </a:r>
            <a:r>
              <a:rPr sz="1800" b="1" spc="-180" dirty="0">
                <a:solidFill>
                  <a:srgbClr val="19313B"/>
                </a:solidFill>
                <a:latin typeface="Calibri"/>
                <a:cs typeface="Calibri"/>
              </a:rPr>
              <a:t> </a:t>
            </a:r>
            <a:r>
              <a:rPr sz="1800" b="1" spc="5" dirty="0">
                <a:solidFill>
                  <a:srgbClr val="19313B"/>
                </a:solidFill>
                <a:latin typeface="Calibri"/>
                <a:cs typeface="Calibri"/>
              </a:rPr>
              <a:t>&amp;  </a:t>
            </a:r>
            <a:r>
              <a:rPr sz="1800" b="1" spc="-85" dirty="0">
                <a:solidFill>
                  <a:srgbClr val="19313B"/>
                </a:solidFill>
                <a:latin typeface="Calibri"/>
                <a:cs typeface="Calibri"/>
              </a:rPr>
              <a:t>Caprin</a:t>
            </a:r>
            <a:endParaRPr sz="1800">
              <a:latin typeface="Calibri"/>
              <a:cs typeface="Calibri"/>
            </a:endParaRPr>
          </a:p>
        </p:txBody>
      </p:sp>
      <p:sp>
        <p:nvSpPr>
          <p:cNvPr id="23" name="object 19">
            <a:extLst>
              <a:ext uri="{FF2B5EF4-FFF2-40B4-BE49-F238E27FC236}">
                <a16:creationId xmlns:a16="http://schemas.microsoft.com/office/drawing/2014/main" id="{F1E747A5-7DF5-43DC-9527-1371F7F32A4F}"/>
              </a:ext>
            </a:extLst>
          </p:cNvPr>
          <p:cNvSpPr txBox="1"/>
          <p:nvPr userDrawn="1"/>
        </p:nvSpPr>
        <p:spPr>
          <a:xfrm>
            <a:off x="4589729" y="3243406"/>
            <a:ext cx="1094105" cy="581660"/>
          </a:xfrm>
          <a:prstGeom prst="rect">
            <a:avLst/>
          </a:prstGeom>
        </p:spPr>
        <p:txBody>
          <a:bodyPr vert="horz" wrap="square" lIns="0" tIns="12065" rIns="0" bIns="0" rtlCol="0">
            <a:spAutoFit/>
          </a:bodyPr>
          <a:lstStyle/>
          <a:p>
            <a:pPr marL="12700" marR="5080">
              <a:lnSpc>
                <a:spcPct val="101299"/>
              </a:lnSpc>
              <a:spcBef>
                <a:spcPts val="95"/>
              </a:spcBef>
            </a:pPr>
            <a:r>
              <a:rPr sz="1800" b="1" spc="-130" dirty="0">
                <a:solidFill>
                  <a:srgbClr val="19313B"/>
                </a:solidFill>
                <a:latin typeface="Calibri"/>
                <a:cs typeface="Calibri"/>
              </a:rPr>
              <a:t>A</a:t>
            </a:r>
            <a:r>
              <a:rPr sz="1800" b="1" spc="-90" dirty="0">
                <a:solidFill>
                  <a:srgbClr val="19313B"/>
                </a:solidFill>
                <a:latin typeface="Calibri"/>
                <a:cs typeface="Calibri"/>
              </a:rPr>
              <a:t>vicultu</a:t>
            </a:r>
            <a:r>
              <a:rPr sz="1800" b="1" spc="-110" dirty="0">
                <a:solidFill>
                  <a:srgbClr val="19313B"/>
                </a:solidFill>
                <a:latin typeface="Calibri"/>
                <a:cs typeface="Calibri"/>
              </a:rPr>
              <a:t>r</a:t>
            </a:r>
            <a:r>
              <a:rPr sz="1800" b="1" spc="10" dirty="0">
                <a:solidFill>
                  <a:srgbClr val="19313B"/>
                </a:solidFill>
                <a:latin typeface="Calibri"/>
                <a:cs typeface="Calibri"/>
              </a:rPr>
              <a:t>e</a:t>
            </a:r>
            <a:r>
              <a:rPr sz="1800" b="1" spc="-180" dirty="0">
                <a:solidFill>
                  <a:srgbClr val="19313B"/>
                </a:solidFill>
                <a:latin typeface="Calibri"/>
                <a:cs typeface="Calibri"/>
              </a:rPr>
              <a:t> </a:t>
            </a:r>
            <a:r>
              <a:rPr sz="1800" b="1" spc="5" dirty="0">
                <a:solidFill>
                  <a:srgbClr val="19313B"/>
                </a:solidFill>
                <a:latin typeface="Calibri"/>
                <a:cs typeface="Calibri"/>
              </a:rPr>
              <a:t>&amp;  </a:t>
            </a:r>
            <a:r>
              <a:rPr sz="1800" b="1" spc="-80" dirty="0">
                <a:solidFill>
                  <a:srgbClr val="19313B"/>
                </a:solidFill>
                <a:latin typeface="Calibri"/>
                <a:cs typeface="Calibri"/>
              </a:rPr>
              <a:t>Cuniculture</a:t>
            </a:r>
            <a:endParaRPr sz="1800" dirty="0">
              <a:latin typeface="Calibri"/>
              <a:cs typeface="Calibri"/>
            </a:endParaRPr>
          </a:p>
        </p:txBody>
      </p:sp>
      <p:grpSp>
        <p:nvGrpSpPr>
          <p:cNvPr id="24" name="object 20">
            <a:extLst>
              <a:ext uri="{FF2B5EF4-FFF2-40B4-BE49-F238E27FC236}">
                <a16:creationId xmlns:a16="http://schemas.microsoft.com/office/drawing/2014/main" id="{86FC561C-D41C-4152-82C6-7648856C7CA1}"/>
              </a:ext>
            </a:extLst>
          </p:cNvPr>
          <p:cNvGrpSpPr/>
          <p:nvPr userDrawn="1"/>
        </p:nvGrpSpPr>
        <p:grpSpPr>
          <a:xfrm>
            <a:off x="5851131" y="1157262"/>
            <a:ext cx="5004435" cy="4950460"/>
            <a:chOff x="5851131" y="1157262"/>
            <a:chExt cx="5004435" cy="4950460"/>
          </a:xfrm>
        </p:grpSpPr>
        <p:pic>
          <p:nvPicPr>
            <p:cNvPr id="25" name="object 21">
              <a:extLst>
                <a:ext uri="{FF2B5EF4-FFF2-40B4-BE49-F238E27FC236}">
                  <a16:creationId xmlns:a16="http://schemas.microsoft.com/office/drawing/2014/main" id="{A68B8318-2D7F-4670-86E3-A9E125A6661F}"/>
                </a:ext>
              </a:extLst>
            </p:cNvPr>
            <p:cNvPicPr/>
            <p:nvPr/>
          </p:nvPicPr>
          <p:blipFill>
            <a:blip r:embed="rId4" cstate="screen">
              <a:extLst>
                <a:ext uri="{28A0092B-C50C-407E-A947-70E740481C1C}">
                  <a14:useLocalDpi xmlns:a14="http://schemas.microsoft.com/office/drawing/2010/main"/>
                </a:ext>
              </a:extLst>
            </a:blip>
            <a:stretch>
              <a:fillRect/>
            </a:stretch>
          </p:blipFill>
          <p:spPr>
            <a:xfrm>
              <a:off x="5851131" y="1598270"/>
              <a:ext cx="5003990" cy="4022991"/>
            </a:xfrm>
            <a:prstGeom prst="rect">
              <a:avLst/>
            </a:prstGeom>
          </p:spPr>
        </p:pic>
        <p:pic>
          <p:nvPicPr>
            <p:cNvPr id="26" name="object 22">
              <a:extLst>
                <a:ext uri="{FF2B5EF4-FFF2-40B4-BE49-F238E27FC236}">
                  <a16:creationId xmlns:a16="http://schemas.microsoft.com/office/drawing/2014/main" id="{8B3205D6-3115-4687-9058-F1A989747C4B}"/>
                </a:ext>
              </a:extLst>
            </p:cNvPr>
            <p:cNvPicPr/>
            <p:nvPr/>
          </p:nvPicPr>
          <p:blipFill>
            <a:blip r:embed="rId5" cstate="email">
              <a:extLst>
                <a:ext uri="{28A0092B-C50C-407E-A947-70E740481C1C}">
                  <a14:useLocalDpi xmlns:a14="http://schemas.microsoft.com/office/drawing/2010/main"/>
                </a:ext>
              </a:extLst>
            </a:blip>
            <a:stretch>
              <a:fillRect/>
            </a:stretch>
          </p:blipFill>
          <p:spPr>
            <a:xfrm>
              <a:off x="9276524" y="4372055"/>
              <a:ext cx="1080008" cy="1080003"/>
            </a:xfrm>
            <a:prstGeom prst="rect">
              <a:avLst/>
            </a:prstGeom>
          </p:spPr>
        </p:pic>
        <p:sp>
          <p:nvSpPr>
            <p:cNvPr id="27" name="object 23">
              <a:extLst>
                <a:ext uri="{FF2B5EF4-FFF2-40B4-BE49-F238E27FC236}">
                  <a16:creationId xmlns:a16="http://schemas.microsoft.com/office/drawing/2014/main" id="{A5ABB956-ABBE-4145-A9B5-3BA515AD2339}"/>
                </a:ext>
              </a:extLst>
            </p:cNvPr>
            <p:cNvSpPr/>
            <p:nvPr/>
          </p:nvSpPr>
          <p:spPr>
            <a:xfrm>
              <a:off x="6337122" y="4345063"/>
              <a:ext cx="1080135" cy="1080135"/>
            </a:xfrm>
            <a:custGeom>
              <a:avLst/>
              <a:gdLst/>
              <a:ahLst/>
              <a:cxnLst/>
              <a:rect l="l" t="t" r="r" b="b"/>
              <a:pathLst>
                <a:path w="1080134" h="1080135">
                  <a:moveTo>
                    <a:pt x="1080008" y="539991"/>
                  </a:moveTo>
                  <a:lnTo>
                    <a:pt x="1077798" y="490842"/>
                  </a:lnTo>
                  <a:lnTo>
                    <a:pt x="1071295" y="442937"/>
                  </a:lnTo>
                  <a:lnTo>
                    <a:pt x="1060716" y="396443"/>
                  </a:lnTo>
                  <a:lnTo>
                    <a:pt x="1046213" y="351574"/>
                  </a:lnTo>
                  <a:lnTo>
                    <a:pt x="1028014" y="308508"/>
                  </a:lnTo>
                  <a:lnTo>
                    <a:pt x="1006271" y="267449"/>
                  </a:lnTo>
                  <a:lnTo>
                    <a:pt x="981214" y="228574"/>
                  </a:lnTo>
                  <a:lnTo>
                    <a:pt x="952995" y="192087"/>
                  </a:lnTo>
                  <a:lnTo>
                    <a:pt x="921842" y="158165"/>
                  </a:lnTo>
                  <a:lnTo>
                    <a:pt x="887920" y="127000"/>
                  </a:lnTo>
                  <a:lnTo>
                    <a:pt x="851420" y="98793"/>
                  </a:lnTo>
                  <a:lnTo>
                    <a:pt x="812546" y="73723"/>
                  </a:lnTo>
                  <a:lnTo>
                    <a:pt x="771486" y="51993"/>
                  </a:lnTo>
                  <a:lnTo>
                    <a:pt x="728433" y="33794"/>
                  </a:lnTo>
                  <a:lnTo>
                    <a:pt x="683564" y="19291"/>
                  </a:lnTo>
                  <a:lnTo>
                    <a:pt x="637070" y="8712"/>
                  </a:lnTo>
                  <a:lnTo>
                    <a:pt x="589165" y="2209"/>
                  </a:lnTo>
                  <a:lnTo>
                    <a:pt x="540296" y="12"/>
                  </a:lnTo>
                  <a:lnTo>
                    <a:pt x="540004" y="0"/>
                  </a:lnTo>
                  <a:lnTo>
                    <a:pt x="490855" y="2209"/>
                  </a:lnTo>
                  <a:lnTo>
                    <a:pt x="442937" y="8712"/>
                  </a:lnTo>
                  <a:lnTo>
                    <a:pt x="396455" y="19291"/>
                  </a:lnTo>
                  <a:lnTo>
                    <a:pt x="351586" y="33794"/>
                  </a:lnTo>
                  <a:lnTo>
                    <a:pt x="308521" y="51993"/>
                  </a:lnTo>
                  <a:lnTo>
                    <a:pt x="267449" y="73723"/>
                  </a:lnTo>
                  <a:lnTo>
                    <a:pt x="228587" y="98793"/>
                  </a:lnTo>
                  <a:lnTo>
                    <a:pt x="192087" y="127000"/>
                  </a:lnTo>
                  <a:lnTo>
                    <a:pt x="158165" y="158165"/>
                  </a:lnTo>
                  <a:lnTo>
                    <a:pt x="127000" y="192087"/>
                  </a:lnTo>
                  <a:lnTo>
                    <a:pt x="98793" y="228574"/>
                  </a:lnTo>
                  <a:lnTo>
                    <a:pt x="73736" y="267449"/>
                  </a:lnTo>
                  <a:lnTo>
                    <a:pt x="51993" y="308508"/>
                  </a:lnTo>
                  <a:lnTo>
                    <a:pt x="33794" y="351574"/>
                  </a:lnTo>
                  <a:lnTo>
                    <a:pt x="19291" y="396443"/>
                  </a:lnTo>
                  <a:lnTo>
                    <a:pt x="8699" y="442937"/>
                  </a:lnTo>
                  <a:lnTo>
                    <a:pt x="2209" y="490842"/>
                  </a:lnTo>
                  <a:lnTo>
                    <a:pt x="0" y="539991"/>
                  </a:lnTo>
                  <a:lnTo>
                    <a:pt x="2209" y="589153"/>
                  </a:lnTo>
                  <a:lnTo>
                    <a:pt x="8699" y="637057"/>
                  </a:lnTo>
                  <a:lnTo>
                    <a:pt x="19291" y="683552"/>
                  </a:lnTo>
                  <a:lnTo>
                    <a:pt x="33794" y="728421"/>
                  </a:lnTo>
                  <a:lnTo>
                    <a:pt x="51993" y="771486"/>
                  </a:lnTo>
                  <a:lnTo>
                    <a:pt x="73736" y="812546"/>
                  </a:lnTo>
                  <a:lnTo>
                    <a:pt x="98793" y="851420"/>
                  </a:lnTo>
                  <a:lnTo>
                    <a:pt x="127000" y="887920"/>
                  </a:lnTo>
                  <a:lnTo>
                    <a:pt x="158165" y="921842"/>
                  </a:lnTo>
                  <a:lnTo>
                    <a:pt x="192087" y="952995"/>
                  </a:lnTo>
                  <a:lnTo>
                    <a:pt x="228587" y="981202"/>
                  </a:lnTo>
                  <a:lnTo>
                    <a:pt x="267449" y="1006271"/>
                  </a:lnTo>
                  <a:lnTo>
                    <a:pt x="308521" y="1028014"/>
                  </a:lnTo>
                  <a:lnTo>
                    <a:pt x="351586" y="1046213"/>
                  </a:lnTo>
                  <a:lnTo>
                    <a:pt x="396455" y="1060716"/>
                  </a:lnTo>
                  <a:lnTo>
                    <a:pt x="442937" y="1071295"/>
                  </a:lnTo>
                  <a:lnTo>
                    <a:pt x="490855" y="1077798"/>
                  </a:lnTo>
                  <a:lnTo>
                    <a:pt x="540004" y="1079995"/>
                  </a:lnTo>
                  <a:lnTo>
                    <a:pt x="589165" y="1077798"/>
                  </a:lnTo>
                  <a:lnTo>
                    <a:pt x="637070" y="1071295"/>
                  </a:lnTo>
                  <a:lnTo>
                    <a:pt x="683564" y="1060716"/>
                  </a:lnTo>
                  <a:lnTo>
                    <a:pt x="728433" y="1046213"/>
                  </a:lnTo>
                  <a:lnTo>
                    <a:pt x="771486" y="1028014"/>
                  </a:lnTo>
                  <a:lnTo>
                    <a:pt x="812546" y="1006271"/>
                  </a:lnTo>
                  <a:lnTo>
                    <a:pt x="851420" y="981202"/>
                  </a:lnTo>
                  <a:lnTo>
                    <a:pt x="887920" y="952995"/>
                  </a:lnTo>
                  <a:lnTo>
                    <a:pt x="921842" y="921842"/>
                  </a:lnTo>
                  <a:lnTo>
                    <a:pt x="952995" y="887920"/>
                  </a:lnTo>
                  <a:lnTo>
                    <a:pt x="981214" y="851420"/>
                  </a:lnTo>
                  <a:lnTo>
                    <a:pt x="1006271" y="812546"/>
                  </a:lnTo>
                  <a:lnTo>
                    <a:pt x="1028014" y="771486"/>
                  </a:lnTo>
                  <a:lnTo>
                    <a:pt x="1046213" y="728421"/>
                  </a:lnTo>
                  <a:lnTo>
                    <a:pt x="1060716" y="683552"/>
                  </a:lnTo>
                  <a:lnTo>
                    <a:pt x="1071295" y="637057"/>
                  </a:lnTo>
                  <a:lnTo>
                    <a:pt x="1077798" y="589153"/>
                  </a:lnTo>
                  <a:lnTo>
                    <a:pt x="1080008" y="539991"/>
                  </a:lnTo>
                  <a:close/>
                </a:path>
              </a:pathLst>
            </a:custGeom>
            <a:solidFill>
              <a:srgbClr val="6D2A5A"/>
            </a:solidFill>
          </p:spPr>
          <p:txBody>
            <a:bodyPr wrap="square" lIns="0" tIns="0" rIns="0" bIns="0" rtlCol="0"/>
            <a:lstStyle/>
            <a:p>
              <a:endParaRPr/>
            </a:p>
          </p:txBody>
        </p:sp>
        <p:sp>
          <p:nvSpPr>
            <p:cNvPr id="28" name="object 24">
              <a:extLst>
                <a:ext uri="{FF2B5EF4-FFF2-40B4-BE49-F238E27FC236}">
                  <a16:creationId xmlns:a16="http://schemas.microsoft.com/office/drawing/2014/main" id="{EBB5C274-6F15-4FAE-BAE2-0CEB72535A2B}"/>
                </a:ext>
              </a:extLst>
            </p:cNvPr>
            <p:cNvSpPr/>
            <p:nvPr/>
          </p:nvSpPr>
          <p:spPr>
            <a:xfrm>
              <a:off x="6414960" y="4677066"/>
              <a:ext cx="915669" cy="532765"/>
            </a:xfrm>
            <a:custGeom>
              <a:avLst/>
              <a:gdLst/>
              <a:ahLst/>
              <a:cxnLst/>
              <a:rect l="l" t="t" r="r" b="b"/>
              <a:pathLst>
                <a:path w="915670" h="532764">
                  <a:moveTo>
                    <a:pt x="915568" y="183629"/>
                  </a:moveTo>
                  <a:lnTo>
                    <a:pt x="893140" y="109931"/>
                  </a:lnTo>
                  <a:lnTo>
                    <a:pt x="873036" y="69354"/>
                  </a:lnTo>
                  <a:lnTo>
                    <a:pt x="838466" y="35902"/>
                  </a:lnTo>
                  <a:lnTo>
                    <a:pt x="818476" y="32372"/>
                  </a:lnTo>
                  <a:lnTo>
                    <a:pt x="814882" y="26835"/>
                  </a:lnTo>
                  <a:lnTo>
                    <a:pt x="775652" y="6540"/>
                  </a:lnTo>
                  <a:lnTo>
                    <a:pt x="730516" y="0"/>
                  </a:lnTo>
                  <a:lnTo>
                    <a:pt x="700239" y="1562"/>
                  </a:lnTo>
                  <a:lnTo>
                    <a:pt x="687438" y="1447"/>
                  </a:lnTo>
                  <a:lnTo>
                    <a:pt x="678611" y="609"/>
                  </a:lnTo>
                  <a:lnTo>
                    <a:pt x="671055" y="431"/>
                  </a:lnTo>
                  <a:lnTo>
                    <a:pt x="660933" y="1536"/>
                  </a:lnTo>
                  <a:lnTo>
                    <a:pt x="644372" y="4572"/>
                  </a:lnTo>
                  <a:lnTo>
                    <a:pt x="613003" y="7962"/>
                  </a:lnTo>
                  <a:lnTo>
                    <a:pt x="556031" y="12090"/>
                  </a:lnTo>
                  <a:lnTo>
                    <a:pt x="487045" y="16357"/>
                  </a:lnTo>
                  <a:lnTo>
                    <a:pt x="419684" y="20154"/>
                  </a:lnTo>
                  <a:lnTo>
                    <a:pt x="344220" y="23914"/>
                  </a:lnTo>
                  <a:lnTo>
                    <a:pt x="335851" y="22936"/>
                  </a:lnTo>
                  <a:lnTo>
                    <a:pt x="323684" y="20726"/>
                  </a:lnTo>
                  <a:lnTo>
                    <a:pt x="307441" y="18389"/>
                  </a:lnTo>
                  <a:lnTo>
                    <a:pt x="266014" y="19265"/>
                  </a:lnTo>
                  <a:lnTo>
                    <a:pt x="230022" y="36372"/>
                  </a:lnTo>
                  <a:lnTo>
                    <a:pt x="219227" y="38265"/>
                  </a:lnTo>
                  <a:lnTo>
                    <a:pt x="201777" y="38798"/>
                  </a:lnTo>
                  <a:lnTo>
                    <a:pt x="174472" y="38874"/>
                  </a:lnTo>
                  <a:lnTo>
                    <a:pt x="168884" y="39497"/>
                  </a:lnTo>
                  <a:lnTo>
                    <a:pt x="164515" y="39497"/>
                  </a:lnTo>
                  <a:lnTo>
                    <a:pt x="165125" y="33870"/>
                  </a:lnTo>
                  <a:lnTo>
                    <a:pt x="169189" y="29641"/>
                  </a:lnTo>
                  <a:lnTo>
                    <a:pt x="185750" y="20980"/>
                  </a:lnTo>
                  <a:lnTo>
                    <a:pt x="189458" y="16408"/>
                  </a:lnTo>
                  <a:lnTo>
                    <a:pt x="189458" y="10185"/>
                  </a:lnTo>
                  <a:lnTo>
                    <a:pt x="181952" y="11430"/>
                  </a:lnTo>
                  <a:lnTo>
                    <a:pt x="164515" y="11430"/>
                  </a:lnTo>
                  <a:lnTo>
                    <a:pt x="158902" y="1447"/>
                  </a:lnTo>
                  <a:lnTo>
                    <a:pt x="158330" y="6273"/>
                  </a:lnTo>
                  <a:lnTo>
                    <a:pt x="163525" y="17183"/>
                  </a:lnTo>
                  <a:lnTo>
                    <a:pt x="162623" y="19646"/>
                  </a:lnTo>
                  <a:lnTo>
                    <a:pt x="157619" y="20383"/>
                  </a:lnTo>
                  <a:lnTo>
                    <a:pt x="153873" y="9550"/>
                  </a:lnTo>
                  <a:lnTo>
                    <a:pt x="146392" y="8902"/>
                  </a:lnTo>
                  <a:lnTo>
                    <a:pt x="137083" y="7480"/>
                  </a:lnTo>
                  <a:lnTo>
                    <a:pt x="109550" y="2527"/>
                  </a:lnTo>
                  <a:lnTo>
                    <a:pt x="100228" y="1447"/>
                  </a:lnTo>
                  <a:lnTo>
                    <a:pt x="92748" y="1447"/>
                  </a:lnTo>
                  <a:lnTo>
                    <a:pt x="99568" y="10185"/>
                  </a:lnTo>
                  <a:lnTo>
                    <a:pt x="88379" y="10185"/>
                  </a:lnTo>
                  <a:lnTo>
                    <a:pt x="79616" y="7073"/>
                  </a:lnTo>
                  <a:lnTo>
                    <a:pt x="72148" y="8293"/>
                  </a:lnTo>
                  <a:lnTo>
                    <a:pt x="74002" y="14516"/>
                  </a:lnTo>
                  <a:lnTo>
                    <a:pt x="69380" y="15671"/>
                  </a:lnTo>
                  <a:lnTo>
                    <a:pt x="62242" y="15786"/>
                  </a:lnTo>
                  <a:lnTo>
                    <a:pt x="47167" y="15163"/>
                  </a:lnTo>
                  <a:lnTo>
                    <a:pt x="39052" y="15163"/>
                  </a:lnTo>
                  <a:lnTo>
                    <a:pt x="27203" y="4533"/>
                  </a:lnTo>
                  <a:lnTo>
                    <a:pt x="26365" y="9182"/>
                  </a:lnTo>
                  <a:lnTo>
                    <a:pt x="26517" y="15392"/>
                  </a:lnTo>
                  <a:lnTo>
                    <a:pt x="30289" y="21450"/>
                  </a:lnTo>
                  <a:lnTo>
                    <a:pt x="40335" y="25641"/>
                  </a:lnTo>
                  <a:lnTo>
                    <a:pt x="51295" y="27698"/>
                  </a:lnTo>
                  <a:lnTo>
                    <a:pt x="57873" y="28384"/>
                  </a:lnTo>
                  <a:lnTo>
                    <a:pt x="62712" y="27698"/>
                  </a:lnTo>
                  <a:lnTo>
                    <a:pt x="68414" y="25641"/>
                  </a:lnTo>
                  <a:lnTo>
                    <a:pt x="69037" y="48831"/>
                  </a:lnTo>
                  <a:lnTo>
                    <a:pt x="54356" y="39103"/>
                  </a:lnTo>
                  <a:lnTo>
                    <a:pt x="42684" y="31750"/>
                  </a:lnTo>
                  <a:lnTo>
                    <a:pt x="34074" y="27012"/>
                  </a:lnTo>
                  <a:lnTo>
                    <a:pt x="26276" y="25692"/>
                  </a:lnTo>
                  <a:lnTo>
                    <a:pt x="16141" y="26238"/>
                  </a:lnTo>
                  <a:lnTo>
                    <a:pt x="6680" y="28422"/>
                  </a:lnTo>
                  <a:lnTo>
                    <a:pt x="965" y="32016"/>
                  </a:lnTo>
                  <a:lnTo>
                    <a:pt x="0" y="38087"/>
                  </a:lnTo>
                  <a:lnTo>
                    <a:pt x="2870" y="46761"/>
                  </a:lnTo>
                  <a:lnTo>
                    <a:pt x="9956" y="56502"/>
                  </a:lnTo>
                  <a:lnTo>
                    <a:pt x="21590" y="65709"/>
                  </a:lnTo>
                  <a:lnTo>
                    <a:pt x="32766" y="72123"/>
                  </a:lnTo>
                  <a:lnTo>
                    <a:pt x="40640" y="74904"/>
                  </a:lnTo>
                  <a:lnTo>
                    <a:pt x="48983" y="74650"/>
                  </a:lnTo>
                  <a:lnTo>
                    <a:pt x="61531" y="71945"/>
                  </a:lnTo>
                  <a:lnTo>
                    <a:pt x="58013" y="77520"/>
                  </a:lnTo>
                  <a:lnTo>
                    <a:pt x="58254" y="85191"/>
                  </a:lnTo>
                  <a:lnTo>
                    <a:pt x="61531" y="97523"/>
                  </a:lnTo>
                  <a:lnTo>
                    <a:pt x="62128" y="101244"/>
                  </a:lnTo>
                  <a:lnTo>
                    <a:pt x="64668" y="105029"/>
                  </a:lnTo>
                  <a:lnTo>
                    <a:pt x="64833" y="120446"/>
                  </a:lnTo>
                  <a:lnTo>
                    <a:pt x="65405" y="127419"/>
                  </a:lnTo>
                  <a:lnTo>
                    <a:pt x="69113" y="157759"/>
                  </a:lnTo>
                  <a:lnTo>
                    <a:pt x="69697" y="164769"/>
                  </a:lnTo>
                  <a:lnTo>
                    <a:pt x="69621" y="171208"/>
                  </a:lnTo>
                  <a:lnTo>
                    <a:pt x="69037" y="179273"/>
                  </a:lnTo>
                  <a:lnTo>
                    <a:pt x="65278" y="181800"/>
                  </a:lnTo>
                  <a:lnTo>
                    <a:pt x="64020" y="196761"/>
                  </a:lnTo>
                  <a:lnTo>
                    <a:pt x="70891" y="203631"/>
                  </a:lnTo>
                  <a:lnTo>
                    <a:pt x="79616" y="207365"/>
                  </a:lnTo>
                  <a:lnTo>
                    <a:pt x="83375" y="212369"/>
                  </a:lnTo>
                  <a:lnTo>
                    <a:pt x="89636" y="213614"/>
                  </a:lnTo>
                  <a:lnTo>
                    <a:pt x="95834" y="211112"/>
                  </a:lnTo>
                  <a:lnTo>
                    <a:pt x="103339" y="209867"/>
                  </a:lnTo>
                  <a:lnTo>
                    <a:pt x="105206" y="212369"/>
                  </a:lnTo>
                  <a:lnTo>
                    <a:pt x="113969" y="212369"/>
                  </a:lnTo>
                  <a:lnTo>
                    <a:pt x="123913" y="205486"/>
                  </a:lnTo>
                  <a:lnTo>
                    <a:pt x="132105" y="220776"/>
                  </a:lnTo>
                  <a:lnTo>
                    <a:pt x="152387" y="257060"/>
                  </a:lnTo>
                  <a:lnTo>
                    <a:pt x="178422" y="300024"/>
                  </a:lnTo>
                  <a:lnTo>
                    <a:pt x="203784" y="335318"/>
                  </a:lnTo>
                  <a:lnTo>
                    <a:pt x="232600" y="365556"/>
                  </a:lnTo>
                  <a:lnTo>
                    <a:pt x="240753" y="367423"/>
                  </a:lnTo>
                  <a:lnTo>
                    <a:pt x="250609" y="364020"/>
                  </a:lnTo>
                  <a:lnTo>
                    <a:pt x="249961" y="369633"/>
                  </a:lnTo>
                  <a:lnTo>
                    <a:pt x="249961" y="378371"/>
                  </a:lnTo>
                  <a:lnTo>
                    <a:pt x="248894" y="385851"/>
                  </a:lnTo>
                  <a:lnTo>
                    <a:pt x="244221" y="402234"/>
                  </a:lnTo>
                  <a:lnTo>
                    <a:pt x="243154" y="408317"/>
                  </a:lnTo>
                  <a:lnTo>
                    <a:pt x="243154" y="420801"/>
                  </a:lnTo>
                  <a:lnTo>
                    <a:pt x="246849" y="427202"/>
                  </a:lnTo>
                  <a:lnTo>
                    <a:pt x="248335" y="432650"/>
                  </a:lnTo>
                  <a:lnTo>
                    <a:pt x="247878" y="439585"/>
                  </a:lnTo>
                  <a:lnTo>
                    <a:pt x="246595" y="448246"/>
                  </a:lnTo>
                  <a:lnTo>
                    <a:pt x="245605" y="458863"/>
                  </a:lnTo>
                  <a:lnTo>
                    <a:pt x="243065" y="469633"/>
                  </a:lnTo>
                  <a:lnTo>
                    <a:pt x="237883" y="478523"/>
                  </a:lnTo>
                  <a:lnTo>
                    <a:pt x="232371" y="485546"/>
                  </a:lnTo>
                  <a:lnTo>
                    <a:pt x="228777" y="490702"/>
                  </a:lnTo>
                  <a:lnTo>
                    <a:pt x="226275" y="496328"/>
                  </a:lnTo>
                  <a:lnTo>
                    <a:pt x="227520" y="502526"/>
                  </a:lnTo>
                  <a:lnTo>
                    <a:pt x="218795" y="508774"/>
                  </a:lnTo>
                  <a:lnTo>
                    <a:pt x="218795" y="513753"/>
                  </a:lnTo>
                  <a:lnTo>
                    <a:pt x="212572" y="518782"/>
                  </a:lnTo>
                  <a:lnTo>
                    <a:pt x="209397" y="524370"/>
                  </a:lnTo>
                  <a:lnTo>
                    <a:pt x="215684" y="529374"/>
                  </a:lnTo>
                  <a:lnTo>
                    <a:pt x="217538" y="527494"/>
                  </a:lnTo>
                  <a:lnTo>
                    <a:pt x="220662" y="532498"/>
                  </a:lnTo>
                  <a:lnTo>
                    <a:pt x="232524" y="527494"/>
                  </a:lnTo>
                  <a:lnTo>
                    <a:pt x="246240" y="527494"/>
                  </a:lnTo>
                  <a:lnTo>
                    <a:pt x="254355" y="520001"/>
                  </a:lnTo>
                  <a:lnTo>
                    <a:pt x="256832" y="510082"/>
                  </a:lnTo>
                  <a:lnTo>
                    <a:pt x="265595" y="511911"/>
                  </a:lnTo>
                  <a:lnTo>
                    <a:pt x="266776" y="506907"/>
                  </a:lnTo>
                  <a:lnTo>
                    <a:pt x="266839" y="493179"/>
                  </a:lnTo>
                  <a:lnTo>
                    <a:pt x="266179" y="485063"/>
                  </a:lnTo>
                  <a:lnTo>
                    <a:pt x="267347" y="474268"/>
                  </a:lnTo>
                  <a:lnTo>
                    <a:pt x="277431" y="428282"/>
                  </a:lnTo>
                  <a:lnTo>
                    <a:pt x="285953" y="410730"/>
                  </a:lnTo>
                  <a:lnTo>
                    <a:pt x="289306" y="403923"/>
                  </a:lnTo>
                  <a:lnTo>
                    <a:pt x="293674" y="393319"/>
                  </a:lnTo>
                  <a:lnTo>
                    <a:pt x="290537" y="387705"/>
                  </a:lnTo>
                  <a:lnTo>
                    <a:pt x="294284" y="380225"/>
                  </a:lnTo>
                  <a:lnTo>
                    <a:pt x="299897" y="363372"/>
                  </a:lnTo>
                  <a:lnTo>
                    <a:pt x="304495" y="362318"/>
                  </a:lnTo>
                  <a:lnTo>
                    <a:pt x="310832" y="359498"/>
                  </a:lnTo>
                  <a:lnTo>
                    <a:pt x="323253" y="352679"/>
                  </a:lnTo>
                  <a:lnTo>
                    <a:pt x="346087" y="339636"/>
                  </a:lnTo>
                  <a:lnTo>
                    <a:pt x="370928" y="393852"/>
                  </a:lnTo>
                  <a:lnTo>
                    <a:pt x="375361" y="401916"/>
                  </a:lnTo>
                  <a:lnTo>
                    <a:pt x="380136" y="408825"/>
                  </a:lnTo>
                  <a:lnTo>
                    <a:pt x="385432" y="414566"/>
                  </a:lnTo>
                  <a:lnTo>
                    <a:pt x="391248" y="421716"/>
                  </a:lnTo>
                  <a:lnTo>
                    <a:pt x="396938" y="431101"/>
                  </a:lnTo>
                  <a:lnTo>
                    <a:pt x="407238" y="450100"/>
                  </a:lnTo>
                  <a:lnTo>
                    <a:pt x="404761" y="460121"/>
                  </a:lnTo>
                  <a:lnTo>
                    <a:pt x="404761" y="471297"/>
                  </a:lnTo>
                  <a:lnTo>
                    <a:pt x="406603" y="482561"/>
                  </a:lnTo>
                  <a:lnTo>
                    <a:pt x="412877" y="487565"/>
                  </a:lnTo>
                  <a:lnTo>
                    <a:pt x="409740" y="496925"/>
                  </a:lnTo>
                  <a:lnTo>
                    <a:pt x="399757" y="510019"/>
                  </a:lnTo>
                  <a:lnTo>
                    <a:pt x="406006" y="510019"/>
                  </a:lnTo>
                  <a:lnTo>
                    <a:pt x="404761" y="512508"/>
                  </a:lnTo>
                  <a:lnTo>
                    <a:pt x="404761" y="516255"/>
                  </a:lnTo>
                  <a:lnTo>
                    <a:pt x="414743" y="513753"/>
                  </a:lnTo>
                  <a:lnTo>
                    <a:pt x="432244" y="508774"/>
                  </a:lnTo>
                  <a:lnTo>
                    <a:pt x="434682" y="503796"/>
                  </a:lnTo>
                  <a:lnTo>
                    <a:pt x="434682" y="497547"/>
                  </a:lnTo>
                  <a:lnTo>
                    <a:pt x="446532" y="499427"/>
                  </a:lnTo>
                  <a:lnTo>
                    <a:pt x="447802" y="491947"/>
                  </a:lnTo>
                  <a:lnTo>
                    <a:pt x="438429" y="484441"/>
                  </a:lnTo>
                  <a:lnTo>
                    <a:pt x="437210" y="474472"/>
                  </a:lnTo>
                  <a:lnTo>
                    <a:pt x="439051" y="463232"/>
                  </a:lnTo>
                  <a:lnTo>
                    <a:pt x="434682" y="457581"/>
                  </a:lnTo>
                  <a:lnTo>
                    <a:pt x="430187" y="449897"/>
                  </a:lnTo>
                  <a:lnTo>
                    <a:pt x="413537" y="412737"/>
                  </a:lnTo>
                  <a:lnTo>
                    <a:pt x="410349" y="371462"/>
                  </a:lnTo>
                  <a:lnTo>
                    <a:pt x="407238" y="373354"/>
                  </a:lnTo>
                  <a:lnTo>
                    <a:pt x="407123" y="355244"/>
                  </a:lnTo>
                  <a:lnTo>
                    <a:pt x="406311" y="349034"/>
                  </a:lnTo>
                  <a:lnTo>
                    <a:pt x="404088" y="340029"/>
                  </a:lnTo>
                  <a:lnTo>
                    <a:pt x="399757" y="324700"/>
                  </a:lnTo>
                  <a:lnTo>
                    <a:pt x="419430" y="327571"/>
                  </a:lnTo>
                  <a:lnTo>
                    <a:pt x="458216" y="333717"/>
                  </a:lnTo>
                  <a:lnTo>
                    <a:pt x="501878" y="340258"/>
                  </a:lnTo>
                  <a:lnTo>
                    <a:pt x="536143" y="344335"/>
                  </a:lnTo>
                  <a:lnTo>
                    <a:pt x="559308" y="342709"/>
                  </a:lnTo>
                  <a:lnTo>
                    <a:pt x="596290" y="327291"/>
                  </a:lnTo>
                  <a:lnTo>
                    <a:pt x="627138" y="306920"/>
                  </a:lnTo>
                  <a:lnTo>
                    <a:pt x="632739" y="302475"/>
                  </a:lnTo>
                  <a:lnTo>
                    <a:pt x="663498" y="338099"/>
                  </a:lnTo>
                  <a:lnTo>
                    <a:pt x="666191" y="352755"/>
                  </a:lnTo>
                  <a:lnTo>
                    <a:pt x="665556" y="367398"/>
                  </a:lnTo>
                  <a:lnTo>
                    <a:pt x="662038" y="403301"/>
                  </a:lnTo>
                  <a:lnTo>
                    <a:pt x="661212" y="415429"/>
                  </a:lnTo>
                  <a:lnTo>
                    <a:pt x="657694" y="427113"/>
                  </a:lnTo>
                  <a:lnTo>
                    <a:pt x="649401" y="443738"/>
                  </a:lnTo>
                  <a:lnTo>
                    <a:pt x="639762" y="461581"/>
                  </a:lnTo>
                  <a:lnTo>
                    <a:pt x="632193" y="476935"/>
                  </a:lnTo>
                  <a:lnTo>
                    <a:pt x="624967" y="489521"/>
                  </a:lnTo>
                  <a:lnTo>
                    <a:pt x="616216" y="500672"/>
                  </a:lnTo>
                  <a:lnTo>
                    <a:pt x="609219" y="509079"/>
                  </a:lnTo>
                  <a:lnTo>
                    <a:pt x="607275" y="513422"/>
                  </a:lnTo>
                  <a:lnTo>
                    <a:pt x="609422" y="515912"/>
                  </a:lnTo>
                  <a:lnTo>
                    <a:pt x="619429" y="513105"/>
                  </a:lnTo>
                  <a:lnTo>
                    <a:pt x="612533" y="517169"/>
                  </a:lnTo>
                  <a:lnTo>
                    <a:pt x="614730" y="519061"/>
                  </a:lnTo>
                  <a:lnTo>
                    <a:pt x="622909" y="518655"/>
                  </a:lnTo>
                  <a:lnTo>
                    <a:pt x="638987" y="515620"/>
                  </a:lnTo>
                  <a:lnTo>
                    <a:pt x="669315" y="470065"/>
                  </a:lnTo>
                  <a:lnTo>
                    <a:pt x="671258" y="460425"/>
                  </a:lnTo>
                  <a:lnTo>
                    <a:pt x="677748" y="446709"/>
                  </a:lnTo>
                  <a:lnTo>
                    <a:pt x="694080" y="419481"/>
                  </a:lnTo>
                  <a:lnTo>
                    <a:pt x="725500" y="369277"/>
                  </a:lnTo>
                  <a:lnTo>
                    <a:pt x="731100" y="441655"/>
                  </a:lnTo>
                  <a:lnTo>
                    <a:pt x="731100" y="444512"/>
                  </a:lnTo>
                  <a:lnTo>
                    <a:pt x="728611" y="453212"/>
                  </a:lnTo>
                  <a:lnTo>
                    <a:pt x="728002" y="461949"/>
                  </a:lnTo>
                  <a:lnTo>
                    <a:pt x="728306" y="473798"/>
                  </a:lnTo>
                  <a:lnTo>
                    <a:pt x="734542" y="482561"/>
                  </a:lnTo>
                  <a:lnTo>
                    <a:pt x="737006" y="497840"/>
                  </a:lnTo>
                  <a:lnTo>
                    <a:pt x="737006" y="506552"/>
                  </a:lnTo>
                  <a:lnTo>
                    <a:pt x="728611" y="520598"/>
                  </a:lnTo>
                  <a:lnTo>
                    <a:pt x="728002" y="526237"/>
                  </a:lnTo>
                  <a:lnTo>
                    <a:pt x="732650" y="524954"/>
                  </a:lnTo>
                  <a:lnTo>
                    <a:pt x="732650" y="528091"/>
                  </a:lnTo>
                  <a:lnTo>
                    <a:pt x="736701" y="529043"/>
                  </a:lnTo>
                  <a:lnTo>
                    <a:pt x="757313" y="523430"/>
                  </a:lnTo>
                  <a:lnTo>
                    <a:pt x="764489" y="514972"/>
                  </a:lnTo>
                  <a:lnTo>
                    <a:pt x="766356" y="509384"/>
                  </a:lnTo>
                  <a:lnTo>
                    <a:pt x="769823" y="509384"/>
                  </a:lnTo>
                  <a:lnTo>
                    <a:pt x="770432" y="503745"/>
                  </a:lnTo>
                  <a:lnTo>
                    <a:pt x="765746" y="497840"/>
                  </a:lnTo>
                  <a:lnTo>
                    <a:pt x="762012" y="492531"/>
                  </a:lnTo>
                  <a:lnTo>
                    <a:pt x="760399" y="485724"/>
                  </a:lnTo>
                  <a:lnTo>
                    <a:pt x="760641" y="474764"/>
                  </a:lnTo>
                  <a:lnTo>
                    <a:pt x="761873" y="461924"/>
                  </a:lnTo>
                  <a:lnTo>
                    <a:pt x="771359" y="390728"/>
                  </a:lnTo>
                  <a:lnTo>
                    <a:pt x="783539" y="357809"/>
                  </a:lnTo>
                  <a:lnTo>
                    <a:pt x="786320" y="351497"/>
                  </a:lnTo>
                  <a:lnTo>
                    <a:pt x="787361" y="341337"/>
                  </a:lnTo>
                  <a:lnTo>
                    <a:pt x="786688" y="327202"/>
                  </a:lnTo>
                  <a:lnTo>
                    <a:pt x="782955" y="292735"/>
                  </a:lnTo>
                  <a:lnTo>
                    <a:pt x="790054" y="284873"/>
                  </a:lnTo>
                  <a:lnTo>
                    <a:pt x="829030" y="265137"/>
                  </a:lnTo>
                  <a:lnTo>
                    <a:pt x="864057" y="201422"/>
                  </a:lnTo>
                  <a:lnTo>
                    <a:pt x="873125" y="158483"/>
                  </a:lnTo>
                  <a:lnTo>
                    <a:pt x="867435" y="117881"/>
                  </a:lnTo>
                  <a:lnTo>
                    <a:pt x="842022" y="79717"/>
                  </a:lnTo>
                  <a:lnTo>
                    <a:pt x="830021" y="60617"/>
                  </a:lnTo>
                  <a:lnTo>
                    <a:pt x="874039" y="97243"/>
                  </a:lnTo>
                  <a:lnTo>
                    <a:pt x="889190" y="140817"/>
                  </a:lnTo>
                  <a:lnTo>
                    <a:pt x="892136" y="202882"/>
                  </a:lnTo>
                  <a:lnTo>
                    <a:pt x="874204" y="284416"/>
                  </a:lnTo>
                  <a:lnTo>
                    <a:pt x="861148" y="296354"/>
                  </a:lnTo>
                  <a:lnTo>
                    <a:pt x="855218" y="305358"/>
                  </a:lnTo>
                  <a:lnTo>
                    <a:pt x="854976" y="315988"/>
                  </a:lnTo>
                  <a:lnTo>
                    <a:pt x="859002" y="332752"/>
                  </a:lnTo>
                  <a:lnTo>
                    <a:pt x="859002" y="316636"/>
                  </a:lnTo>
                  <a:lnTo>
                    <a:pt x="862825" y="311899"/>
                  </a:lnTo>
                  <a:lnTo>
                    <a:pt x="866025" y="327545"/>
                  </a:lnTo>
                  <a:lnTo>
                    <a:pt x="867181" y="337502"/>
                  </a:lnTo>
                  <a:lnTo>
                    <a:pt x="866394" y="346049"/>
                  </a:lnTo>
                  <a:lnTo>
                    <a:pt x="863739" y="357441"/>
                  </a:lnTo>
                  <a:lnTo>
                    <a:pt x="868654" y="354291"/>
                  </a:lnTo>
                  <a:lnTo>
                    <a:pt x="869861" y="352094"/>
                  </a:lnTo>
                  <a:lnTo>
                    <a:pt x="869721" y="357441"/>
                  </a:lnTo>
                  <a:lnTo>
                    <a:pt x="869099" y="373291"/>
                  </a:lnTo>
                  <a:lnTo>
                    <a:pt x="867867" y="386016"/>
                  </a:lnTo>
                  <a:lnTo>
                    <a:pt x="865632" y="401040"/>
                  </a:lnTo>
                  <a:lnTo>
                    <a:pt x="870610" y="393458"/>
                  </a:lnTo>
                  <a:lnTo>
                    <a:pt x="873252" y="386676"/>
                  </a:lnTo>
                  <a:lnTo>
                    <a:pt x="874458" y="376885"/>
                  </a:lnTo>
                  <a:lnTo>
                    <a:pt x="875118" y="360248"/>
                  </a:lnTo>
                  <a:lnTo>
                    <a:pt x="878306" y="367195"/>
                  </a:lnTo>
                  <a:lnTo>
                    <a:pt x="879271" y="373062"/>
                  </a:lnTo>
                  <a:lnTo>
                    <a:pt x="877938" y="381063"/>
                  </a:lnTo>
                  <a:lnTo>
                    <a:pt x="874204" y="394411"/>
                  </a:lnTo>
                  <a:lnTo>
                    <a:pt x="880275" y="388391"/>
                  </a:lnTo>
                  <a:lnTo>
                    <a:pt x="888403" y="350761"/>
                  </a:lnTo>
                  <a:lnTo>
                    <a:pt x="890689" y="311899"/>
                  </a:lnTo>
                  <a:lnTo>
                    <a:pt x="890752" y="305358"/>
                  </a:lnTo>
                  <a:lnTo>
                    <a:pt x="890562" y="294779"/>
                  </a:lnTo>
                  <a:lnTo>
                    <a:pt x="890320" y="290093"/>
                  </a:lnTo>
                  <a:lnTo>
                    <a:pt x="909040" y="224320"/>
                  </a:lnTo>
                  <a:lnTo>
                    <a:pt x="915568" y="183629"/>
                  </a:lnTo>
                  <a:close/>
                </a:path>
              </a:pathLst>
            </a:custGeom>
            <a:solidFill>
              <a:srgbClr val="FFFFFF"/>
            </a:solidFill>
          </p:spPr>
          <p:txBody>
            <a:bodyPr wrap="square" lIns="0" tIns="0" rIns="0" bIns="0" rtlCol="0"/>
            <a:lstStyle/>
            <a:p>
              <a:endParaRPr/>
            </a:p>
          </p:txBody>
        </p:sp>
        <p:sp>
          <p:nvSpPr>
            <p:cNvPr id="29" name="object 25">
              <a:extLst>
                <a:ext uri="{FF2B5EF4-FFF2-40B4-BE49-F238E27FC236}">
                  <a16:creationId xmlns:a16="http://schemas.microsoft.com/office/drawing/2014/main" id="{702E8B2E-3CDE-4997-9FC3-A0E7999D745D}"/>
                </a:ext>
              </a:extLst>
            </p:cNvPr>
            <p:cNvSpPr/>
            <p:nvPr/>
          </p:nvSpPr>
          <p:spPr>
            <a:xfrm>
              <a:off x="7004913" y="4917236"/>
              <a:ext cx="59055" cy="78105"/>
            </a:xfrm>
            <a:custGeom>
              <a:avLst/>
              <a:gdLst/>
              <a:ahLst/>
              <a:cxnLst/>
              <a:rect l="l" t="t" r="r" b="b"/>
              <a:pathLst>
                <a:path w="59054" h="78104">
                  <a:moveTo>
                    <a:pt x="0" y="0"/>
                  </a:moveTo>
                  <a:lnTo>
                    <a:pt x="8904" y="36951"/>
                  </a:lnTo>
                  <a:lnTo>
                    <a:pt x="17989" y="57394"/>
                  </a:lnTo>
                  <a:lnTo>
                    <a:pt x="32761" y="68640"/>
                  </a:lnTo>
                  <a:lnTo>
                    <a:pt x="58724" y="78003"/>
                  </a:lnTo>
                  <a:lnTo>
                    <a:pt x="53606" y="61150"/>
                  </a:lnTo>
                  <a:lnTo>
                    <a:pt x="31202" y="46314"/>
                  </a:lnTo>
                  <a:lnTo>
                    <a:pt x="18149" y="34999"/>
                  </a:lnTo>
                  <a:lnTo>
                    <a:pt x="9424" y="21472"/>
                  </a:lnTo>
                  <a:lnTo>
                    <a:pt x="0" y="0"/>
                  </a:lnTo>
                  <a:close/>
                </a:path>
              </a:pathLst>
            </a:custGeom>
            <a:solidFill>
              <a:srgbClr val="6D2A5A"/>
            </a:solidFill>
          </p:spPr>
          <p:txBody>
            <a:bodyPr wrap="square" lIns="0" tIns="0" rIns="0" bIns="0" rtlCol="0"/>
            <a:lstStyle/>
            <a:p>
              <a:endParaRPr/>
            </a:p>
          </p:txBody>
        </p:sp>
        <p:pic>
          <p:nvPicPr>
            <p:cNvPr id="30" name="object 26">
              <a:extLst>
                <a:ext uri="{FF2B5EF4-FFF2-40B4-BE49-F238E27FC236}">
                  <a16:creationId xmlns:a16="http://schemas.microsoft.com/office/drawing/2014/main" id="{4E80C7C9-F951-4F70-8D3A-EDDF8110E3B5}"/>
                </a:ext>
              </a:extLst>
            </p:cNvPr>
            <p:cNvPicPr/>
            <p:nvPr/>
          </p:nvPicPr>
          <p:blipFill>
            <a:blip r:embed="rId6" cstate="email">
              <a:extLst>
                <a:ext uri="{28A0092B-C50C-407E-A947-70E740481C1C}">
                  <a14:useLocalDpi xmlns:a14="http://schemas.microsoft.com/office/drawing/2010/main"/>
                </a:ext>
              </a:extLst>
            </a:blip>
            <a:stretch>
              <a:fillRect/>
            </a:stretch>
          </p:blipFill>
          <p:spPr>
            <a:xfrm>
              <a:off x="6241059" y="1726412"/>
              <a:ext cx="1079995" cy="1079995"/>
            </a:xfrm>
            <a:prstGeom prst="rect">
              <a:avLst/>
            </a:prstGeom>
          </p:spPr>
        </p:pic>
        <p:pic>
          <p:nvPicPr>
            <p:cNvPr id="31" name="object 27">
              <a:extLst>
                <a:ext uri="{FF2B5EF4-FFF2-40B4-BE49-F238E27FC236}">
                  <a16:creationId xmlns:a16="http://schemas.microsoft.com/office/drawing/2014/main" id="{2C5675AD-B1A1-468B-B5FA-0262D2F2BCEA}"/>
                </a:ext>
              </a:extLst>
            </p:cNvPr>
            <p:cNvPicPr/>
            <p:nvPr/>
          </p:nvPicPr>
          <p:blipFill>
            <a:blip r:embed="rId7" cstate="email">
              <a:extLst>
                <a:ext uri="{28A0092B-C50C-407E-A947-70E740481C1C}">
                  <a14:useLocalDpi xmlns:a14="http://schemas.microsoft.com/office/drawing/2010/main"/>
                </a:ext>
              </a:extLst>
            </a:blip>
            <a:stretch>
              <a:fillRect/>
            </a:stretch>
          </p:blipFill>
          <p:spPr>
            <a:xfrm>
              <a:off x="7723123" y="5027269"/>
              <a:ext cx="1080007" cy="1079995"/>
            </a:xfrm>
            <a:prstGeom prst="rect">
              <a:avLst/>
            </a:prstGeom>
          </p:spPr>
        </p:pic>
        <p:pic>
          <p:nvPicPr>
            <p:cNvPr id="32" name="object 28">
              <a:extLst>
                <a:ext uri="{FF2B5EF4-FFF2-40B4-BE49-F238E27FC236}">
                  <a16:creationId xmlns:a16="http://schemas.microsoft.com/office/drawing/2014/main" id="{A714EE25-CCDB-4C41-9F82-90F2D1213B8F}"/>
                </a:ext>
              </a:extLst>
            </p:cNvPr>
            <p:cNvPicPr/>
            <p:nvPr/>
          </p:nvPicPr>
          <p:blipFill>
            <a:blip r:embed="rId8" cstate="email">
              <a:extLst>
                <a:ext uri="{28A0092B-C50C-407E-A947-70E740481C1C}">
                  <a14:useLocalDpi xmlns:a14="http://schemas.microsoft.com/office/drawing/2010/main"/>
                </a:ext>
              </a:extLst>
            </a:blip>
            <a:stretch>
              <a:fillRect/>
            </a:stretch>
          </p:blipFill>
          <p:spPr>
            <a:xfrm>
              <a:off x="7723123" y="1157262"/>
              <a:ext cx="1080007" cy="1079994"/>
            </a:xfrm>
            <a:prstGeom prst="rect">
              <a:avLst/>
            </a:prstGeom>
          </p:spPr>
        </p:pic>
        <p:pic>
          <p:nvPicPr>
            <p:cNvPr id="33" name="object 29">
              <a:extLst>
                <a:ext uri="{FF2B5EF4-FFF2-40B4-BE49-F238E27FC236}">
                  <a16:creationId xmlns:a16="http://schemas.microsoft.com/office/drawing/2014/main" id="{C86CCC29-7492-4354-8CB0-7A5C8D25A91F}"/>
                </a:ext>
              </a:extLst>
            </p:cNvPr>
            <p:cNvPicPr/>
            <p:nvPr/>
          </p:nvPicPr>
          <p:blipFill>
            <a:blip r:embed="rId9" cstate="email">
              <a:extLst>
                <a:ext uri="{28A0092B-C50C-407E-A947-70E740481C1C}">
                  <a14:useLocalDpi xmlns:a14="http://schemas.microsoft.com/office/drawing/2010/main"/>
                </a:ext>
              </a:extLst>
            </a:blip>
            <a:stretch>
              <a:fillRect/>
            </a:stretch>
          </p:blipFill>
          <p:spPr>
            <a:xfrm>
              <a:off x="7934841" y="3069763"/>
              <a:ext cx="935576" cy="1164729"/>
            </a:xfrm>
            <a:prstGeom prst="rect">
              <a:avLst/>
            </a:prstGeom>
          </p:spPr>
        </p:pic>
      </p:grpSp>
      <p:sp>
        <p:nvSpPr>
          <p:cNvPr id="38" name="Espace réservé du contenu 42">
            <a:extLst>
              <a:ext uri="{FF2B5EF4-FFF2-40B4-BE49-F238E27FC236}">
                <a16:creationId xmlns:a16="http://schemas.microsoft.com/office/drawing/2014/main" id="{0F522B00-B780-4A1A-833A-7E58166D7646}"/>
              </a:ext>
            </a:extLst>
          </p:cNvPr>
          <p:cNvSpPr>
            <a:spLocks noGrp="1"/>
          </p:cNvSpPr>
          <p:nvPr>
            <p:ph sz="quarter" idx="14" hasCustomPrompt="1"/>
          </p:nvPr>
        </p:nvSpPr>
        <p:spPr>
          <a:xfrm>
            <a:off x="653901" y="2362526"/>
            <a:ext cx="3115753" cy="945212"/>
          </a:xfrm>
          <a:prstGeom prst="rect">
            <a:avLst/>
          </a:prstGeom>
        </p:spPr>
        <p:txBody>
          <a:bodyPr/>
          <a:lstStyle>
            <a:lvl1pPr marL="0" indent="0">
              <a:buNone/>
              <a:defRPr sz="2000" b="1">
                <a:solidFill>
                  <a:srgbClr val="1931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150 REPRÉSENTANTS </a:t>
            </a:r>
            <a:br>
              <a:rPr lang="fr-FR" dirty="0"/>
            </a:br>
            <a:r>
              <a:rPr lang="fr-FR" dirty="0"/>
              <a:t>des différents maillons contribuent aux travaux</a:t>
            </a:r>
          </a:p>
        </p:txBody>
      </p:sp>
      <p:sp>
        <p:nvSpPr>
          <p:cNvPr id="39" name="object 260">
            <a:extLst>
              <a:ext uri="{FF2B5EF4-FFF2-40B4-BE49-F238E27FC236}">
                <a16:creationId xmlns:a16="http://schemas.microsoft.com/office/drawing/2014/main" id="{9A8F594D-911E-47E6-B09F-B87D6723A75C}"/>
              </a:ext>
            </a:extLst>
          </p:cNvPr>
          <p:cNvSpPr/>
          <p:nvPr userDrawn="1"/>
        </p:nvSpPr>
        <p:spPr>
          <a:xfrm>
            <a:off x="428157" y="2362526"/>
            <a:ext cx="170181" cy="170181"/>
          </a:xfrm>
          <a:custGeom>
            <a:avLst/>
            <a:gdLst/>
            <a:ahLst/>
            <a:cxnLst/>
            <a:rect l="l" t="t" r="r" b="b"/>
            <a:pathLst>
              <a:path w="281305" h="281304">
                <a:moveTo>
                  <a:pt x="140449" y="0"/>
                </a:moveTo>
                <a:lnTo>
                  <a:pt x="96055" y="7159"/>
                </a:lnTo>
                <a:lnTo>
                  <a:pt x="57500" y="27096"/>
                </a:lnTo>
                <a:lnTo>
                  <a:pt x="27097" y="57497"/>
                </a:lnTo>
                <a:lnTo>
                  <a:pt x="7159" y="96048"/>
                </a:lnTo>
                <a:lnTo>
                  <a:pt x="0" y="140436"/>
                </a:lnTo>
                <a:lnTo>
                  <a:pt x="7159" y="184830"/>
                </a:lnTo>
                <a:lnTo>
                  <a:pt x="27097" y="223385"/>
                </a:lnTo>
                <a:lnTo>
                  <a:pt x="57500" y="253788"/>
                </a:lnTo>
                <a:lnTo>
                  <a:pt x="96055" y="273726"/>
                </a:lnTo>
                <a:lnTo>
                  <a:pt x="140449" y="280885"/>
                </a:lnTo>
                <a:lnTo>
                  <a:pt x="184843" y="273726"/>
                </a:lnTo>
                <a:lnTo>
                  <a:pt x="223398" y="253788"/>
                </a:lnTo>
                <a:lnTo>
                  <a:pt x="253801" y="223385"/>
                </a:lnTo>
                <a:lnTo>
                  <a:pt x="273738" y="184830"/>
                </a:lnTo>
                <a:lnTo>
                  <a:pt x="280898" y="140436"/>
                </a:lnTo>
                <a:lnTo>
                  <a:pt x="273738" y="96048"/>
                </a:lnTo>
                <a:lnTo>
                  <a:pt x="253801" y="57497"/>
                </a:lnTo>
                <a:lnTo>
                  <a:pt x="223398" y="27096"/>
                </a:lnTo>
                <a:lnTo>
                  <a:pt x="184843" y="7159"/>
                </a:lnTo>
                <a:lnTo>
                  <a:pt x="140449" y="0"/>
                </a:lnTo>
                <a:close/>
              </a:path>
            </a:pathLst>
          </a:custGeom>
          <a:solidFill>
            <a:srgbClr val="F7A423"/>
          </a:solidFill>
        </p:spPr>
        <p:txBody>
          <a:bodyPr wrap="square" lIns="0" tIns="0" rIns="0" bIns="0" rtlCol="0"/>
          <a:lstStyle/>
          <a:p>
            <a:endParaRPr/>
          </a:p>
        </p:txBody>
      </p:sp>
      <p:sp>
        <p:nvSpPr>
          <p:cNvPr id="40" name="Espace réservé du contenu 42">
            <a:extLst>
              <a:ext uri="{FF2B5EF4-FFF2-40B4-BE49-F238E27FC236}">
                <a16:creationId xmlns:a16="http://schemas.microsoft.com/office/drawing/2014/main" id="{3B95D017-8538-4D9A-87EB-F784BA07F862}"/>
              </a:ext>
            </a:extLst>
          </p:cNvPr>
          <p:cNvSpPr>
            <a:spLocks noGrp="1"/>
          </p:cNvSpPr>
          <p:nvPr>
            <p:ph sz="quarter" idx="15" hasCustomPrompt="1"/>
          </p:nvPr>
        </p:nvSpPr>
        <p:spPr>
          <a:xfrm>
            <a:off x="249458" y="1265599"/>
            <a:ext cx="4522470" cy="760145"/>
          </a:xfrm>
          <a:prstGeom prst="rect">
            <a:avLst/>
          </a:prstGeom>
        </p:spPr>
        <p:txBody>
          <a:bodyPr/>
          <a:lstStyle>
            <a:lvl1pPr marL="0" indent="0">
              <a:buNone/>
              <a:defRPr sz="3200" b="1">
                <a:solidFill>
                  <a:srgbClr val="1931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8 COMMISSIONS FILIÈRES</a:t>
            </a:r>
          </a:p>
        </p:txBody>
      </p:sp>
      <p:sp>
        <p:nvSpPr>
          <p:cNvPr id="41" name="Espace réservé du contenu 42">
            <a:extLst>
              <a:ext uri="{FF2B5EF4-FFF2-40B4-BE49-F238E27FC236}">
                <a16:creationId xmlns:a16="http://schemas.microsoft.com/office/drawing/2014/main" id="{6990ADA7-A8F1-4598-8F9B-F03ABFDDE09D}"/>
              </a:ext>
            </a:extLst>
          </p:cNvPr>
          <p:cNvSpPr>
            <a:spLocks noGrp="1"/>
          </p:cNvSpPr>
          <p:nvPr>
            <p:ph sz="quarter" idx="16" hasCustomPrompt="1"/>
          </p:nvPr>
        </p:nvSpPr>
        <p:spPr>
          <a:xfrm>
            <a:off x="651923" y="3678100"/>
            <a:ext cx="3115753" cy="945212"/>
          </a:xfrm>
          <a:prstGeom prst="rect">
            <a:avLst/>
          </a:prstGeom>
        </p:spPr>
        <p:txBody>
          <a:bodyPr/>
          <a:lstStyle>
            <a:lvl1pPr marL="0" indent="0">
              <a:buNone/>
              <a:defRPr sz="2000" b="1">
                <a:solidFill>
                  <a:srgbClr val="1931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+ 1 AQUACULTURE 2021</a:t>
            </a:r>
          </a:p>
        </p:txBody>
      </p:sp>
      <p:sp>
        <p:nvSpPr>
          <p:cNvPr id="42" name="object 260">
            <a:extLst>
              <a:ext uri="{FF2B5EF4-FFF2-40B4-BE49-F238E27FC236}">
                <a16:creationId xmlns:a16="http://schemas.microsoft.com/office/drawing/2014/main" id="{C6E60746-89EE-433D-B758-FDFAE7BC080F}"/>
              </a:ext>
            </a:extLst>
          </p:cNvPr>
          <p:cNvSpPr/>
          <p:nvPr userDrawn="1"/>
        </p:nvSpPr>
        <p:spPr>
          <a:xfrm>
            <a:off x="428156" y="3739975"/>
            <a:ext cx="170181" cy="170181"/>
          </a:xfrm>
          <a:custGeom>
            <a:avLst/>
            <a:gdLst/>
            <a:ahLst/>
            <a:cxnLst/>
            <a:rect l="l" t="t" r="r" b="b"/>
            <a:pathLst>
              <a:path w="281305" h="281304">
                <a:moveTo>
                  <a:pt x="140449" y="0"/>
                </a:moveTo>
                <a:lnTo>
                  <a:pt x="96055" y="7159"/>
                </a:lnTo>
                <a:lnTo>
                  <a:pt x="57500" y="27096"/>
                </a:lnTo>
                <a:lnTo>
                  <a:pt x="27097" y="57497"/>
                </a:lnTo>
                <a:lnTo>
                  <a:pt x="7159" y="96048"/>
                </a:lnTo>
                <a:lnTo>
                  <a:pt x="0" y="140436"/>
                </a:lnTo>
                <a:lnTo>
                  <a:pt x="7159" y="184830"/>
                </a:lnTo>
                <a:lnTo>
                  <a:pt x="27097" y="223385"/>
                </a:lnTo>
                <a:lnTo>
                  <a:pt x="57500" y="253788"/>
                </a:lnTo>
                <a:lnTo>
                  <a:pt x="96055" y="273726"/>
                </a:lnTo>
                <a:lnTo>
                  <a:pt x="140449" y="280885"/>
                </a:lnTo>
                <a:lnTo>
                  <a:pt x="184843" y="273726"/>
                </a:lnTo>
                <a:lnTo>
                  <a:pt x="223398" y="253788"/>
                </a:lnTo>
                <a:lnTo>
                  <a:pt x="253801" y="223385"/>
                </a:lnTo>
                <a:lnTo>
                  <a:pt x="273738" y="184830"/>
                </a:lnTo>
                <a:lnTo>
                  <a:pt x="280898" y="140436"/>
                </a:lnTo>
                <a:lnTo>
                  <a:pt x="273738" y="96048"/>
                </a:lnTo>
                <a:lnTo>
                  <a:pt x="253801" y="57497"/>
                </a:lnTo>
                <a:lnTo>
                  <a:pt x="223398" y="27096"/>
                </a:lnTo>
                <a:lnTo>
                  <a:pt x="184843" y="7159"/>
                </a:lnTo>
                <a:lnTo>
                  <a:pt x="140449" y="0"/>
                </a:lnTo>
                <a:close/>
              </a:path>
            </a:pathLst>
          </a:custGeom>
          <a:solidFill>
            <a:srgbClr val="F7A423"/>
          </a:solidFill>
        </p:spPr>
        <p:txBody>
          <a:bodyPr wrap="square" lIns="0" tIns="0" rIns="0" bIns="0" rtlCol="0"/>
          <a:lstStyle/>
          <a:p>
            <a:endParaRPr/>
          </a:p>
        </p:txBody>
      </p:sp>
    </p:spTree>
    <p:extLst>
      <p:ext uri="{BB962C8B-B14F-4D97-AF65-F5344CB8AC3E}">
        <p14:creationId xmlns:p14="http://schemas.microsoft.com/office/powerpoint/2010/main" val="22084787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sposition OVIN-CAPRIN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E113562-1BFF-447C-AD27-99B5A0337BD0}"/>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4E67CDE9-32C2-4F59-B0FD-80CF4505093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409B309-DBA0-4C98-832F-F15CBC7E197E}"/>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156CDAB1-3FA0-46D0-98F1-3F352A32131C}"/>
              </a:ext>
            </a:extLst>
          </p:cNvPr>
          <p:cNvSpPr txBox="1">
            <a:spLocks noGrp="1"/>
          </p:cNvSpPr>
          <p:nvPr>
            <p:ph type="title"/>
          </p:nvPr>
        </p:nvSpPr>
        <p:spPr>
          <a:xfrm>
            <a:off x="2209800" y="632295"/>
            <a:ext cx="9525006" cy="695960"/>
          </a:xfrm>
          <a:prstGeom prst="rect">
            <a:avLst/>
          </a:prstGeom>
        </p:spPr>
        <p:txBody>
          <a:bodyPr vert="horz" wrap="square" lIns="0" tIns="12700" rIns="0" bIns="0" rtlCol="0">
            <a:spAutoFit/>
          </a:bodyPr>
          <a:lstStyle/>
          <a:p>
            <a:pPr marL="12700">
              <a:lnSpc>
                <a:spcPct val="100000"/>
              </a:lnSpc>
              <a:spcBef>
                <a:spcPts val="100"/>
              </a:spcBef>
            </a:pPr>
            <a:r>
              <a:rPr sz="4400" spc="105" dirty="0"/>
              <a:t>OVIN</a:t>
            </a:r>
            <a:r>
              <a:rPr sz="4400" spc="35" dirty="0"/>
              <a:t> </a:t>
            </a:r>
            <a:r>
              <a:rPr sz="4400" dirty="0"/>
              <a:t>&amp;</a:t>
            </a:r>
            <a:r>
              <a:rPr sz="4400" spc="45" dirty="0"/>
              <a:t> </a:t>
            </a:r>
            <a:r>
              <a:rPr sz="4400" spc="170" dirty="0"/>
              <a:t>CAPRIN</a:t>
            </a:r>
            <a:endParaRPr sz="4400" dirty="0"/>
          </a:p>
        </p:txBody>
      </p:sp>
      <p:grpSp>
        <p:nvGrpSpPr>
          <p:cNvPr id="7" name="object 3">
            <a:extLst>
              <a:ext uri="{FF2B5EF4-FFF2-40B4-BE49-F238E27FC236}">
                <a16:creationId xmlns:a16="http://schemas.microsoft.com/office/drawing/2014/main" id="{80BDA273-946E-47B3-84C1-290024D6D28A}"/>
              </a:ext>
            </a:extLst>
          </p:cNvPr>
          <p:cNvGrpSpPr/>
          <p:nvPr userDrawn="1"/>
        </p:nvGrpSpPr>
        <p:grpSpPr>
          <a:xfrm>
            <a:off x="8394" y="203"/>
            <a:ext cx="12179300" cy="1429385"/>
            <a:chOff x="8394" y="203"/>
            <a:chExt cx="12179300" cy="1429385"/>
          </a:xfrm>
        </p:grpSpPr>
        <p:sp>
          <p:nvSpPr>
            <p:cNvPr id="8" name="object 4">
              <a:extLst>
                <a:ext uri="{FF2B5EF4-FFF2-40B4-BE49-F238E27FC236}">
                  <a16:creationId xmlns:a16="http://schemas.microsoft.com/office/drawing/2014/main" id="{C2B0CDD3-9D57-4E5C-B357-CDC4E6B35B1D}"/>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BD064C00-54BD-4215-824C-BE49F5C73384}"/>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3852E755-3CA8-4A35-B118-DFA68CDDBF25}"/>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C10B5A15-B4B2-4738-8B6E-4BCEE21A2D03}"/>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1758F8BB-5129-4A8B-B8D3-E60DB21CCCD0}"/>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FADE9258-6C6C-4B90-A162-564726E39214}"/>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CF925DED-75BA-44CC-AF8C-F9F9691585D5}"/>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D71FD0AD-9377-4F94-A531-AB2F2C63C68A}"/>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0E7EC959-0DC0-4E32-9E2B-875F78A46C83}"/>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B61A9ED9-0146-423C-A7D2-29DCD2275ED2}"/>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898822B8-BB61-4DA9-BA6D-4473DBB609DC}"/>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9D13F23F-512A-486F-A7EC-B0A1ABA7A8FD}"/>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7331E0A3-A8AA-4C0A-9A97-FA1F3553ED08}"/>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9F492ABB-4913-4FF5-8D54-F883AC39AA1A}"/>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7C4E1CF2-EC86-4328-8EC3-E304C68C0600}"/>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28B6F29A-7DF5-429C-B680-FEA743315935}"/>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5C2606FD-EF4A-412C-BC58-133B4BD5F74C}"/>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F6DDAA2B-F136-4ABD-8D2E-F57B736A58DE}"/>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F37DE645-744B-473B-ADA4-B6B34F08B6DA}"/>
                </a:ext>
              </a:extLst>
            </p:cNvPr>
            <p:cNvSpPr/>
            <p:nvPr/>
          </p:nvSpPr>
          <p:spPr>
            <a:xfrm>
              <a:off x="457194" y="408050"/>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AB8A8"/>
            </a:solidFill>
          </p:spPr>
          <p:txBody>
            <a:bodyPr wrap="square" lIns="0" tIns="0" rIns="0" bIns="0" rtlCol="0"/>
            <a:lstStyle/>
            <a:p>
              <a:endParaRPr/>
            </a:p>
          </p:txBody>
        </p:sp>
        <p:sp>
          <p:nvSpPr>
            <p:cNvPr id="27" name="object 23">
              <a:extLst>
                <a:ext uri="{FF2B5EF4-FFF2-40B4-BE49-F238E27FC236}">
                  <a16:creationId xmlns:a16="http://schemas.microsoft.com/office/drawing/2014/main" id="{0BAA0CD4-9154-45A1-B6DD-072C6C267032}"/>
                </a:ext>
              </a:extLst>
            </p:cNvPr>
            <p:cNvSpPr/>
            <p:nvPr/>
          </p:nvSpPr>
          <p:spPr>
            <a:xfrm>
              <a:off x="626577" y="667683"/>
              <a:ext cx="605790" cy="503555"/>
            </a:xfrm>
            <a:custGeom>
              <a:avLst/>
              <a:gdLst/>
              <a:ahLst/>
              <a:cxnLst/>
              <a:rect l="l" t="t" r="r" b="b"/>
              <a:pathLst>
                <a:path w="605790" h="503555">
                  <a:moveTo>
                    <a:pt x="425459" y="320217"/>
                  </a:moveTo>
                  <a:lnTo>
                    <a:pt x="379844" y="320217"/>
                  </a:lnTo>
                  <a:lnTo>
                    <a:pt x="382277" y="333991"/>
                  </a:lnTo>
                  <a:lnTo>
                    <a:pt x="385873" y="349959"/>
                  </a:lnTo>
                  <a:lnTo>
                    <a:pt x="389559" y="364725"/>
                  </a:lnTo>
                  <a:lnTo>
                    <a:pt x="392264" y="374891"/>
                  </a:lnTo>
                  <a:lnTo>
                    <a:pt x="393020" y="392454"/>
                  </a:lnTo>
                  <a:lnTo>
                    <a:pt x="392280" y="422983"/>
                  </a:lnTo>
                  <a:lnTo>
                    <a:pt x="391164" y="453326"/>
                  </a:lnTo>
                  <a:lnTo>
                    <a:pt x="390791" y="470331"/>
                  </a:lnTo>
                  <a:lnTo>
                    <a:pt x="420649" y="501167"/>
                  </a:lnTo>
                  <a:lnTo>
                    <a:pt x="436549" y="503148"/>
                  </a:lnTo>
                  <a:lnTo>
                    <a:pt x="440512" y="499186"/>
                  </a:lnTo>
                  <a:lnTo>
                    <a:pt x="439000" y="495706"/>
                  </a:lnTo>
                  <a:lnTo>
                    <a:pt x="444264" y="495706"/>
                  </a:lnTo>
                  <a:lnTo>
                    <a:pt x="443985" y="494388"/>
                  </a:lnTo>
                  <a:lnTo>
                    <a:pt x="440558" y="489424"/>
                  </a:lnTo>
                  <a:lnTo>
                    <a:pt x="431162" y="477915"/>
                  </a:lnTo>
                  <a:lnTo>
                    <a:pt x="413143" y="456425"/>
                  </a:lnTo>
                  <a:lnTo>
                    <a:pt x="412913" y="449961"/>
                  </a:lnTo>
                  <a:lnTo>
                    <a:pt x="417131" y="394258"/>
                  </a:lnTo>
                  <a:lnTo>
                    <a:pt x="420454" y="363149"/>
                  </a:lnTo>
                  <a:lnTo>
                    <a:pt x="425459" y="320217"/>
                  </a:lnTo>
                  <a:close/>
                </a:path>
                <a:path w="605790" h="503555">
                  <a:moveTo>
                    <a:pt x="140959" y="57325"/>
                  </a:moveTo>
                  <a:lnTo>
                    <a:pt x="95226" y="72543"/>
                  </a:lnTo>
                  <a:lnTo>
                    <a:pt x="61792" y="98480"/>
                  </a:lnTo>
                  <a:lnTo>
                    <a:pt x="40284" y="128282"/>
                  </a:lnTo>
                  <a:lnTo>
                    <a:pt x="32231" y="154697"/>
                  </a:lnTo>
                  <a:lnTo>
                    <a:pt x="35180" y="174771"/>
                  </a:lnTo>
                  <a:lnTo>
                    <a:pt x="42790" y="188129"/>
                  </a:lnTo>
                  <a:lnTo>
                    <a:pt x="48717" y="194398"/>
                  </a:lnTo>
                  <a:lnTo>
                    <a:pt x="50404" y="199144"/>
                  </a:lnTo>
                  <a:lnTo>
                    <a:pt x="50330" y="206963"/>
                  </a:lnTo>
                  <a:lnTo>
                    <a:pt x="49703" y="216085"/>
                  </a:lnTo>
                  <a:lnTo>
                    <a:pt x="49733" y="224739"/>
                  </a:lnTo>
                  <a:lnTo>
                    <a:pt x="53796" y="234359"/>
                  </a:lnTo>
                  <a:lnTo>
                    <a:pt x="61723" y="246922"/>
                  </a:lnTo>
                  <a:lnTo>
                    <a:pt x="69376" y="261443"/>
                  </a:lnTo>
                  <a:lnTo>
                    <a:pt x="72618" y="276936"/>
                  </a:lnTo>
                  <a:lnTo>
                    <a:pt x="69333" y="290342"/>
                  </a:lnTo>
                  <a:lnTo>
                    <a:pt x="61718" y="300672"/>
                  </a:lnTo>
                  <a:lnTo>
                    <a:pt x="51966" y="310068"/>
                  </a:lnTo>
                  <a:lnTo>
                    <a:pt x="42265" y="320675"/>
                  </a:lnTo>
                  <a:lnTo>
                    <a:pt x="35949" y="332613"/>
                  </a:lnTo>
                  <a:lnTo>
                    <a:pt x="33447" y="345236"/>
                  </a:lnTo>
                  <a:lnTo>
                    <a:pt x="32623" y="359622"/>
                  </a:lnTo>
                  <a:lnTo>
                    <a:pt x="31343" y="376847"/>
                  </a:lnTo>
                  <a:lnTo>
                    <a:pt x="17693" y="427215"/>
                  </a:lnTo>
                  <a:lnTo>
                    <a:pt x="0" y="449465"/>
                  </a:lnTo>
                  <a:lnTo>
                    <a:pt x="4483" y="459397"/>
                  </a:lnTo>
                  <a:lnTo>
                    <a:pt x="15417" y="467360"/>
                  </a:lnTo>
                  <a:lnTo>
                    <a:pt x="16433" y="479806"/>
                  </a:lnTo>
                  <a:lnTo>
                    <a:pt x="8966" y="484251"/>
                  </a:lnTo>
                  <a:lnTo>
                    <a:pt x="18897" y="492201"/>
                  </a:lnTo>
                  <a:lnTo>
                    <a:pt x="24958" y="496757"/>
                  </a:lnTo>
                  <a:lnTo>
                    <a:pt x="30138" y="498794"/>
                  </a:lnTo>
                  <a:lnTo>
                    <a:pt x="37283" y="498775"/>
                  </a:lnTo>
                  <a:lnTo>
                    <a:pt x="49237" y="497166"/>
                  </a:lnTo>
                  <a:lnTo>
                    <a:pt x="44246" y="489229"/>
                  </a:lnTo>
                  <a:lnTo>
                    <a:pt x="54686" y="489229"/>
                  </a:lnTo>
                  <a:lnTo>
                    <a:pt x="54686" y="487235"/>
                  </a:lnTo>
                  <a:lnTo>
                    <a:pt x="46748" y="479259"/>
                  </a:lnTo>
                  <a:lnTo>
                    <a:pt x="47218" y="474332"/>
                  </a:lnTo>
                  <a:lnTo>
                    <a:pt x="39789" y="461899"/>
                  </a:lnTo>
                  <a:lnTo>
                    <a:pt x="38967" y="446100"/>
                  </a:lnTo>
                  <a:lnTo>
                    <a:pt x="41398" y="426899"/>
                  </a:lnTo>
                  <a:lnTo>
                    <a:pt x="54190" y="381850"/>
                  </a:lnTo>
                  <a:lnTo>
                    <a:pt x="73655" y="342553"/>
                  </a:lnTo>
                  <a:lnTo>
                    <a:pt x="85039" y="331152"/>
                  </a:lnTo>
                  <a:lnTo>
                    <a:pt x="127870" y="331152"/>
                  </a:lnTo>
                  <a:lnTo>
                    <a:pt x="134008" y="316906"/>
                  </a:lnTo>
                  <a:lnTo>
                    <a:pt x="141987" y="302244"/>
                  </a:lnTo>
                  <a:lnTo>
                    <a:pt x="147167" y="294347"/>
                  </a:lnTo>
                  <a:lnTo>
                    <a:pt x="150666" y="290342"/>
                  </a:lnTo>
                  <a:lnTo>
                    <a:pt x="154635" y="283908"/>
                  </a:lnTo>
                  <a:lnTo>
                    <a:pt x="531477" y="283908"/>
                  </a:lnTo>
                  <a:lnTo>
                    <a:pt x="536773" y="273332"/>
                  </a:lnTo>
                  <a:lnTo>
                    <a:pt x="539980" y="252774"/>
                  </a:lnTo>
                  <a:lnTo>
                    <a:pt x="541934" y="234162"/>
                  </a:lnTo>
                  <a:lnTo>
                    <a:pt x="547721" y="216291"/>
                  </a:lnTo>
                  <a:lnTo>
                    <a:pt x="556963" y="195949"/>
                  </a:lnTo>
                  <a:lnTo>
                    <a:pt x="566392" y="173838"/>
                  </a:lnTo>
                  <a:lnTo>
                    <a:pt x="572744" y="150660"/>
                  </a:lnTo>
                  <a:lnTo>
                    <a:pt x="573548" y="125691"/>
                  </a:lnTo>
                  <a:lnTo>
                    <a:pt x="570199" y="100499"/>
                  </a:lnTo>
                  <a:lnTo>
                    <a:pt x="565854" y="81692"/>
                  </a:lnTo>
                  <a:lnTo>
                    <a:pt x="365699" y="81692"/>
                  </a:lnTo>
                  <a:lnTo>
                    <a:pt x="317147" y="79871"/>
                  </a:lnTo>
                  <a:lnTo>
                    <a:pt x="261408" y="71805"/>
                  </a:lnTo>
                  <a:lnTo>
                    <a:pt x="199364" y="59677"/>
                  </a:lnTo>
                  <a:lnTo>
                    <a:pt x="140959" y="57325"/>
                  </a:lnTo>
                  <a:close/>
                </a:path>
                <a:path w="605790" h="503555">
                  <a:moveTo>
                    <a:pt x="444264" y="495706"/>
                  </a:moveTo>
                  <a:lnTo>
                    <a:pt x="439000" y="495706"/>
                  </a:lnTo>
                  <a:lnTo>
                    <a:pt x="441020" y="496189"/>
                  </a:lnTo>
                  <a:lnTo>
                    <a:pt x="444474" y="496697"/>
                  </a:lnTo>
                  <a:lnTo>
                    <a:pt x="444264" y="495706"/>
                  </a:lnTo>
                  <a:close/>
                </a:path>
                <a:path w="605790" h="503555">
                  <a:moveTo>
                    <a:pt x="54686" y="489229"/>
                  </a:moveTo>
                  <a:lnTo>
                    <a:pt x="44246" y="489229"/>
                  </a:lnTo>
                  <a:lnTo>
                    <a:pt x="54686" y="490715"/>
                  </a:lnTo>
                  <a:lnTo>
                    <a:pt x="54686" y="489229"/>
                  </a:lnTo>
                  <a:close/>
                </a:path>
                <a:path w="605790" h="503555">
                  <a:moveTo>
                    <a:pt x="463834" y="319214"/>
                  </a:moveTo>
                  <a:lnTo>
                    <a:pt x="425577" y="319214"/>
                  </a:lnTo>
                  <a:lnTo>
                    <a:pt x="435569" y="352941"/>
                  </a:lnTo>
                  <a:lnTo>
                    <a:pt x="440563" y="399999"/>
                  </a:lnTo>
                  <a:lnTo>
                    <a:pt x="442289" y="442951"/>
                  </a:lnTo>
                  <a:lnTo>
                    <a:pt x="442409" y="456425"/>
                  </a:lnTo>
                  <a:lnTo>
                    <a:pt x="442515" y="464761"/>
                  </a:lnTo>
                  <a:lnTo>
                    <a:pt x="442830" y="468403"/>
                  </a:lnTo>
                  <a:lnTo>
                    <a:pt x="445279" y="472444"/>
                  </a:lnTo>
                  <a:lnTo>
                    <a:pt x="451926" y="478912"/>
                  </a:lnTo>
                  <a:lnTo>
                    <a:pt x="464870" y="490232"/>
                  </a:lnTo>
                  <a:lnTo>
                    <a:pt x="494195" y="490232"/>
                  </a:lnTo>
                  <a:lnTo>
                    <a:pt x="494195" y="486727"/>
                  </a:lnTo>
                  <a:lnTo>
                    <a:pt x="487429" y="478294"/>
                  </a:lnTo>
                  <a:lnTo>
                    <a:pt x="486752" y="478294"/>
                  </a:lnTo>
                  <a:lnTo>
                    <a:pt x="484251" y="474332"/>
                  </a:lnTo>
                  <a:lnTo>
                    <a:pt x="484767" y="474332"/>
                  </a:lnTo>
                  <a:lnTo>
                    <a:pt x="483768" y="472338"/>
                  </a:lnTo>
                  <a:lnTo>
                    <a:pt x="481693" y="468403"/>
                  </a:lnTo>
                  <a:lnTo>
                    <a:pt x="478978" y="464192"/>
                  </a:lnTo>
                  <a:lnTo>
                    <a:pt x="473479" y="456598"/>
                  </a:lnTo>
                  <a:lnTo>
                    <a:pt x="463359" y="442988"/>
                  </a:lnTo>
                  <a:lnTo>
                    <a:pt x="463110" y="435993"/>
                  </a:lnTo>
                  <a:lnTo>
                    <a:pt x="463211" y="399999"/>
                  </a:lnTo>
                  <a:lnTo>
                    <a:pt x="463834" y="319214"/>
                  </a:lnTo>
                  <a:close/>
                </a:path>
                <a:path w="605790" h="503555">
                  <a:moveTo>
                    <a:pt x="484251" y="474332"/>
                  </a:moveTo>
                  <a:lnTo>
                    <a:pt x="486752" y="478294"/>
                  </a:lnTo>
                  <a:lnTo>
                    <a:pt x="485626" y="476047"/>
                  </a:lnTo>
                  <a:lnTo>
                    <a:pt x="484251" y="474332"/>
                  </a:lnTo>
                  <a:close/>
                </a:path>
                <a:path w="605790" h="503555">
                  <a:moveTo>
                    <a:pt x="485626" y="476047"/>
                  </a:moveTo>
                  <a:lnTo>
                    <a:pt x="486752" y="478294"/>
                  </a:lnTo>
                  <a:lnTo>
                    <a:pt x="487429" y="478294"/>
                  </a:lnTo>
                  <a:lnTo>
                    <a:pt x="485626" y="476047"/>
                  </a:lnTo>
                  <a:close/>
                </a:path>
                <a:path w="605790" h="503555">
                  <a:moveTo>
                    <a:pt x="484767" y="474332"/>
                  </a:moveTo>
                  <a:lnTo>
                    <a:pt x="484251" y="474332"/>
                  </a:lnTo>
                  <a:lnTo>
                    <a:pt x="485626" y="476047"/>
                  </a:lnTo>
                  <a:lnTo>
                    <a:pt x="484767" y="474332"/>
                  </a:lnTo>
                  <a:close/>
                </a:path>
                <a:path w="605790" h="503555">
                  <a:moveTo>
                    <a:pt x="127870" y="331152"/>
                  </a:moveTo>
                  <a:lnTo>
                    <a:pt x="85039" y="331152"/>
                  </a:lnTo>
                  <a:lnTo>
                    <a:pt x="93317" y="352573"/>
                  </a:lnTo>
                  <a:lnTo>
                    <a:pt x="102812" y="383220"/>
                  </a:lnTo>
                  <a:lnTo>
                    <a:pt x="110631" y="411817"/>
                  </a:lnTo>
                  <a:lnTo>
                    <a:pt x="113896" y="427215"/>
                  </a:lnTo>
                  <a:lnTo>
                    <a:pt x="114592" y="432956"/>
                  </a:lnTo>
                  <a:lnTo>
                    <a:pt x="117351" y="440445"/>
                  </a:lnTo>
                  <a:lnTo>
                    <a:pt x="147921" y="468034"/>
                  </a:lnTo>
                  <a:lnTo>
                    <a:pt x="152612" y="468605"/>
                  </a:lnTo>
                  <a:lnTo>
                    <a:pt x="158610" y="467360"/>
                  </a:lnTo>
                  <a:lnTo>
                    <a:pt x="155613" y="460895"/>
                  </a:lnTo>
                  <a:lnTo>
                    <a:pt x="164084" y="460895"/>
                  </a:lnTo>
                  <a:lnTo>
                    <a:pt x="163588" y="457898"/>
                  </a:lnTo>
                  <a:lnTo>
                    <a:pt x="155143" y="449961"/>
                  </a:lnTo>
                  <a:lnTo>
                    <a:pt x="154860" y="444776"/>
                  </a:lnTo>
                  <a:lnTo>
                    <a:pt x="151833" y="439458"/>
                  </a:lnTo>
                  <a:lnTo>
                    <a:pt x="146108" y="432558"/>
                  </a:lnTo>
                  <a:lnTo>
                    <a:pt x="137731" y="422630"/>
                  </a:lnTo>
                  <a:lnTo>
                    <a:pt x="130177" y="406428"/>
                  </a:lnTo>
                  <a:lnTo>
                    <a:pt x="126114" y="385143"/>
                  </a:lnTo>
                  <a:lnTo>
                    <a:pt x="124443" y="364725"/>
                  </a:lnTo>
                  <a:lnTo>
                    <a:pt x="124351" y="363149"/>
                  </a:lnTo>
                  <a:lnTo>
                    <a:pt x="123812" y="348018"/>
                  </a:lnTo>
                  <a:lnTo>
                    <a:pt x="126770" y="333706"/>
                  </a:lnTo>
                  <a:lnTo>
                    <a:pt x="127870" y="331152"/>
                  </a:lnTo>
                  <a:close/>
                </a:path>
                <a:path w="605790" h="503555">
                  <a:moveTo>
                    <a:pt x="531477" y="283908"/>
                  </a:moveTo>
                  <a:lnTo>
                    <a:pt x="154635" y="283908"/>
                  </a:lnTo>
                  <a:lnTo>
                    <a:pt x="162077" y="288874"/>
                  </a:lnTo>
                  <a:lnTo>
                    <a:pt x="173877" y="298279"/>
                  </a:lnTo>
                  <a:lnTo>
                    <a:pt x="197515" y="314912"/>
                  </a:lnTo>
                  <a:lnTo>
                    <a:pt x="232152" y="332568"/>
                  </a:lnTo>
                  <a:lnTo>
                    <a:pt x="276948" y="345046"/>
                  </a:lnTo>
                  <a:lnTo>
                    <a:pt x="315747" y="350530"/>
                  </a:lnTo>
                  <a:lnTo>
                    <a:pt x="339397" y="349772"/>
                  </a:lnTo>
                  <a:lnTo>
                    <a:pt x="357548" y="340443"/>
                  </a:lnTo>
                  <a:lnTo>
                    <a:pt x="379844" y="320217"/>
                  </a:lnTo>
                  <a:lnTo>
                    <a:pt x="425459" y="320217"/>
                  </a:lnTo>
                  <a:lnTo>
                    <a:pt x="425577" y="319214"/>
                  </a:lnTo>
                  <a:lnTo>
                    <a:pt x="463834" y="319214"/>
                  </a:lnTo>
                  <a:lnTo>
                    <a:pt x="463854" y="316712"/>
                  </a:lnTo>
                  <a:lnTo>
                    <a:pt x="466209" y="316712"/>
                  </a:lnTo>
                  <a:lnTo>
                    <a:pt x="471258" y="316098"/>
                  </a:lnTo>
                  <a:lnTo>
                    <a:pt x="484214" y="312946"/>
                  </a:lnTo>
                  <a:lnTo>
                    <a:pt x="506628" y="305777"/>
                  </a:lnTo>
                  <a:lnTo>
                    <a:pt x="527320" y="292209"/>
                  </a:lnTo>
                  <a:lnTo>
                    <a:pt x="531477" y="283908"/>
                  </a:lnTo>
                  <a:close/>
                </a:path>
                <a:path w="605790" h="503555">
                  <a:moveTo>
                    <a:pt x="466209" y="316712"/>
                  </a:moveTo>
                  <a:lnTo>
                    <a:pt x="463854" y="316712"/>
                  </a:lnTo>
                  <a:lnTo>
                    <a:pt x="465294" y="316823"/>
                  </a:lnTo>
                  <a:lnTo>
                    <a:pt x="466209" y="316712"/>
                  </a:lnTo>
                  <a:close/>
                </a:path>
                <a:path w="605790" h="503555">
                  <a:moveTo>
                    <a:pt x="588925" y="42278"/>
                  </a:moveTo>
                  <a:lnTo>
                    <a:pt x="472338" y="42278"/>
                  </a:lnTo>
                  <a:lnTo>
                    <a:pt x="473290" y="51714"/>
                  </a:lnTo>
                  <a:lnTo>
                    <a:pt x="463941" y="51736"/>
                  </a:lnTo>
                  <a:lnTo>
                    <a:pt x="452805" y="56321"/>
                  </a:lnTo>
                  <a:lnTo>
                    <a:pt x="435136" y="64444"/>
                  </a:lnTo>
                  <a:lnTo>
                    <a:pt x="406184" y="75082"/>
                  </a:lnTo>
                  <a:lnTo>
                    <a:pt x="365699" y="81692"/>
                  </a:lnTo>
                  <a:lnTo>
                    <a:pt x="565854" y="81692"/>
                  </a:lnTo>
                  <a:lnTo>
                    <a:pt x="565263" y="79135"/>
                  </a:lnTo>
                  <a:lnTo>
                    <a:pt x="561301" y="65646"/>
                  </a:lnTo>
                  <a:lnTo>
                    <a:pt x="557834" y="54711"/>
                  </a:lnTo>
                  <a:lnTo>
                    <a:pt x="559828" y="44272"/>
                  </a:lnTo>
                  <a:lnTo>
                    <a:pt x="585710" y="43025"/>
                  </a:lnTo>
                  <a:lnTo>
                    <a:pt x="588925" y="42278"/>
                  </a:lnTo>
                  <a:close/>
                </a:path>
                <a:path w="605790" h="503555">
                  <a:moveTo>
                    <a:pt x="451384" y="11245"/>
                  </a:moveTo>
                  <a:lnTo>
                    <a:pt x="443901" y="11493"/>
                  </a:lnTo>
                  <a:lnTo>
                    <a:pt x="434035" y="13944"/>
                  </a:lnTo>
                  <a:lnTo>
                    <a:pt x="437705" y="32553"/>
                  </a:lnTo>
                  <a:lnTo>
                    <a:pt x="442918" y="41708"/>
                  </a:lnTo>
                  <a:lnTo>
                    <a:pt x="453266" y="44064"/>
                  </a:lnTo>
                  <a:lnTo>
                    <a:pt x="472338" y="42278"/>
                  </a:lnTo>
                  <a:lnTo>
                    <a:pt x="588925" y="42278"/>
                  </a:lnTo>
                  <a:lnTo>
                    <a:pt x="599103" y="39914"/>
                  </a:lnTo>
                  <a:lnTo>
                    <a:pt x="604294" y="32515"/>
                  </a:lnTo>
                  <a:lnTo>
                    <a:pt x="605483" y="19405"/>
                  </a:lnTo>
                  <a:lnTo>
                    <a:pt x="474306" y="19405"/>
                  </a:lnTo>
                  <a:lnTo>
                    <a:pt x="460261" y="13712"/>
                  </a:lnTo>
                  <a:lnTo>
                    <a:pt x="451384" y="11245"/>
                  </a:lnTo>
                  <a:close/>
                </a:path>
                <a:path w="605790" h="503555">
                  <a:moveTo>
                    <a:pt x="519061" y="0"/>
                  </a:moveTo>
                  <a:lnTo>
                    <a:pt x="504660" y="303"/>
                  </a:lnTo>
                  <a:lnTo>
                    <a:pt x="495198" y="2425"/>
                  </a:lnTo>
                  <a:lnTo>
                    <a:pt x="486479" y="8186"/>
                  </a:lnTo>
                  <a:lnTo>
                    <a:pt x="474306" y="19405"/>
                  </a:lnTo>
                  <a:lnTo>
                    <a:pt x="605483" y="19405"/>
                  </a:lnTo>
                  <a:lnTo>
                    <a:pt x="605528" y="18910"/>
                  </a:lnTo>
                  <a:lnTo>
                    <a:pt x="553364" y="18910"/>
                  </a:lnTo>
                  <a:lnTo>
                    <a:pt x="551428" y="15955"/>
                  </a:lnTo>
                  <a:lnTo>
                    <a:pt x="545342" y="9455"/>
                  </a:lnTo>
                  <a:lnTo>
                    <a:pt x="534692" y="2954"/>
                  </a:lnTo>
                  <a:lnTo>
                    <a:pt x="519061" y="0"/>
                  </a:lnTo>
                  <a:close/>
                </a:path>
                <a:path w="605790" h="503555">
                  <a:moveTo>
                    <a:pt x="589722" y="13998"/>
                  </a:moveTo>
                  <a:lnTo>
                    <a:pt x="576554" y="15266"/>
                  </a:lnTo>
                  <a:lnTo>
                    <a:pt x="553364" y="18910"/>
                  </a:lnTo>
                  <a:lnTo>
                    <a:pt x="605528" y="18910"/>
                  </a:lnTo>
                  <a:lnTo>
                    <a:pt x="605574" y="18402"/>
                  </a:lnTo>
                  <a:lnTo>
                    <a:pt x="597764" y="15059"/>
                  </a:lnTo>
                  <a:lnTo>
                    <a:pt x="589722" y="13998"/>
                  </a:lnTo>
                  <a:close/>
                </a:path>
              </a:pathLst>
            </a:custGeom>
            <a:solidFill>
              <a:srgbClr val="FFFFFF"/>
            </a:solidFill>
          </p:spPr>
          <p:txBody>
            <a:bodyPr wrap="square" lIns="0" tIns="0" rIns="0" bIns="0" rtlCol="0"/>
            <a:lstStyle/>
            <a:p>
              <a:endParaRPr/>
            </a:p>
          </p:txBody>
        </p:sp>
      </p:grpSp>
      <p:sp>
        <p:nvSpPr>
          <p:cNvPr id="28" name="Espace réservé du texte 45">
            <a:extLst>
              <a:ext uri="{FF2B5EF4-FFF2-40B4-BE49-F238E27FC236}">
                <a16:creationId xmlns:a16="http://schemas.microsoft.com/office/drawing/2014/main" id="{3E9F0F07-F070-446B-A1DC-88F370B51CE8}"/>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13183961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8" name="object 3">
            <a:extLst>
              <a:ext uri="{FF2B5EF4-FFF2-40B4-BE49-F238E27FC236}">
                <a16:creationId xmlns:a16="http://schemas.microsoft.com/office/drawing/2014/main" id="{AAFA5E75-1005-74B3-01AC-3F061AD9BF03}"/>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BAB8A8"/>
          </a:solidFill>
        </p:spPr>
        <p:txBody>
          <a:bodyPr wrap="square" lIns="0" tIns="0" rIns="0" bIns="0" rtlCol="0"/>
          <a:lstStyle/>
          <a:p>
            <a:endParaRPr/>
          </a:p>
        </p:txBody>
      </p:sp>
      <p:pic>
        <p:nvPicPr>
          <p:cNvPr id="9" name="object 4">
            <a:extLst>
              <a:ext uri="{FF2B5EF4-FFF2-40B4-BE49-F238E27FC236}">
                <a16:creationId xmlns:a16="http://schemas.microsoft.com/office/drawing/2014/main" id="{F9F353DA-3801-642D-A3FF-12F7F9683181}"/>
              </a:ext>
            </a:extLst>
          </p:cNvPr>
          <p:cNvPicPr/>
          <p:nvPr userDrawn="1"/>
        </p:nvPicPr>
        <p:blipFill>
          <a:blip r:embed="rId3" cstate="print"/>
          <a:stretch>
            <a:fillRect/>
          </a:stretch>
        </p:blipFill>
        <p:spPr>
          <a:xfrm>
            <a:off x="9524813" y="242149"/>
            <a:ext cx="210184" cy="174637"/>
          </a:xfrm>
          <a:prstGeom prst="rect">
            <a:avLst/>
          </a:prstGeom>
        </p:spPr>
      </p:pic>
      <p:sp>
        <p:nvSpPr>
          <p:cNvPr id="10" name="object 6">
            <a:extLst>
              <a:ext uri="{FF2B5EF4-FFF2-40B4-BE49-F238E27FC236}">
                <a16:creationId xmlns:a16="http://schemas.microsoft.com/office/drawing/2014/main" id="{7631759E-5D98-AAEE-1D6F-912766185C26}"/>
              </a:ext>
            </a:extLst>
          </p:cNvPr>
          <p:cNvSpPr txBox="1"/>
          <p:nvPr userDrawn="1"/>
        </p:nvSpPr>
        <p:spPr>
          <a:xfrm>
            <a:off x="9853171" y="268917"/>
            <a:ext cx="83883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OVINS</a:t>
            </a:r>
            <a:r>
              <a:rPr sz="850" b="1" spc="5" dirty="0">
                <a:solidFill>
                  <a:srgbClr val="FFFFFF"/>
                </a:solidFill>
                <a:latin typeface="Calibri"/>
                <a:cs typeface="Calibri"/>
              </a:rPr>
              <a:t> </a:t>
            </a:r>
            <a:r>
              <a:rPr sz="850" b="1" dirty="0">
                <a:solidFill>
                  <a:srgbClr val="FFFFFF"/>
                </a:solidFill>
                <a:latin typeface="Calibri"/>
                <a:cs typeface="Calibri"/>
              </a:rPr>
              <a:t>&amp;</a:t>
            </a:r>
            <a:r>
              <a:rPr sz="850" b="1" spc="5" dirty="0">
                <a:solidFill>
                  <a:srgbClr val="FFFFFF"/>
                </a:solidFill>
                <a:latin typeface="Calibri"/>
                <a:cs typeface="Calibri"/>
              </a:rPr>
              <a:t> </a:t>
            </a:r>
            <a:r>
              <a:rPr sz="850" b="1" spc="-10" dirty="0">
                <a:solidFill>
                  <a:srgbClr val="FFFFFF"/>
                </a:solidFill>
                <a:latin typeface="Calibri"/>
                <a:cs typeface="Calibri"/>
              </a:rPr>
              <a:t>CAPRINS</a:t>
            </a:r>
            <a:endParaRPr sz="850" dirty="0">
              <a:latin typeface="Calibri"/>
              <a:cs typeface="Calibri"/>
            </a:endParaRPr>
          </a:p>
        </p:txBody>
      </p:sp>
    </p:spTree>
    <p:extLst>
      <p:ext uri="{BB962C8B-B14F-4D97-AF65-F5344CB8AC3E}">
        <p14:creationId xmlns:p14="http://schemas.microsoft.com/office/powerpoint/2010/main" val="35587839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sposition OVIN-CAPRIN 2">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1335C7DE-52CE-4FD3-87B5-7E3D4C7D6D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FEA6DE2-EB47-4686-A75A-6FFD52E374E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7890AAE8-B0DB-4020-A3D9-3F8CB217148A}"/>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50AF41BE-3FAF-4700-8ACB-3D342A56CFE9}"/>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383900B6-04B9-4BBB-A872-2191746526BE}"/>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8166B5C4-DEA2-4998-8046-003CCAACB0D8}"/>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AB8A8"/>
            </a:solidFill>
          </p:spPr>
          <p:txBody>
            <a:bodyPr wrap="square" lIns="0" tIns="0" rIns="0" bIns="0" rtlCol="0"/>
            <a:lstStyle/>
            <a:p>
              <a:endParaRPr/>
            </a:p>
          </p:txBody>
        </p:sp>
        <p:pic>
          <p:nvPicPr>
            <p:cNvPr id="9" name="object 5">
              <a:extLst>
                <a:ext uri="{FF2B5EF4-FFF2-40B4-BE49-F238E27FC236}">
                  <a16:creationId xmlns:a16="http://schemas.microsoft.com/office/drawing/2014/main" id="{5CDED120-06DE-4DF5-9B57-CE643C113FB2}"/>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194" y="2096808"/>
              <a:ext cx="8113763" cy="3920543"/>
            </a:xfrm>
            <a:prstGeom prst="rect">
              <a:avLst/>
            </a:prstGeom>
          </p:spPr>
        </p:pic>
      </p:grpSp>
      <p:grpSp>
        <p:nvGrpSpPr>
          <p:cNvPr id="10" name="object 6">
            <a:extLst>
              <a:ext uri="{FF2B5EF4-FFF2-40B4-BE49-F238E27FC236}">
                <a16:creationId xmlns:a16="http://schemas.microsoft.com/office/drawing/2014/main" id="{4912B8A5-B215-4D89-BEFD-F6786A50AEE0}"/>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8B286ABE-49EE-42A6-9532-CAE5C8C97007}"/>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C4DD7CA7-A359-402E-9110-3820023E2A63}"/>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D3705BD2-93ED-48CE-97A3-15CC046EE967}"/>
              </a:ext>
            </a:extLst>
          </p:cNvPr>
          <p:cNvSpPr/>
          <p:nvPr userDrawn="1"/>
        </p:nvSpPr>
        <p:spPr>
          <a:xfrm>
            <a:off x="1880539" y="2637911"/>
            <a:ext cx="605790" cy="503555"/>
          </a:xfrm>
          <a:custGeom>
            <a:avLst/>
            <a:gdLst/>
            <a:ahLst/>
            <a:cxnLst/>
            <a:rect l="l" t="t" r="r" b="b"/>
            <a:pathLst>
              <a:path w="605789" h="503555">
                <a:moveTo>
                  <a:pt x="425459" y="320217"/>
                </a:moveTo>
                <a:lnTo>
                  <a:pt x="379844" y="320217"/>
                </a:lnTo>
                <a:lnTo>
                  <a:pt x="382277" y="333991"/>
                </a:lnTo>
                <a:lnTo>
                  <a:pt x="385873" y="349959"/>
                </a:lnTo>
                <a:lnTo>
                  <a:pt x="389559" y="364725"/>
                </a:lnTo>
                <a:lnTo>
                  <a:pt x="392264" y="374891"/>
                </a:lnTo>
                <a:lnTo>
                  <a:pt x="393020" y="392454"/>
                </a:lnTo>
                <a:lnTo>
                  <a:pt x="392280" y="422983"/>
                </a:lnTo>
                <a:lnTo>
                  <a:pt x="391164" y="453326"/>
                </a:lnTo>
                <a:lnTo>
                  <a:pt x="390791" y="470331"/>
                </a:lnTo>
                <a:lnTo>
                  <a:pt x="420649" y="501167"/>
                </a:lnTo>
                <a:lnTo>
                  <a:pt x="436549" y="503148"/>
                </a:lnTo>
                <a:lnTo>
                  <a:pt x="440512" y="499186"/>
                </a:lnTo>
                <a:lnTo>
                  <a:pt x="439000" y="495706"/>
                </a:lnTo>
                <a:lnTo>
                  <a:pt x="444264" y="495706"/>
                </a:lnTo>
                <a:lnTo>
                  <a:pt x="443985" y="494388"/>
                </a:lnTo>
                <a:lnTo>
                  <a:pt x="440558" y="489424"/>
                </a:lnTo>
                <a:lnTo>
                  <a:pt x="431162" y="477915"/>
                </a:lnTo>
                <a:lnTo>
                  <a:pt x="413143" y="456425"/>
                </a:lnTo>
                <a:lnTo>
                  <a:pt x="412913" y="449961"/>
                </a:lnTo>
                <a:lnTo>
                  <a:pt x="417131" y="394258"/>
                </a:lnTo>
                <a:lnTo>
                  <a:pt x="420453" y="363149"/>
                </a:lnTo>
                <a:lnTo>
                  <a:pt x="425459" y="320217"/>
                </a:lnTo>
                <a:close/>
              </a:path>
              <a:path w="605789" h="503555">
                <a:moveTo>
                  <a:pt x="140959" y="57325"/>
                </a:moveTo>
                <a:lnTo>
                  <a:pt x="95226" y="72543"/>
                </a:lnTo>
                <a:lnTo>
                  <a:pt x="61792" y="98480"/>
                </a:lnTo>
                <a:lnTo>
                  <a:pt x="40284" y="128282"/>
                </a:lnTo>
                <a:lnTo>
                  <a:pt x="32231" y="154697"/>
                </a:lnTo>
                <a:lnTo>
                  <a:pt x="35180" y="174771"/>
                </a:lnTo>
                <a:lnTo>
                  <a:pt x="42790" y="188129"/>
                </a:lnTo>
                <a:lnTo>
                  <a:pt x="48717" y="194398"/>
                </a:lnTo>
                <a:lnTo>
                  <a:pt x="50404" y="199144"/>
                </a:lnTo>
                <a:lnTo>
                  <a:pt x="50330" y="206963"/>
                </a:lnTo>
                <a:lnTo>
                  <a:pt x="49703" y="216085"/>
                </a:lnTo>
                <a:lnTo>
                  <a:pt x="49733" y="224739"/>
                </a:lnTo>
                <a:lnTo>
                  <a:pt x="53796" y="234359"/>
                </a:lnTo>
                <a:lnTo>
                  <a:pt x="61723" y="246922"/>
                </a:lnTo>
                <a:lnTo>
                  <a:pt x="69376" y="261443"/>
                </a:lnTo>
                <a:lnTo>
                  <a:pt x="72618" y="276936"/>
                </a:lnTo>
                <a:lnTo>
                  <a:pt x="69333" y="290342"/>
                </a:lnTo>
                <a:lnTo>
                  <a:pt x="61718" y="300672"/>
                </a:lnTo>
                <a:lnTo>
                  <a:pt x="51966" y="310068"/>
                </a:lnTo>
                <a:lnTo>
                  <a:pt x="42265" y="320675"/>
                </a:lnTo>
                <a:lnTo>
                  <a:pt x="35949" y="332613"/>
                </a:lnTo>
                <a:lnTo>
                  <a:pt x="33447" y="345236"/>
                </a:lnTo>
                <a:lnTo>
                  <a:pt x="32623" y="359622"/>
                </a:lnTo>
                <a:lnTo>
                  <a:pt x="31343" y="376847"/>
                </a:lnTo>
                <a:lnTo>
                  <a:pt x="17693" y="427215"/>
                </a:lnTo>
                <a:lnTo>
                  <a:pt x="0" y="449465"/>
                </a:lnTo>
                <a:lnTo>
                  <a:pt x="4483" y="459397"/>
                </a:lnTo>
                <a:lnTo>
                  <a:pt x="15417" y="467360"/>
                </a:lnTo>
                <a:lnTo>
                  <a:pt x="16433" y="479806"/>
                </a:lnTo>
                <a:lnTo>
                  <a:pt x="8966" y="484251"/>
                </a:lnTo>
                <a:lnTo>
                  <a:pt x="18897" y="492201"/>
                </a:lnTo>
                <a:lnTo>
                  <a:pt x="24958" y="496757"/>
                </a:lnTo>
                <a:lnTo>
                  <a:pt x="30138" y="498794"/>
                </a:lnTo>
                <a:lnTo>
                  <a:pt x="37283" y="498775"/>
                </a:lnTo>
                <a:lnTo>
                  <a:pt x="49237" y="497166"/>
                </a:lnTo>
                <a:lnTo>
                  <a:pt x="44246" y="489229"/>
                </a:lnTo>
                <a:lnTo>
                  <a:pt x="54686" y="489229"/>
                </a:lnTo>
                <a:lnTo>
                  <a:pt x="54686" y="487235"/>
                </a:lnTo>
                <a:lnTo>
                  <a:pt x="46748" y="479259"/>
                </a:lnTo>
                <a:lnTo>
                  <a:pt x="47218" y="474332"/>
                </a:lnTo>
                <a:lnTo>
                  <a:pt x="39789" y="461899"/>
                </a:lnTo>
                <a:lnTo>
                  <a:pt x="38967" y="446101"/>
                </a:lnTo>
                <a:lnTo>
                  <a:pt x="41398" y="426904"/>
                </a:lnTo>
                <a:lnTo>
                  <a:pt x="54190" y="381850"/>
                </a:lnTo>
                <a:lnTo>
                  <a:pt x="73655" y="342553"/>
                </a:lnTo>
                <a:lnTo>
                  <a:pt x="85039" y="331152"/>
                </a:lnTo>
                <a:lnTo>
                  <a:pt x="127870" y="331152"/>
                </a:lnTo>
                <a:lnTo>
                  <a:pt x="134008" y="316906"/>
                </a:lnTo>
                <a:lnTo>
                  <a:pt x="141987" y="302244"/>
                </a:lnTo>
                <a:lnTo>
                  <a:pt x="147167" y="294347"/>
                </a:lnTo>
                <a:lnTo>
                  <a:pt x="150666" y="290342"/>
                </a:lnTo>
                <a:lnTo>
                  <a:pt x="154635" y="283908"/>
                </a:lnTo>
                <a:lnTo>
                  <a:pt x="531477" y="283908"/>
                </a:lnTo>
                <a:lnTo>
                  <a:pt x="536773" y="273332"/>
                </a:lnTo>
                <a:lnTo>
                  <a:pt x="539980" y="252774"/>
                </a:lnTo>
                <a:lnTo>
                  <a:pt x="541934" y="234162"/>
                </a:lnTo>
                <a:lnTo>
                  <a:pt x="547721" y="216291"/>
                </a:lnTo>
                <a:lnTo>
                  <a:pt x="556963" y="195949"/>
                </a:lnTo>
                <a:lnTo>
                  <a:pt x="566392" y="173838"/>
                </a:lnTo>
                <a:lnTo>
                  <a:pt x="572744" y="150660"/>
                </a:lnTo>
                <a:lnTo>
                  <a:pt x="573548" y="125691"/>
                </a:lnTo>
                <a:lnTo>
                  <a:pt x="570199" y="100499"/>
                </a:lnTo>
                <a:lnTo>
                  <a:pt x="565854" y="81692"/>
                </a:lnTo>
                <a:lnTo>
                  <a:pt x="365699" y="81692"/>
                </a:lnTo>
                <a:lnTo>
                  <a:pt x="317147" y="79871"/>
                </a:lnTo>
                <a:lnTo>
                  <a:pt x="261408" y="71805"/>
                </a:lnTo>
                <a:lnTo>
                  <a:pt x="199364" y="59677"/>
                </a:lnTo>
                <a:lnTo>
                  <a:pt x="140959" y="57325"/>
                </a:lnTo>
                <a:close/>
              </a:path>
              <a:path w="605789" h="503555">
                <a:moveTo>
                  <a:pt x="444264" y="495706"/>
                </a:moveTo>
                <a:lnTo>
                  <a:pt x="439000" y="495706"/>
                </a:lnTo>
                <a:lnTo>
                  <a:pt x="441020" y="496189"/>
                </a:lnTo>
                <a:lnTo>
                  <a:pt x="444474" y="496697"/>
                </a:lnTo>
                <a:lnTo>
                  <a:pt x="444264" y="495706"/>
                </a:lnTo>
                <a:close/>
              </a:path>
              <a:path w="605789" h="503555">
                <a:moveTo>
                  <a:pt x="54686" y="489229"/>
                </a:moveTo>
                <a:lnTo>
                  <a:pt x="44246" y="489229"/>
                </a:lnTo>
                <a:lnTo>
                  <a:pt x="54686" y="490715"/>
                </a:lnTo>
                <a:lnTo>
                  <a:pt x="54686" y="489229"/>
                </a:lnTo>
                <a:close/>
              </a:path>
              <a:path w="605789" h="503555">
                <a:moveTo>
                  <a:pt x="463834" y="319214"/>
                </a:moveTo>
                <a:lnTo>
                  <a:pt x="425577" y="319214"/>
                </a:lnTo>
                <a:lnTo>
                  <a:pt x="435569" y="352941"/>
                </a:lnTo>
                <a:lnTo>
                  <a:pt x="440563" y="399999"/>
                </a:lnTo>
                <a:lnTo>
                  <a:pt x="442289" y="442951"/>
                </a:lnTo>
                <a:lnTo>
                  <a:pt x="442409" y="456425"/>
                </a:lnTo>
                <a:lnTo>
                  <a:pt x="442515" y="464761"/>
                </a:lnTo>
                <a:lnTo>
                  <a:pt x="442830" y="468403"/>
                </a:lnTo>
                <a:lnTo>
                  <a:pt x="445279" y="472444"/>
                </a:lnTo>
                <a:lnTo>
                  <a:pt x="451926" y="478912"/>
                </a:lnTo>
                <a:lnTo>
                  <a:pt x="464870" y="490232"/>
                </a:lnTo>
                <a:lnTo>
                  <a:pt x="494195" y="490232"/>
                </a:lnTo>
                <a:lnTo>
                  <a:pt x="494195" y="486727"/>
                </a:lnTo>
                <a:lnTo>
                  <a:pt x="487429" y="478294"/>
                </a:lnTo>
                <a:lnTo>
                  <a:pt x="486752" y="478294"/>
                </a:lnTo>
                <a:lnTo>
                  <a:pt x="484251" y="474332"/>
                </a:lnTo>
                <a:lnTo>
                  <a:pt x="484767" y="474332"/>
                </a:lnTo>
                <a:lnTo>
                  <a:pt x="483768" y="472338"/>
                </a:lnTo>
                <a:lnTo>
                  <a:pt x="481693" y="468403"/>
                </a:lnTo>
                <a:lnTo>
                  <a:pt x="478978" y="464192"/>
                </a:lnTo>
                <a:lnTo>
                  <a:pt x="473479" y="456598"/>
                </a:lnTo>
                <a:lnTo>
                  <a:pt x="463359" y="442988"/>
                </a:lnTo>
                <a:lnTo>
                  <a:pt x="463110" y="435993"/>
                </a:lnTo>
                <a:lnTo>
                  <a:pt x="463211" y="399999"/>
                </a:lnTo>
                <a:lnTo>
                  <a:pt x="463834" y="319214"/>
                </a:lnTo>
                <a:close/>
              </a:path>
              <a:path w="605789" h="503555">
                <a:moveTo>
                  <a:pt x="484251" y="474332"/>
                </a:moveTo>
                <a:lnTo>
                  <a:pt x="486752" y="478294"/>
                </a:lnTo>
                <a:lnTo>
                  <a:pt x="485626" y="476047"/>
                </a:lnTo>
                <a:lnTo>
                  <a:pt x="484251" y="474332"/>
                </a:lnTo>
                <a:close/>
              </a:path>
              <a:path w="605789" h="503555">
                <a:moveTo>
                  <a:pt x="485626" y="476047"/>
                </a:moveTo>
                <a:lnTo>
                  <a:pt x="486752" y="478294"/>
                </a:lnTo>
                <a:lnTo>
                  <a:pt x="487429" y="478294"/>
                </a:lnTo>
                <a:lnTo>
                  <a:pt x="485626" y="476047"/>
                </a:lnTo>
                <a:close/>
              </a:path>
              <a:path w="605789" h="503555">
                <a:moveTo>
                  <a:pt x="484767" y="474332"/>
                </a:moveTo>
                <a:lnTo>
                  <a:pt x="484251" y="474332"/>
                </a:lnTo>
                <a:lnTo>
                  <a:pt x="485626" y="476047"/>
                </a:lnTo>
                <a:lnTo>
                  <a:pt x="484767" y="474332"/>
                </a:lnTo>
                <a:close/>
              </a:path>
              <a:path w="605789" h="503555">
                <a:moveTo>
                  <a:pt x="127870" y="331152"/>
                </a:moveTo>
                <a:lnTo>
                  <a:pt x="85039" y="331152"/>
                </a:lnTo>
                <a:lnTo>
                  <a:pt x="93317" y="352573"/>
                </a:lnTo>
                <a:lnTo>
                  <a:pt x="102812" y="383220"/>
                </a:lnTo>
                <a:lnTo>
                  <a:pt x="110631" y="411817"/>
                </a:lnTo>
                <a:lnTo>
                  <a:pt x="113896" y="427215"/>
                </a:lnTo>
                <a:lnTo>
                  <a:pt x="114592" y="432956"/>
                </a:lnTo>
                <a:lnTo>
                  <a:pt x="117351" y="440445"/>
                </a:lnTo>
                <a:lnTo>
                  <a:pt x="147921" y="468034"/>
                </a:lnTo>
                <a:lnTo>
                  <a:pt x="152612" y="468605"/>
                </a:lnTo>
                <a:lnTo>
                  <a:pt x="158610" y="467360"/>
                </a:lnTo>
                <a:lnTo>
                  <a:pt x="155613" y="460895"/>
                </a:lnTo>
                <a:lnTo>
                  <a:pt x="164084" y="460895"/>
                </a:lnTo>
                <a:lnTo>
                  <a:pt x="163588" y="457898"/>
                </a:lnTo>
                <a:lnTo>
                  <a:pt x="155143" y="449961"/>
                </a:lnTo>
                <a:lnTo>
                  <a:pt x="154860" y="444776"/>
                </a:lnTo>
                <a:lnTo>
                  <a:pt x="151833" y="439458"/>
                </a:lnTo>
                <a:lnTo>
                  <a:pt x="146108" y="432558"/>
                </a:lnTo>
                <a:lnTo>
                  <a:pt x="137731" y="422630"/>
                </a:lnTo>
                <a:lnTo>
                  <a:pt x="130177" y="406428"/>
                </a:lnTo>
                <a:lnTo>
                  <a:pt x="126114" y="385143"/>
                </a:lnTo>
                <a:lnTo>
                  <a:pt x="124443" y="364725"/>
                </a:lnTo>
                <a:lnTo>
                  <a:pt x="124351" y="363149"/>
                </a:lnTo>
                <a:lnTo>
                  <a:pt x="123812" y="348018"/>
                </a:lnTo>
                <a:lnTo>
                  <a:pt x="126770" y="333706"/>
                </a:lnTo>
                <a:lnTo>
                  <a:pt x="127870" y="331152"/>
                </a:lnTo>
                <a:close/>
              </a:path>
              <a:path w="605789" h="503555">
                <a:moveTo>
                  <a:pt x="531477" y="283908"/>
                </a:moveTo>
                <a:lnTo>
                  <a:pt x="154635" y="283908"/>
                </a:lnTo>
                <a:lnTo>
                  <a:pt x="162077" y="288874"/>
                </a:lnTo>
                <a:lnTo>
                  <a:pt x="173877" y="298279"/>
                </a:lnTo>
                <a:lnTo>
                  <a:pt x="197515" y="314912"/>
                </a:lnTo>
                <a:lnTo>
                  <a:pt x="232152" y="332568"/>
                </a:lnTo>
                <a:lnTo>
                  <a:pt x="276948" y="345046"/>
                </a:lnTo>
                <a:lnTo>
                  <a:pt x="315747" y="350530"/>
                </a:lnTo>
                <a:lnTo>
                  <a:pt x="339397" y="349772"/>
                </a:lnTo>
                <a:lnTo>
                  <a:pt x="357548" y="340443"/>
                </a:lnTo>
                <a:lnTo>
                  <a:pt x="379844" y="320217"/>
                </a:lnTo>
                <a:lnTo>
                  <a:pt x="425459" y="320217"/>
                </a:lnTo>
                <a:lnTo>
                  <a:pt x="425577" y="319214"/>
                </a:lnTo>
                <a:lnTo>
                  <a:pt x="463834" y="319214"/>
                </a:lnTo>
                <a:lnTo>
                  <a:pt x="463854" y="316712"/>
                </a:lnTo>
                <a:lnTo>
                  <a:pt x="466209" y="316712"/>
                </a:lnTo>
                <a:lnTo>
                  <a:pt x="471258" y="316098"/>
                </a:lnTo>
                <a:lnTo>
                  <a:pt x="484214" y="312946"/>
                </a:lnTo>
                <a:lnTo>
                  <a:pt x="506628" y="305777"/>
                </a:lnTo>
                <a:lnTo>
                  <a:pt x="527320" y="292209"/>
                </a:lnTo>
                <a:lnTo>
                  <a:pt x="531477" y="283908"/>
                </a:lnTo>
                <a:close/>
              </a:path>
              <a:path w="605789" h="503555">
                <a:moveTo>
                  <a:pt x="466209" y="316712"/>
                </a:moveTo>
                <a:lnTo>
                  <a:pt x="463854" y="316712"/>
                </a:lnTo>
                <a:lnTo>
                  <a:pt x="465294" y="316823"/>
                </a:lnTo>
                <a:lnTo>
                  <a:pt x="466209" y="316712"/>
                </a:lnTo>
                <a:close/>
              </a:path>
              <a:path w="605789" h="503555">
                <a:moveTo>
                  <a:pt x="588925" y="42278"/>
                </a:moveTo>
                <a:lnTo>
                  <a:pt x="472338" y="42278"/>
                </a:lnTo>
                <a:lnTo>
                  <a:pt x="473290" y="51714"/>
                </a:lnTo>
                <a:lnTo>
                  <a:pt x="463941" y="51736"/>
                </a:lnTo>
                <a:lnTo>
                  <a:pt x="452805" y="56321"/>
                </a:lnTo>
                <a:lnTo>
                  <a:pt x="435136" y="64444"/>
                </a:lnTo>
                <a:lnTo>
                  <a:pt x="406184" y="75082"/>
                </a:lnTo>
                <a:lnTo>
                  <a:pt x="365699" y="81692"/>
                </a:lnTo>
                <a:lnTo>
                  <a:pt x="565854" y="81692"/>
                </a:lnTo>
                <a:lnTo>
                  <a:pt x="565263" y="79135"/>
                </a:lnTo>
                <a:lnTo>
                  <a:pt x="561301" y="65646"/>
                </a:lnTo>
                <a:lnTo>
                  <a:pt x="557834" y="54711"/>
                </a:lnTo>
                <a:lnTo>
                  <a:pt x="559828" y="44272"/>
                </a:lnTo>
                <a:lnTo>
                  <a:pt x="585710" y="43025"/>
                </a:lnTo>
                <a:lnTo>
                  <a:pt x="588925" y="42278"/>
                </a:lnTo>
                <a:close/>
              </a:path>
              <a:path w="605789" h="503555">
                <a:moveTo>
                  <a:pt x="451384" y="11245"/>
                </a:moveTo>
                <a:lnTo>
                  <a:pt x="443901" y="11493"/>
                </a:lnTo>
                <a:lnTo>
                  <a:pt x="434035" y="13944"/>
                </a:lnTo>
                <a:lnTo>
                  <a:pt x="437705" y="32553"/>
                </a:lnTo>
                <a:lnTo>
                  <a:pt x="442918" y="41708"/>
                </a:lnTo>
                <a:lnTo>
                  <a:pt x="453266" y="44064"/>
                </a:lnTo>
                <a:lnTo>
                  <a:pt x="472338" y="42278"/>
                </a:lnTo>
                <a:lnTo>
                  <a:pt x="588925" y="42278"/>
                </a:lnTo>
                <a:lnTo>
                  <a:pt x="599103" y="39914"/>
                </a:lnTo>
                <a:lnTo>
                  <a:pt x="604294" y="32515"/>
                </a:lnTo>
                <a:lnTo>
                  <a:pt x="605483" y="19405"/>
                </a:lnTo>
                <a:lnTo>
                  <a:pt x="474306" y="19405"/>
                </a:lnTo>
                <a:lnTo>
                  <a:pt x="460261" y="13712"/>
                </a:lnTo>
                <a:lnTo>
                  <a:pt x="451384" y="11245"/>
                </a:lnTo>
                <a:close/>
              </a:path>
              <a:path w="605789" h="503555">
                <a:moveTo>
                  <a:pt x="519061" y="0"/>
                </a:moveTo>
                <a:lnTo>
                  <a:pt x="504660" y="303"/>
                </a:lnTo>
                <a:lnTo>
                  <a:pt x="495198" y="2425"/>
                </a:lnTo>
                <a:lnTo>
                  <a:pt x="486479" y="8186"/>
                </a:lnTo>
                <a:lnTo>
                  <a:pt x="474306" y="19405"/>
                </a:lnTo>
                <a:lnTo>
                  <a:pt x="605483" y="19405"/>
                </a:lnTo>
                <a:lnTo>
                  <a:pt x="605528" y="18910"/>
                </a:lnTo>
                <a:lnTo>
                  <a:pt x="553364" y="18910"/>
                </a:lnTo>
                <a:lnTo>
                  <a:pt x="551428" y="15955"/>
                </a:lnTo>
                <a:lnTo>
                  <a:pt x="545342" y="9455"/>
                </a:lnTo>
                <a:lnTo>
                  <a:pt x="534692" y="2954"/>
                </a:lnTo>
                <a:lnTo>
                  <a:pt x="519061" y="0"/>
                </a:lnTo>
                <a:close/>
              </a:path>
              <a:path w="605789" h="503555">
                <a:moveTo>
                  <a:pt x="589722" y="13998"/>
                </a:moveTo>
                <a:lnTo>
                  <a:pt x="576554" y="15266"/>
                </a:lnTo>
                <a:lnTo>
                  <a:pt x="553364" y="18910"/>
                </a:lnTo>
                <a:lnTo>
                  <a:pt x="605528" y="18910"/>
                </a:lnTo>
                <a:lnTo>
                  <a:pt x="605574" y="18402"/>
                </a:lnTo>
                <a:lnTo>
                  <a:pt x="597764" y="15059"/>
                </a:lnTo>
                <a:lnTo>
                  <a:pt x="589722" y="13998"/>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3FEE6691-1702-43C9-B99D-A9705F89CFDF}"/>
              </a:ext>
            </a:extLst>
          </p:cNvPr>
          <p:cNvSpPr txBox="1">
            <a:spLocks noGrp="1"/>
          </p:cNvSpPr>
          <p:nvPr>
            <p:ph type="title" hasCustomPrompt="1"/>
          </p:nvPr>
        </p:nvSpPr>
        <p:spPr>
          <a:xfrm>
            <a:off x="1385021" y="754693"/>
            <a:ext cx="10336716"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90" dirty="0"/>
              <a:t>OVIN</a:t>
            </a:r>
            <a:r>
              <a:rPr sz="3800" spc="25" dirty="0"/>
              <a:t> </a:t>
            </a:r>
            <a:r>
              <a:rPr sz="3800" dirty="0"/>
              <a:t>&amp;</a:t>
            </a:r>
            <a:r>
              <a:rPr sz="3800" spc="30" dirty="0"/>
              <a:t> </a:t>
            </a:r>
            <a:r>
              <a:rPr sz="3800" spc="145" dirty="0"/>
              <a:t>CAPRIN</a:t>
            </a:r>
            <a:endParaRPr sz="3800" dirty="0"/>
          </a:p>
        </p:txBody>
      </p:sp>
      <p:sp>
        <p:nvSpPr>
          <p:cNvPr id="15" name="object 11">
            <a:extLst>
              <a:ext uri="{FF2B5EF4-FFF2-40B4-BE49-F238E27FC236}">
                <a16:creationId xmlns:a16="http://schemas.microsoft.com/office/drawing/2014/main" id="{60968616-7A2C-48F2-B777-3360102E5712}"/>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16" name="Sous-titre 2">
            <a:extLst>
              <a:ext uri="{FF2B5EF4-FFF2-40B4-BE49-F238E27FC236}">
                <a16:creationId xmlns:a16="http://schemas.microsoft.com/office/drawing/2014/main" id="{54639EF8-EE9D-4645-A44B-F6D4B9D07DD7}"/>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3CFB89F5-6205-40B2-9D15-62900CEFE3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858713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Disposition OVIN-CAPRIN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455F8C06-B8D8-5DF1-6946-450D6ADBDDD8}"/>
              </a:ext>
            </a:extLst>
          </p:cNvPr>
          <p:cNvGrpSpPr/>
          <p:nvPr userDrawn="1"/>
        </p:nvGrpSpPr>
        <p:grpSpPr>
          <a:xfrm>
            <a:off x="347446" y="2096795"/>
            <a:ext cx="11785600" cy="3921125"/>
            <a:chOff x="347446" y="2096795"/>
            <a:chExt cx="11785600" cy="3921125"/>
          </a:xfrm>
        </p:grpSpPr>
        <p:sp>
          <p:nvSpPr>
            <p:cNvPr id="18" name="object 3">
              <a:extLst>
                <a:ext uri="{FF2B5EF4-FFF2-40B4-BE49-F238E27FC236}">
                  <a16:creationId xmlns:a16="http://schemas.microsoft.com/office/drawing/2014/main" id="{677DC55D-8B7E-3C5C-A9DE-A28AD9F587E0}"/>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19" name="object 4">
              <a:extLst>
                <a:ext uri="{FF2B5EF4-FFF2-40B4-BE49-F238E27FC236}">
                  <a16:creationId xmlns:a16="http://schemas.microsoft.com/office/drawing/2014/main" id="{BF4A3E91-E30B-5C45-E230-BFAC86C5AD12}"/>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AB8A8"/>
            </a:solidFill>
          </p:spPr>
          <p:txBody>
            <a:bodyPr wrap="square" lIns="0" tIns="0" rIns="0" bIns="0" rtlCol="0"/>
            <a:lstStyle/>
            <a:p>
              <a:endParaRPr/>
            </a:p>
          </p:txBody>
        </p:sp>
        <p:pic>
          <p:nvPicPr>
            <p:cNvPr id="20" name="object 5">
              <a:extLst>
                <a:ext uri="{FF2B5EF4-FFF2-40B4-BE49-F238E27FC236}">
                  <a16:creationId xmlns:a16="http://schemas.microsoft.com/office/drawing/2014/main" id="{6C0EDDDC-1822-62FC-C52B-2D1E94C67F42}"/>
                </a:ext>
              </a:extLst>
            </p:cNvPr>
            <p:cNvPicPr/>
            <p:nvPr/>
          </p:nvPicPr>
          <p:blipFill>
            <a:blip r:embed="rId2" cstate="print"/>
            <a:stretch>
              <a:fillRect/>
            </a:stretch>
          </p:blipFill>
          <p:spPr>
            <a:xfrm>
              <a:off x="4019194" y="2096808"/>
              <a:ext cx="8113750" cy="3920553"/>
            </a:xfrm>
            <a:prstGeom prst="rect">
              <a:avLst/>
            </a:prstGeom>
          </p:spPr>
        </p:pic>
      </p:grpSp>
      <p:sp>
        <p:nvSpPr>
          <p:cNvPr id="3" name="Espace réservé de la date 2">
            <a:extLst>
              <a:ext uri="{FF2B5EF4-FFF2-40B4-BE49-F238E27FC236}">
                <a16:creationId xmlns:a16="http://schemas.microsoft.com/office/drawing/2014/main" id="{1335C7DE-52CE-4FD3-87B5-7E3D4C7D6DD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FEA6DE2-EB47-4686-A75A-6FFD52E374E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7890AAE8-B0DB-4020-A3D9-3F8CB217148A}"/>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10" name="object 6">
            <a:extLst>
              <a:ext uri="{FF2B5EF4-FFF2-40B4-BE49-F238E27FC236}">
                <a16:creationId xmlns:a16="http://schemas.microsoft.com/office/drawing/2014/main" id="{4912B8A5-B215-4D89-BEFD-F6786A50AEE0}"/>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8B286ABE-49EE-42A6-9532-CAE5C8C97007}"/>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C4DD7CA7-A359-402E-9110-3820023E2A63}"/>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D3705BD2-93ED-48CE-97A3-15CC046EE967}"/>
              </a:ext>
            </a:extLst>
          </p:cNvPr>
          <p:cNvSpPr/>
          <p:nvPr userDrawn="1"/>
        </p:nvSpPr>
        <p:spPr>
          <a:xfrm>
            <a:off x="1880539" y="2637911"/>
            <a:ext cx="605790" cy="503555"/>
          </a:xfrm>
          <a:custGeom>
            <a:avLst/>
            <a:gdLst/>
            <a:ahLst/>
            <a:cxnLst/>
            <a:rect l="l" t="t" r="r" b="b"/>
            <a:pathLst>
              <a:path w="605789" h="503555">
                <a:moveTo>
                  <a:pt x="425459" y="320217"/>
                </a:moveTo>
                <a:lnTo>
                  <a:pt x="379844" y="320217"/>
                </a:lnTo>
                <a:lnTo>
                  <a:pt x="382277" y="333991"/>
                </a:lnTo>
                <a:lnTo>
                  <a:pt x="385873" y="349959"/>
                </a:lnTo>
                <a:lnTo>
                  <a:pt x="389559" y="364725"/>
                </a:lnTo>
                <a:lnTo>
                  <a:pt x="392264" y="374891"/>
                </a:lnTo>
                <a:lnTo>
                  <a:pt x="393020" y="392454"/>
                </a:lnTo>
                <a:lnTo>
                  <a:pt x="392280" y="422983"/>
                </a:lnTo>
                <a:lnTo>
                  <a:pt x="391164" y="453326"/>
                </a:lnTo>
                <a:lnTo>
                  <a:pt x="390791" y="470331"/>
                </a:lnTo>
                <a:lnTo>
                  <a:pt x="420649" y="501167"/>
                </a:lnTo>
                <a:lnTo>
                  <a:pt x="436549" y="503148"/>
                </a:lnTo>
                <a:lnTo>
                  <a:pt x="440512" y="499186"/>
                </a:lnTo>
                <a:lnTo>
                  <a:pt x="439000" y="495706"/>
                </a:lnTo>
                <a:lnTo>
                  <a:pt x="444264" y="495706"/>
                </a:lnTo>
                <a:lnTo>
                  <a:pt x="443985" y="494388"/>
                </a:lnTo>
                <a:lnTo>
                  <a:pt x="440558" y="489424"/>
                </a:lnTo>
                <a:lnTo>
                  <a:pt x="431162" y="477915"/>
                </a:lnTo>
                <a:lnTo>
                  <a:pt x="413143" y="456425"/>
                </a:lnTo>
                <a:lnTo>
                  <a:pt x="412913" y="449961"/>
                </a:lnTo>
                <a:lnTo>
                  <a:pt x="417131" y="394258"/>
                </a:lnTo>
                <a:lnTo>
                  <a:pt x="420453" y="363149"/>
                </a:lnTo>
                <a:lnTo>
                  <a:pt x="425459" y="320217"/>
                </a:lnTo>
                <a:close/>
              </a:path>
              <a:path w="605789" h="503555">
                <a:moveTo>
                  <a:pt x="140959" y="57325"/>
                </a:moveTo>
                <a:lnTo>
                  <a:pt x="95226" y="72543"/>
                </a:lnTo>
                <a:lnTo>
                  <a:pt x="61792" y="98480"/>
                </a:lnTo>
                <a:lnTo>
                  <a:pt x="40284" y="128282"/>
                </a:lnTo>
                <a:lnTo>
                  <a:pt x="32231" y="154697"/>
                </a:lnTo>
                <a:lnTo>
                  <a:pt x="35180" y="174771"/>
                </a:lnTo>
                <a:lnTo>
                  <a:pt x="42790" y="188129"/>
                </a:lnTo>
                <a:lnTo>
                  <a:pt x="48717" y="194398"/>
                </a:lnTo>
                <a:lnTo>
                  <a:pt x="50404" y="199144"/>
                </a:lnTo>
                <a:lnTo>
                  <a:pt x="50330" y="206963"/>
                </a:lnTo>
                <a:lnTo>
                  <a:pt x="49703" y="216085"/>
                </a:lnTo>
                <a:lnTo>
                  <a:pt x="49733" y="224739"/>
                </a:lnTo>
                <a:lnTo>
                  <a:pt x="53796" y="234359"/>
                </a:lnTo>
                <a:lnTo>
                  <a:pt x="61723" y="246922"/>
                </a:lnTo>
                <a:lnTo>
                  <a:pt x="69376" y="261443"/>
                </a:lnTo>
                <a:lnTo>
                  <a:pt x="72618" y="276936"/>
                </a:lnTo>
                <a:lnTo>
                  <a:pt x="69333" y="290342"/>
                </a:lnTo>
                <a:lnTo>
                  <a:pt x="61718" y="300672"/>
                </a:lnTo>
                <a:lnTo>
                  <a:pt x="51966" y="310068"/>
                </a:lnTo>
                <a:lnTo>
                  <a:pt x="42265" y="320675"/>
                </a:lnTo>
                <a:lnTo>
                  <a:pt x="35949" y="332613"/>
                </a:lnTo>
                <a:lnTo>
                  <a:pt x="33447" y="345236"/>
                </a:lnTo>
                <a:lnTo>
                  <a:pt x="32623" y="359622"/>
                </a:lnTo>
                <a:lnTo>
                  <a:pt x="31343" y="376847"/>
                </a:lnTo>
                <a:lnTo>
                  <a:pt x="17693" y="427215"/>
                </a:lnTo>
                <a:lnTo>
                  <a:pt x="0" y="449465"/>
                </a:lnTo>
                <a:lnTo>
                  <a:pt x="4483" y="459397"/>
                </a:lnTo>
                <a:lnTo>
                  <a:pt x="15417" y="467360"/>
                </a:lnTo>
                <a:lnTo>
                  <a:pt x="16433" y="479806"/>
                </a:lnTo>
                <a:lnTo>
                  <a:pt x="8966" y="484251"/>
                </a:lnTo>
                <a:lnTo>
                  <a:pt x="18897" y="492201"/>
                </a:lnTo>
                <a:lnTo>
                  <a:pt x="24958" y="496757"/>
                </a:lnTo>
                <a:lnTo>
                  <a:pt x="30138" y="498794"/>
                </a:lnTo>
                <a:lnTo>
                  <a:pt x="37283" y="498775"/>
                </a:lnTo>
                <a:lnTo>
                  <a:pt x="49237" y="497166"/>
                </a:lnTo>
                <a:lnTo>
                  <a:pt x="44246" y="489229"/>
                </a:lnTo>
                <a:lnTo>
                  <a:pt x="54686" y="489229"/>
                </a:lnTo>
                <a:lnTo>
                  <a:pt x="54686" y="487235"/>
                </a:lnTo>
                <a:lnTo>
                  <a:pt x="46748" y="479259"/>
                </a:lnTo>
                <a:lnTo>
                  <a:pt x="47218" y="474332"/>
                </a:lnTo>
                <a:lnTo>
                  <a:pt x="39789" y="461899"/>
                </a:lnTo>
                <a:lnTo>
                  <a:pt x="38967" y="446101"/>
                </a:lnTo>
                <a:lnTo>
                  <a:pt x="41398" y="426904"/>
                </a:lnTo>
                <a:lnTo>
                  <a:pt x="54190" y="381850"/>
                </a:lnTo>
                <a:lnTo>
                  <a:pt x="73655" y="342553"/>
                </a:lnTo>
                <a:lnTo>
                  <a:pt x="85039" y="331152"/>
                </a:lnTo>
                <a:lnTo>
                  <a:pt x="127870" y="331152"/>
                </a:lnTo>
                <a:lnTo>
                  <a:pt x="134008" y="316906"/>
                </a:lnTo>
                <a:lnTo>
                  <a:pt x="141987" y="302244"/>
                </a:lnTo>
                <a:lnTo>
                  <a:pt x="147167" y="294347"/>
                </a:lnTo>
                <a:lnTo>
                  <a:pt x="150666" y="290342"/>
                </a:lnTo>
                <a:lnTo>
                  <a:pt x="154635" y="283908"/>
                </a:lnTo>
                <a:lnTo>
                  <a:pt x="531477" y="283908"/>
                </a:lnTo>
                <a:lnTo>
                  <a:pt x="536773" y="273332"/>
                </a:lnTo>
                <a:lnTo>
                  <a:pt x="539980" y="252774"/>
                </a:lnTo>
                <a:lnTo>
                  <a:pt x="541934" y="234162"/>
                </a:lnTo>
                <a:lnTo>
                  <a:pt x="547721" y="216291"/>
                </a:lnTo>
                <a:lnTo>
                  <a:pt x="556963" y="195949"/>
                </a:lnTo>
                <a:lnTo>
                  <a:pt x="566392" y="173838"/>
                </a:lnTo>
                <a:lnTo>
                  <a:pt x="572744" y="150660"/>
                </a:lnTo>
                <a:lnTo>
                  <a:pt x="573548" y="125691"/>
                </a:lnTo>
                <a:lnTo>
                  <a:pt x="570199" y="100499"/>
                </a:lnTo>
                <a:lnTo>
                  <a:pt x="565854" y="81692"/>
                </a:lnTo>
                <a:lnTo>
                  <a:pt x="365699" y="81692"/>
                </a:lnTo>
                <a:lnTo>
                  <a:pt x="317147" y="79871"/>
                </a:lnTo>
                <a:lnTo>
                  <a:pt x="261408" y="71805"/>
                </a:lnTo>
                <a:lnTo>
                  <a:pt x="199364" y="59677"/>
                </a:lnTo>
                <a:lnTo>
                  <a:pt x="140959" y="57325"/>
                </a:lnTo>
                <a:close/>
              </a:path>
              <a:path w="605789" h="503555">
                <a:moveTo>
                  <a:pt x="444264" y="495706"/>
                </a:moveTo>
                <a:lnTo>
                  <a:pt x="439000" y="495706"/>
                </a:lnTo>
                <a:lnTo>
                  <a:pt x="441020" y="496189"/>
                </a:lnTo>
                <a:lnTo>
                  <a:pt x="444474" y="496697"/>
                </a:lnTo>
                <a:lnTo>
                  <a:pt x="444264" y="495706"/>
                </a:lnTo>
                <a:close/>
              </a:path>
              <a:path w="605789" h="503555">
                <a:moveTo>
                  <a:pt x="54686" y="489229"/>
                </a:moveTo>
                <a:lnTo>
                  <a:pt x="44246" y="489229"/>
                </a:lnTo>
                <a:lnTo>
                  <a:pt x="54686" y="490715"/>
                </a:lnTo>
                <a:lnTo>
                  <a:pt x="54686" y="489229"/>
                </a:lnTo>
                <a:close/>
              </a:path>
              <a:path w="605789" h="503555">
                <a:moveTo>
                  <a:pt x="463834" y="319214"/>
                </a:moveTo>
                <a:lnTo>
                  <a:pt x="425577" y="319214"/>
                </a:lnTo>
                <a:lnTo>
                  <a:pt x="435569" y="352941"/>
                </a:lnTo>
                <a:lnTo>
                  <a:pt x="440563" y="399999"/>
                </a:lnTo>
                <a:lnTo>
                  <a:pt x="442289" y="442951"/>
                </a:lnTo>
                <a:lnTo>
                  <a:pt x="442409" y="456425"/>
                </a:lnTo>
                <a:lnTo>
                  <a:pt x="442515" y="464761"/>
                </a:lnTo>
                <a:lnTo>
                  <a:pt x="442830" y="468403"/>
                </a:lnTo>
                <a:lnTo>
                  <a:pt x="445279" y="472444"/>
                </a:lnTo>
                <a:lnTo>
                  <a:pt x="451926" y="478912"/>
                </a:lnTo>
                <a:lnTo>
                  <a:pt x="464870" y="490232"/>
                </a:lnTo>
                <a:lnTo>
                  <a:pt x="494195" y="490232"/>
                </a:lnTo>
                <a:lnTo>
                  <a:pt x="494195" y="486727"/>
                </a:lnTo>
                <a:lnTo>
                  <a:pt x="487429" y="478294"/>
                </a:lnTo>
                <a:lnTo>
                  <a:pt x="486752" y="478294"/>
                </a:lnTo>
                <a:lnTo>
                  <a:pt x="484251" y="474332"/>
                </a:lnTo>
                <a:lnTo>
                  <a:pt x="484767" y="474332"/>
                </a:lnTo>
                <a:lnTo>
                  <a:pt x="483768" y="472338"/>
                </a:lnTo>
                <a:lnTo>
                  <a:pt x="481693" y="468403"/>
                </a:lnTo>
                <a:lnTo>
                  <a:pt x="478978" y="464192"/>
                </a:lnTo>
                <a:lnTo>
                  <a:pt x="473479" y="456598"/>
                </a:lnTo>
                <a:lnTo>
                  <a:pt x="463359" y="442988"/>
                </a:lnTo>
                <a:lnTo>
                  <a:pt x="463110" y="435993"/>
                </a:lnTo>
                <a:lnTo>
                  <a:pt x="463211" y="399999"/>
                </a:lnTo>
                <a:lnTo>
                  <a:pt x="463834" y="319214"/>
                </a:lnTo>
                <a:close/>
              </a:path>
              <a:path w="605789" h="503555">
                <a:moveTo>
                  <a:pt x="484251" y="474332"/>
                </a:moveTo>
                <a:lnTo>
                  <a:pt x="486752" y="478294"/>
                </a:lnTo>
                <a:lnTo>
                  <a:pt x="485626" y="476047"/>
                </a:lnTo>
                <a:lnTo>
                  <a:pt x="484251" y="474332"/>
                </a:lnTo>
                <a:close/>
              </a:path>
              <a:path w="605789" h="503555">
                <a:moveTo>
                  <a:pt x="485626" y="476047"/>
                </a:moveTo>
                <a:lnTo>
                  <a:pt x="486752" y="478294"/>
                </a:lnTo>
                <a:lnTo>
                  <a:pt x="487429" y="478294"/>
                </a:lnTo>
                <a:lnTo>
                  <a:pt x="485626" y="476047"/>
                </a:lnTo>
                <a:close/>
              </a:path>
              <a:path w="605789" h="503555">
                <a:moveTo>
                  <a:pt x="484767" y="474332"/>
                </a:moveTo>
                <a:lnTo>
                  <a:pt x="484251" y="474332"/>
                </a:lnTo>
                <a:lnTo>
                  <a:pt x="485626" y="476047"/>
                </a:lnTo>
                <a:lnTo>
                  <a:pt x="484767" y="474332"/>
                </a:lnTo>
                <a:close/>
              </a:path>
              <a:path w="605789" h="503555">
                <a:moveTo>
                  <a:pt x="127870" y="331152"/>
                </a:moveTo>
                <a:lnTo>
                  <a:pt x="85039" y="331152"/>
                </a:lnTo>
                <a:lnTo>
                  <a:pt x="93317" y="352573"/>
                </a:lnTo>
                <a:lnTo>
                  <a:pt x="102812" y="383220"/>
                </a:lnTo>
                <a:lnTo>
                  <a:pt x="110631" y="411817"/>
                </a:lnTo>
                <a:lnTo>
                  <a:pt x="113896" y="427215"/>
                </a:lnTo>
                <a:lnTo>
                  <a:pt x="114592" y="432956"/>
                </a:lnTo>
                <a:lnTo>
                  <a:pt x="117351" y="440445"/>
                </a:lnTo>
                <a:lnTo>
                  <a:pt x="147921" y="468034"/>
                </a:lnTo>
                <a:lnTo>
                  <a:pt x="152612" y="468605"/>
                </a:lnTo>
                <a:lnTo>
                  <a:pt x="158610" y="467360"/>
                </a:lnTo>
                <a:lnTo>
                  <a:pt x="155613" y="460895"/>
                </a:lnTo>
                <a:lnTo>
                  <a:pt x="164084" y="460895"/>
                </a:lnTo>
                <a:lnTo>
                  <a:pt x="163588" y="457898"/>
                </a:lnTo>
                <a:lnTo>
                  <a:pt x="155143" y="449961"/>
                </a:lnTo>
                <a:lnTo>
                  <a:pt x="154860" y="444776"/>
                </a:lnTo>
                <a:lnTo>
                  <a:pt x="151833" y="439458"/>
                </a:lnTo>
                <a:lnTo>
                  <a:pt x="146108" y="432558"/>
                </a:lnTo>
                <a:lnTo>
                  <a:pt x="137731" y="422630"/>
                </a:lnTo>
                <a:lnTo>
                  <a:pt x="130177" y="406428"/>
                </a:lnTo>
                <a:lnTo>
                  <a:pt x="126114" y="385143"/>
                </a:lnTo>
                <a:lnTo>
                  <a:pt x="124443" y="364725"/>
                </a:lnTo>
                <a:lnTo>
                  <a:pt x="124351" y="363149"/>
                </a:lnTo>
                <a:lnTo>
                  <a:pt x="123812" y="348018"/>
                </a:lnTo>
                <a:lnTo>
                  <a:pt x="126770" y="333706"/>
                </a:lnTo>
                <a:lnTo>
                  <a:pt x="127870" y="331152"/>
                </a:lnTo>
                <a:close/>
              </a:path>
              <a:path w="605789" h="503555">
                <a:moveTo>
                  <a:pt x="531477" y="283908"/>
                </a:moveTo>
                <a:lnTo>
                  <a:pt x="154635" y="283908"/>
                </a:lnTo>
                <a:lnTo>
                  <a:pt x="162077" y="288874"/>
                </a:lnTo>
                <a:lnTo>
                  <a:pt x="173877" y="298279"/>
                </a:lnTo>
                <a:lnTo>
                  <a:pt x="197515" y="314912"/>
                </a:lnTo>
                <a:lnTo>
                  <a:pt x="232152" y="332568"/>
                </a:lnTo>
                <a:lnTo>
                  <a:pt x="276948" y="345046"/>
                </a:lnTo>
                <a:lnTo>
                  <a:pt x="315747" y="350530"/>
                </a:lnTo>
                <a:lnTo>
                  <a:pt x="339397" y="349772"/>
                </a:lnTo>
                <a:lnTo>
                  <a:pt x="357548" y="340443"/>
                </a:lnTo>
                <a:lnTo>
                  <a:pt x="379844" y="320217"/>
                </a:lnTo>
                <a:lnTo>
                  <a:pt x="425459" y="320217"/>
                </a:lnTo>
                <a:lnTo>
                  <a:pt x="425577" y="319214"/>
                </a:lnTo>
                <a:lnTo>
                  <a:pt x="463834" y="319214"/>
                </a:lnTo>
                <a:lnTo>
                  <a:pt x="463854" y="316712"/>
                </a:lnTo>
                <a:lnTo>
                  <a:pt x="466209" y="316712"/>
                </a:lnTo>
                <a:lnTo>
                  <a:pt x="471258" y="316098"/>
                </a:lnTo>
                <a:lnTo>
                  <a:pt x="484214" y="312946"/>
                </a:lnTo>
                <a:lnTo>
                  <a:pt x="506628" y="305777"/>
                </a:lnTo>
                <a:lnTo>
                  <a:pt x="527320" y="292209"/>
                </a:lnTo>
                <a:lnTo>
                  <a:pt x="531477" y="283908"/>
                </a:lnTo>
                <a:close/>
              </a:path>
              <a:path w="605789" h="503555">
                <a:moveTo>
                  <a:pt x="466209" y="316712"/>
                </a:moveTo>
                <a:lnTo>
                  <a:pt x="463854" y="316712"/>
                </a:lnTo>
                <a:lnTo>
                  <a:pt x="465294" y="316823"/>
                </a:lnTo>
                <a:lnTo>
                  <a:pt x="466209" y="316712"/>
                </a:lnTo>
                <a:close/>
              </a:path>
              <a:path w="605789" h="503555">
                <a:moveTo>
                  <a:pt x="588925" y="42278"/>
                </a:moveTo>
                <a:lnTo>
                  <a:pt x="472338" y="42278"/>
                </a:lnTo>
                <a:lnTo>
                  <a:pt x="473290" y="51714"/>
                </a:lnTo>
                <a:lnTo>
                  <a:pt x="463941" y="51736"/>
                </a:lnTo>
                <a:lnTo>
                  <a:pt x="452805" y="56321"/>
                </a:lnTo>
                <a:lnTo>
                  <a:pt x="435136" y="64444"/>
                </a:lnTo>
                <a:lnTo>
                  <a:pt x="406184" y="75082"/>
                </a:lnTo>
                <a:lnTo>
                  <a:pt x="365699" y="81692"/>
                </a:lnTo>
                <a:lnTo>
                  <a:pt x="565854" y="81692"/>
                </a:lnTo>
                <a:lnTo>
                  <a:pt x="565263" y="79135"/>
                </a:lnTo>
                <a:lnTo>
                  <a:pt x="561301" y="65646"/>
                </a:lnTo>
                <a:lnTo>
                  <a:pt x="557834" y="54711"/>
                </a:lnTo>
                <a:lnTo>
                  <a:pt x="559828" y="44272"/>
                </a:lnTo>
                <a:lnTo>
                  <a:pt x="585710" y="43025"/>
                </a:lnTo>
                <a:lnTo>
                  <a:pt x="588925" y="42278"/>
                </a:lnTo>
                <a:close/>
              </a:path>
              <a:path w="605789" h="503555">
                <a:moveTo>
                  <a:pt x="451384" y="11245"/>
                </a:moveTo>
                <a:lnTo>
                  <a:pt x="443901" y="11493"/>
                </a:lnTo>
                <a:lnTo>
                  <a:pt x="434035" y="13944"/>
                </a:lnTo>
                <a:lnTo>
                  <a:pt x="437705" y="32553"/>
                </a:lnTo>
                <a:lnTo>
                  <a:pt x="442918" y="41708"/>
                </a:lnTo>
                <a:lnTo>
                  <a:pt x="453266" y="44064"/>
                </a:lnTo>
                <a:lnTo>
                  <a:pt x="472338" y="42278"/>
                </a:lnTo>
                <a:lnTo>
                  <a:pt x="588925" y="42278"/>
                </a:lnTo>
                <a:lnTo>
                  <a:pt x="599103" y="39914"/>
                </a:lnTo>
                <a:lnTo>
                  <a:pt x="604294" y="32515"/>
                </a:lnTo>
                <a:lnTo>
                  <a:pt x="605483" y="19405"/>
                </a:lnTo>
                <a:lnTo>
                  <a:pt x="474306" y="19405"/>
                </a:lnTo>
                <a:lnTo>
                  <a:pt x="460261" y="13712"/>
                </a:lnTo>
                <a:lnTo>
                  <a:pt x="451384" y="11245"/>
                </a:lnTo>
                <a:close/>
              </a:path>
              <a:path w="605789" h="503555">
                <a:moveTo>
                  <a:pt x="519061" y="0"/>
                </a:moveTo>
                <a:lnTo>
                  <a:pt x="504660" y="303"/>
                </a:lnTo>
                <a:lnTo>
                  <a:pt x="495198" y="2425"/>
                </a:lnTo>
                <a:lnTo>
                  <a:pt x="486479" y="8186"/>
                </a:lnTo>
                <a:lnTo>
                  <a:pt x="474306" y="19405"/>
                </a:lnTo>
                <a:lnTo>
                  <a:pt x="605483" y="19405"/>
                </a:lnTo>
                <a:lnTo>
                  <a:pt x="605528" y="18910"/>
                </a:lnTo>
                <a:lnTo>
                  <a:pt x="553364" y="18910"/>
                </a:lnTo>
                <a:lnTo>
                  <a:pt x="551428" y="15955"/>
                </a:lnTo>
                <a:lnTo>
                  <a:pt x="545342" y="9455"/>
                </a:lnTo>
                <a:lnTo>
                  <a:pt x="534692" y="2954"/>
                </a:lnTo>
                <a:lnTo>
                  <a:pt x="519061" y="0"/>
                </a:lnTo>
                <a:close/>
              </a:path>
              <a:path w="605789" h="503555">
                <a:moveTo>
                  <a:pt x="589722" y="13998"/>
                </a:moveTo>
                <a:lnTo>
                  <a:pt x="576554" y="15266"/>
                </a:lnTo>
                <a:lnTo>
                  <a:pt x="553364" y="18910"/>
                </a:lnTo>
                <a:lnTo>
                  <a:pt x="605528" y="18910"/>
                </a:lnTo>
                <a:lnTo>
                  <a:pt x="605574" y="18402"/>
                </a:lnTo>
                <a:lnTo>
                  <a:pt x="597764" y="15059"/>
                </a:lnTo>
                <a:lnTo>
                  <a:pt x="589722" y="13998"/>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3FEE6691-1702-43C9-B99D-A9705F89CFDF}"/>
              </a:ext>
            </a:extLst>
          </p:cNvPr>
          <p:cNvSpPr txBox="1">
            <a:spLocks noGrp="1"/>
          </p:cNvSpPr>
          <p:nvPr>
            <p:ph type="title" hasCustomPrompt="1"/>
          </p:nvPr>
        </p:nvSpPr>
        <p:spPr>
          <a:xfrm>
            <a:off x="1385021" y="754693"/>
            <a:ext cx="10336716"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90" dirty="0"/>
              <a:t>OVIN</a:t>
            </a:r>
            <a:r>
              <a:rPr sz="3800" spc="25" dirty="0"/>
              <a:t> </a:t>
            </a:r>
            <a:r>
              <a:rPr sz="3800" dirty="0"/>
              <a:t>&amp;</a:t>
            </a:r>
            <a:r>
              <a:rPr sz="3800" spc="30" dirty="0"/>
              <a:t> </a:t>
            </a:r>
            <a:r>
              <a:rPr sz="3800" spc="145" dirty="0"/>
              <a:t>CAPRIN</a:t>
            </a:r>
            <a:endParaRPr sz="3800" dirty="0"/>
          </a:p>
        </p:txBody>
      </p:sp>
      <p:sp>
        <p:nvSpPr>
          <p:cNvPr id="15" name="object 11">
            <a:extLst>
              <a:ext uri="{FF2B5EF4-FFF2-40B4-BE49-F238E27FC236}">
                <a16:creationId xmlns:a16="http://schemas.microsoft.com/office/drawing/2014/main" id="{60968616-7A2C-48F2-B777-3360102E5712}"/>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16" name="Sous-titre 2">
            <a:extLst>
              <a:ext uri="{FF2B5EF4-FFF2-40B4-BE49-F238E27FC236}">
                <a16:creationId xmlns:a16="http://schemas.microsoft.com/office/drawing/2014/main" id="{54639EF8-EE9D-4645-A44B-F6D4B9D07DD7}"/>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3CFB89F5-6205-40B2-9D15-62900CEFE3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21934296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sposition OVIN-CAPRIN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743276E-106F-4609-9040-5387AD648D9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7E184CCB-D8A8-49D8-989D-96E6AEDE9DC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D317FEEA-1E42-4A48-BDBE-DC17728496F0}"/>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FE8254F7-DC79-49FC-B35B-2F9D9C92119A}"/>
              </a:ext>
            </a:extLst>
          </p:cNvPr>
          <p:cNvGrpSpPr/>
          <p:nvPr userDrawn="1"/>
        </p:nvGrpSpPr>
        <p:grpSpPr>
          <a:xfrm>
            <a:off x="457201" y="457200"/>
            <a:ext cx="11278870" cy="5944235"/>
            <a:chOff x="457201" y="457200"/>
            <a:chExt cx="11278870" cy="5944235"/>
          </a:xfrm>
        </p:grpSpPr>
        <p:pic>
          <p:nvPicPr>
            <p:cNvPr id="7" name="object 3">
              <a:extLst>
                <a:ext uri="{FF2B5EF4-FFF2-40B4-BE49-F238E27FC236}">
                  <a16:creationId xmlns:a16="http://schemas.microsoft.com/office/drawing/2014/main" id="{F11A8347-2E94-4D63-BE3A-1BAEFFAE23FF}"/>
                </a:ext>
              </a:extLst>
            </p:cNvPr>
            <p:cNvPicPr/>
            <p:nvPr/>
          </p:nvPicPr>
          <p:blipFill>
            <a:blip r:embed="rId2" cstate="print"/>
            <a:stretch>
              <a:fillRect/>
            </a:stretch>
          </p:blipFill>
          <p:spPr>
            <a:xfrm>
              <a:off x="457201" y="457200"/>
              <a:ext cx="11278800" cy="5943600"/>
            </a:xfrm>
            <a:prstGeom prst="rect">
              <a:avLst/>
            </a:prstGeom>
          </p:spPr>
        </p:pic>
        <p:sp>
          <p:nvSpPr>
            <p:cNvPr id="8" name="object 4">
              <a:extLst>
                <a:ext uri="{FF2B5EF4-FFF2-40B4-BE49-F238E27FC236}">
                  <a16:creationId xmlns:a16="http://schemas.microsoft.com/office/drawing/2014/main" id="{C2B180C9-8B94-4786-BD37-D859E5DC37C1}"/>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B040DCDF-4165-4D7F-AD3E-77F7D23C369F}"/>
                </a:ext>
              </a:extLst>
            </p:cNvPr>
            <p:cNvSpPr/>
            <p:nvPr/>
          </p:nvSpPr>
          <p:spPr>
            <a:xfrm>
              <a:off x="1776601" y="3708000"/>
              <a:ext cx="846455" cy="0"/>
            </a:xfrm>
            <a:custGeom>
              <a:avLst/>
              <a:gdLst/>
              <a:ahLst/>
              <a:cxnLst/>
              <a:rect l="l" t="t" r="r" b="b"/>
              <a:pathLst>
                <a:path w="846455">
                  <a:moveTo>
                    <a:pt x="0" y="0"/>
                  </a:moveTo>
                  <a:lnTo>
                    <a:pt x="845997" y="0"/>
                  </a:lnTo>
                </a:path>
              </a:pathLst>
            </a:custGeom>
            <a:ln w="25400">
              <a:solidFill>
                <a:srgbClr val="006175"/>
              </a:solidFill>
            </a:ln>
          </p:spPr>
          <p:txBody>
            <a:bodyPr wrap="square" lIns="0" tIns="0" rIns="0" bIns="0" rtlCol="0"/>
            <a:lstStyle/>
            <a:p>
              <a:endParaRPr/>
            </a:p>
          </p:txBody>
        </p:sp>
        <p:pic>
          <p:nvPicPr>
            <p:cNvPr id="10" name="object 6">
              <a:extLst>
                <a:ext uri="{FF2B5EF4-FFF2-40B4-BE49-F238E27FC236}">
                  <a16:creationId xmlns:a16="http://schemas.microsoft.com/office/drawing/2014/main" id="{2B992CF3-B670-4F69-A036-170519EA4A25}"/>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2C97E450-E634-452A-B893-427894FF1491}"/>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43D535DA-8DA3-49DC-BA61-3D2911C5852A}"/>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67F80350-6315-4B57-A5FC-BADDAA01A7A5}"/>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FB4332FC-EA30-4649-82DF-77011A1FBE23}"/>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D9D03DAD-7E6A-4159-AD06-32DB36117BB6}"/>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40DBB439-CB4F-4DD8-8A65-77BC859E8DB4}"/>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9B383EAE-CEDB-4D15-9D53-7AF7CAA5E9D0}"/>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8A2ABE15-1A18-49B6-B669-96A1874666B4}"/>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5163443C-B404-4192-841C-00A525E48D84}"/>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B86683AA-6A5C-4D48-940E-6129FA11851D}"/>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FD1E2277-9298-4C00-8085-2DA4F39649D7}"/>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2B6D029B-9D35-4C3A-A8EE-BF2EA18D4486}"/>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5A07B2AC-5F1C-4970-BD55-C2F3CF12805B}"/>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80194ACB-CE97-492A-8A58-9FE8F5E5309E}"/>
                </a:ext>
              </a:extLst>
            </p:cNvPr>
            <p:cNvSpPr/>
            <p:nvPr/>
          </p:nvSpPr>
          <p:spPr>
            <a:xfrm>
              <a:off x="10380601" y="83699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AB8A8"/>
            </a:solidFill>
          </p:spPr>
          <p:txBody>
            <a:bodyPr wrap="square" lIns="0" tIns="0" rIns="0" bIns="0" rtlCol="0"/>
            <a:lstStyle/>
            <a:p>
              <a:endParaRPr/>
            </a:p>
          </p:txBody>
        </p:sp>
        <p:sp>
          <p:nvSpPr>
            <p:cNvPr id="25" name="object 21">
              <a:extLst>
                <a:ext uri="{FF2B5EF4-FFF2-40B4-BE49-F238E27FC236}">
                  <a16:creationId xmlns:a16="http://schemas.microsoft.com/office/drawing/2014/main" id="{F5F50920-9561-441E-9FAE-A95104EE9B1D}"/>
                </a:ext>
              </a:extLst>
            </p:cNvPr>
            <p:cNvSpPr/>
            <p:nvPr/>
          </p:nvSpPr>
          <p:spPr>
            <a:xfrm>
              <a:off x="10549979" y="1096632"/>
              <a:ext cx="605790" cy="503555"/>
            </a:xfrm>
            <a:custGeom>
              <a:avLst/>
              <a:gdLst/>
              <a:ahLst/>
              <a:cxnLst/>
              <a:rect l="l" t="t" r="r" b="b"/>
              <a:pathLst>
                <a:path w="605790" h="503555">
                  <a:moveTo>
                    <a:pt x="425459" y="320217"/>
                  </a:moveTo>
                  <a:lnTo>
                    <a:pt x="379844" y="320217"/>
                  </a:lnTo>
                  <a:lnTo>
                    <a:pt x="382277" y="333991"/>
                  </a:lnTo>
                  <a:lnTo>
                    <a:pt x="385873" y="349959"/>
                  </a:lnTo>
                  <a:lnTo>
                    <a:pt x="389559" y="364725"/>
                  </a:lnTo>
                  <a:lnTo>
                    <a:pt x="392264" y="374891"/>
                  </a:lnTo>
                  <a:lnTo>
                    <a:pt x="393020" y="392454"/>
                  </a:lnTo>
                  <a:lnTo>
                    <a:pt x="392280" y="422983"/>
                  </a:lnTo>
                  <a:lnTo>
                    <a:pt x="391164" y="453326"/>
                  </a:lnTo>
                  <a:lnTo>
                    <a:pt x="390791" y="470331"/>
                  </a:lnTo>
                  <a:lnTo>
                    <a:pt x="420649" y="501167"/>
                  </a:lnTo>
                  <a:lnTo>
                    <a:pt x="436549" y="503148"/>
                  </a:lnTo>
                  <a:lnTo>
                    <a:pt x="440512" y="499186"/>
                  </a:lnTo>
                  <a:lnTo>
                    <a:pt x="439000" y="495706"/>
                  </a:lnTo>
                  <a:lnTo>
                    <a:pt x="444251" y="495706"/>
                  </a:lnTo>
                  <a:lnTo>
                    <a:pt x="443972" y="494388"/>
                  </a:lnTo>
                  <a:lnTo>
                    <a:pt x="440547" y="489424"/>
                  </a:lnTo>
                  <a:lnTo>
                    <a:pt x="431154" y="477915"/>
                  </a:lnTo>
                  <a:lnTo>
                    <a:pt x="413143" y="456425"/>
                  </a:lnTo>
                  <a:lnTo>
                    <a:pt x="412913" y="449961"/>
                  </a:lnTo>
                  <a:lnTo>
                    <a:pt x="417131" y="394258"/>
                  </a:lnTo>
                  <a:lnTo>
                    <a:pt x="420454" y="363149"/>
                  </a:lnTo>
                  <a:lnTo>
                    <a:pt x="425459" y="320217"/>
                  </a:lnTo>
                  <a:close/>
                </a:path>
                <a:path w="605790" h="503555">
                  <a:moveTo>
                    <a:pt x="140959" y="57325"/>
                  </a:moveTo>
                  <a:lnTo>
                    <a:pt x="95226" y="72543"/>
                  </a:lnTo>
                  <a:lnTo>
                    <a:pt x="61792" y="98480"/>
                  </a:lnTo>
                  <a:lnTo>
                    <a:pt x="40284" y="128282"/>
                  </a:lnTo>
                  <a:lnTo>
                    <a:pt x="32231" y="154697"/>
                  </a:lnTo>
                  <a:lnTo>
                    <a:pt x="35180" y="174771"/>
                  </a:lnTo>
                  <a:lnTo>
                    <a:pt x="42790" y="188129"/>
                  </a:lnTo>
                  <a:lnTo>
                    <a:pt x="48717" y="194398"/>
                  </a:lnTo>
                  <a:lnTo>
                    <a:pt x="50404" y="199144"/>
                  </a:lnTo>
                  <a:lnTo>
                    <a:pt x="50330" y="206963"/>
                  </a:lnTo>
                  <a:lnTo>
                    <a:pt x="49703" y="216085"/>
                  </a:lnTo>
                  <a:lnTo>
                    <a:pt x="49733" y="224739"/>
                  </a:lnTo>
                  <a:lnTo>
                    <a:pt x="53796" y="234359"/>
                  </a:lnTo>
                  <a:lnTo>
                    <a:pt x="61723" y="246922"/>
                  </a:lnTo>
                  <a:lnTo>
                    <a:pt x="69376" y="261443"/>
                  </a:lnTo>
                  <a:lnTo>
                    <a:pt x="72618" y="276936"/>
                  </a:lnTo>
                  <a:lnTo>
                    <a:pt x="69333" y="290342"/>
                  </a:lnTo>
                  <a:lnTo>
                    <a:pt x="61718" y="300672"/>
                  </a:lnTo>
                  <a:lnTo>
                    <a:pt x="51966" y="310068"/>
                  </a:lnTo>
                  <a:lnTo>
                    <a:pt x="42265" y="320675"/>
                  </a:lnTo>
                  <a:lnTo>
                    <a:pt x="35949" y="332613"/>
                  </a:lnTo>
                  <a:lnTo>
                    <a:pt x="33447" y="345236"/>
                  </a:lnTo>
                  <a:lnTo>
                    <a:pt x="32623" y="359622"/>
                  </a:lnTo>
                  <a:lnTo>
                    <a:pt x="31343" y="376847"/>
                  </a:lnTo>
                  <a:lnTo>
                    <a:pt x="17693" y="427215"/>
                  </a:lnTo>
                  <a:lnTo>
                    <a:pt x="0" y="449465"/>
                  </a:lnTo>
                  <a:lnTo>
                    <a:pt x="4483" y="459397"/>
                  </a:lnTo>
                  <a:lnTo>
                    <a:pt x="15417" y="467360"/>
                  </a:lnTo>
                  <a:lnTo>
                    <a:pt x="16433" y="479806"/>
                  </a:lnTo>
                  <a:lnTo>
                    <a:pt x="8966" y="484251"/>
                  </a:lnTo>
                  <a:lnTo>
                    <a:pt x="18897" y="492201"/>
                  </a:lnTo>
                  <a:lnTo>
                    <a:pt x="24958" y="496757"/>
                  </a:lnTo>
                  <a:lnTo>
                    <a:pt x="30138" y="498794"/>
                  </a:lnTo>
                  <a:lnTo>
                    <a:pt x="37283" y="498775"/>
                  </a:lnTo>
                  <a:lnTo>
                    <a:pt x="49237" y="497166"/>
                  </a:lnTo>
                  <a:lnTo>
                    <a:pt x="44246" y="489229"/>
                  </a:lnTo>
                  <a:lnTo>
                    <a:pt x="54686" y="489229"/>
                  </a:lnTo>
                  <a:lnTo>
                    <a:pt x="54686" y="487235"/>
                  </a:lnTo>
                  <a:lnTo>
                    <a:pt x="46748" y="479259"/>
                  </a:lnTo>
                  <a:lnTo>
                    <a:pt x="47218" y="474332"/>
                  </a:lnTo>
                  <a:lnTo>
                    <a:pt x="39789" y="461899"/>
                  </a:lnTo>
                  <a:lnTo>
                    <a:pt x="38967" y="446100"/>
                  </a:lnTo>
                  <a:lnTo>
                    <a:pt x="41398" y="426899"/>
                  </a:lnTo>
                  <a:lnTo>
                    <a:pt x="54190" y="381850"/>
                  </a:lnTo>
                  <a:lnTo>
                    <a:pt x="73655" y="342553"/>
                  </a:lnTo>
                  <a:lnTo>
                    <a:pt x="85039" y="331152"/>
                  </a:lnTo>
                  <a:lnTo>
                    <a:pt x="127870" y="331152"/>
                  </a:lnTo>
                  <a:lnTo>
                    <a:pt x="134008" y="316906"/>
                  </a:lnTo>
                  <a:lnTo>
                    <a:pt x="141987" y="302244"/>
                  </a:lnTo>
                  <a:lnTo>
                    <a:pt x="147167" y="294347"/>
                  </a:lnTo>
                  <a:lnTo>
                    <a:pt x="150666" y="290342"/>
                  </a:lnTo>
                  <a:lnTo>
                    <a:pt x="154635" y="283908"/>
                  </a:lnTo>
                  <a:lnTo>
                    <a:pt x="531477" y="283908"/>
                  </a:lnTo>
                  <a:lnTo>
                    <a:pt x="536773" y="273332"/>
                  </a:lnTo>
                  <a:lnTo>
                    <a:pt x="539980" y="252774"/>
                  </a:lnTo>
                  <a:lnTo>
                    <a:pt x="541934" y="234162"/>
                  </a:lnTo>
                  <a:lnTo>
                    <a:pt x="547721" y="216291"/>
                  </a:lnTo>
                  <a:lnTo>
                    <a:pt x="556963" y="195949"/>
                  </a:lnTo>
                  <a:lnTo>
                    <a:pt x="566392" y="173838"/>
                  </a:lnTo>
                  <a:lnTo>
                    <a:pt x="572744" y="150660"/>
                  </a:lnTo>
                  <a:lnTo>
                    <a:pt x="573548" y="125691"/>
                  </a:lnTo>
                  <a:lnTo>
                    <a:pt x="570199" y="100499"/>
                  </a:lnTo>
                  <a:lnTo>
                    <a:pt x="565854" y="81692"/>
                  </a:lnTo>
                  <a:lnTo>
                    <a:pt x="365699" y="81692"/>
                  </a:lnTo>
                  <a:lnTo>
                    <a:pt x="317147" y="79871"/>
                  </a:lnTo>
                  <a:lnTo>
                    <a:pt x="261408" y="71805"/>
                  </a:lnTo>
                  <a:lnTo>
                    <a:pt x="199364" y="59677"/>
                  </a:lnTo>
                  <a:lnTo>
                    <a:pt x="140959" y="57325"/>
                  </a:lnTo>
                  <a:close/>
                </a:path>
                <a:path w="605790" h="503555">
                  <a:moveTo>
                    <a:pt x="444251" y="495706"/>
                  </a:moveTo>
                  <a:lnTo>
                    <a:pt x="439000" y="495706"/>
                  </a:lnTo>
                  <a:lnTo>
                    <a:pt x="441020" y="496189"/>
                  </a:lnTo>
                  <a:lnTo>
                    <a:pt x="444461" y="496697"/>
                  </a:lnTo>
                  <a:lnTo>
                    <a:pt x="444251" y="495706"/>
                  </a:lnTo>
                  <a:close/>
                </a:path>
                <a:path w="605790" h="503555">
                  <a:moveTo>
                    <a:pt x="54686" y="489229"/>
                  </a:moveTo>
                  <a:lnTo>
                    <a:pt x="44246" y="489229"/>
                  </a:lnTo>
                  <a:lnTo>
                    <a:pt x="54686" y="490715"/>
                  </a:lnTo>
                  <a:lnTo>
                    <a:pt x="54686" y="489229"/>
                  </a:lnTo>
                  <a:close/>
                </a:path>
                <a:path w="605790" h="503555">
                  <a:moveTo>
                    <a:pt x="463834" y="319214"/>
                  </a:moveTo>
                  <a:lnTo>
                    <a:pt x="425577" y="319214"/>
                  </a:lnTo>
                  <a:lnTo>
                    <a:pt x="435569" y="352941"/>
                  </a:lnTo>
                  <a:lnTo>
                    <a:pt x="440563" y="399999"/>
                  </a:lnTo>
                  <a:lnTo>
                    <a:pt x="442289" y="442951"/>
                  </a:lnTo>
                  <a:lnTo>
                    <a:pt x="442409" y="456425"/>
                  </a:lnTo>
                  <a:lnTo>
                    <a:pt x="442515" y="464761"/>
                  </a:lnTo>
                  <a:lnTo>
                    <a:pt x="442830" y="468403"/>
                  </a:lnTo>
                  <a:lnTo>
                    <a:pt x="445279" y="472444"/>
                  </a:lnTo>
                  <a:lnTo>
                    <a:pt x="451926" y="478912"/>
                  </a:lnTo>
                  <a:lnTo>
                    <a:pt x="464870" y="490232"/>
                  </a:lnTo>
                  <a:lnTo>
                    <a:pt x="494195" y="490232"/>
                  </a:lnTo>
                  <a:lnTo>
                    <a:pt x="494195" y="486727"/>
                  </a:lnTo>
                  <a:lnTo>
                    <a:pt x="487429" y="478294"/>
                  </a:lnTo>
                  <a:lnTo>
                    <a:pt x="486752" y="478294"/>
                  </a:lnTo>
                  <a:lnTo>
                    <a:pt x="484251" y="474332"/>
                  </a:lnTo>
                  <a:lnTo>
                    <a:pt x="484767" y="474332"/>
                  </a:lnTo>
                  <a:lnTo>
                    <a:pt x="483768" y="472338"/>
                  </a:lnTo>
                  <a:lnTo>
                    <a:pt x="481693" y="468403"/>
                  </a:lnTo>
                  <a:lnTo>
                    <a:pt x="478977" y="464192"/>
                  </a:lnTo>
                  <a:lnTo>
                    <a:pt x="473474" y="456598"/>
                  </a:lnTo>
                  <a:lnTo>
                    <a:pt x="463346" y="442988"/>
                  </a:lnTo>
                  <a:lnTo>
                    <a:pt x="463224" y="439458"/>
                  </a:lnTo>
                  <a:lnTo>
                    <a:pt x="463098" y="432558"/>
                  </a:lnTo>
                  <a:lnTo>
                    <a:pt x="463211" y="399999"/>
                  </a:lnTo>
                  <a:lnTo>
                    <a:pt x="463834" y="319214"/>
                  </a:lnTo>
                  <a:close/>
                </a:path>
                <a:path w="605790" h="503555">
                  <a:moveTo>
                    <a:pt x="484251" y="474332"/>
                  </a:moveTo>
                  <a:lnTo>
                    <a:pt x="486752" y="478294"/>
                  </a:lnTo>
                  <a:lnTo>
                    <a:pt x="485626" y="476047"/>
                  </a:lnTo>
                  <a:lnTo>
                    <a:pt x="484251" y="474332"/>
                  </a:lnTo>
                  <a:close/>
                </a:path>
                <a:path w="605790" h="503555">
                  <a:moveTo>
                    <a:pt x="485626" y="476047"/>
                  </a:moveTo>
                  <a:lnTo>
                    <a:pt x="486752" y="478294"/>
                  </a:lnTo>
                  <a:lnTo>
                    <a:pt x="487429" y="478294"/>
                  </a:lnTo>
                  <a:lnTo>
                    <a:pt x="485626" y="476047"/>
                  </a:lnTo>
                  <a:close/>
                </a:path>
                <a:path w="605790" h="503555">
                  <a:moveTo>
                    <a:pt x="484767" y="474332"/>
                  </a:moveTo>
                  <a:lnTo>
                    <a:pt x="484251" y="474332"/>
                  </a:lnTo>
                  <a:lnTo>
                    <a:pt x="485626" y="476047"/>
                  </a:lnTo>
                  <a:lnTo>
                    <a:pt x="484767" y="474332"/>
                  </a:lnTo>
                  <a:close/>
                </a:path>
                <a:path w="605790" h="503555">
                  <a:moveTo>
                    <a:pt x="127870" y="331152"/>
                  </a:moveTo>
                  <a:lnTo>
                    <a:pt x="85039" y="331152"/>
                  </a:lnTo>
                  <a:lnTo>
                    <a:pt x="93317" y="352573"/>
                  </a:lnTo>
                  <a:lnTo>
                    <a:pt x="102812" y="383220"/>
                  </a:lnTo>
                  <a:lnTo>
                    <a:pt x="110631" y="411817"/>
                  </a:lnTo>
                  <a:lnTo>
                    <a:pt x="113896" y="427215"/>
                  </a:lnTo>
                  <a:lnTo>
                    <a:pt x="114592" y="432956"/>
                  </a:lnTo>
                  <a:lnTo>
                    <a:pt x="117351" y="440445"/>
                  </a:lnTo>
                  <a:lnTo>
                    <a:pt x="147921" y="468034"/>
                  </a:lnTo>
                  <a:lnTo>
                    <a:pt x="152612" y="468605"/>
                  </a:lnTo>
                  <a:lnTo>
                    <a:pt x="158610" y="467360"/>
                  </a:lnTo>
                  <a:lnTo>
                    <a:pt x="155613" y="460895"/>
                  </a:lnTo>
                  <a:lnTo>
                    <a:pt x="164084" y="460895"/>
                  </a:lnTo>
                  <a:lnTo>
                    <a:pt x="163576" y="457898"/>
                  </a:lnTo>
                  <a:lnTo>
                    <a:pt x="155143" y="449961"/>
                  </a:lnTo>
                  <a:lnTo>
                    <a:pt x="154860" y="444776"/>
                  </a:lnTo>
                  <a:lnTo>
                    <a:pt x="151833" y="439458"/>
                  </a:lnTo>
                  <a:lnTo>
                    <a:pt x="146108" y="432558"/>
                  </a:lnTo>
                  <a:lnTo>
                    <a:pt x="137731" y="422630"/>
                  </a:lnTo>
                  <a:lnTo>
                    <a:pt x="130177" y="406428"/>
                  </a:lnTo>
                  <a:lnTo>
                    <a:pt x="126114" y="385143"/>
                  </a:lnTo>
                  <a:lnTo>
                    <a:pt x="124443" y="364725"/>
                  </a:lnTo>
                  <a:lnTo>
                    <a:pt x="124351" y="363149"/>
                  </a:lnTo>
                  <a:lnTo>
                    <a:pt x="123812" y="348018"/>
                  </a:lnTo>
                  <a:lnTo>
                    <a:pt x="126770" y="333706"/>
                  </a:lnTo>
                  <a:lnTo>
                    <a:pt x="127870" y="331152"/>
                  </a:lnTo>
                  <a:close/>
                </a:path>
                <a:path w="605790" h="503555">
                  <a:moveTo>
                    <a:pt x="531477" y="283908"/>
                  </a:moveTo>
                  <a:lnTo>
                    <a:pt x="154635" y="283908"/>
                  </a:lnTo>
                  <a:lnTo>
                    <a:pt x="162077" y="288874"/>
                  </a:lnTo>
                  <a:lnTo>
                    <a:pt x="173877" y="298279"/>
                  </a:lnTo>
                  <a:lnTo>
                    <a:pt x="197515" y="314912"/>
                  </a:lnTo>
                  <a:lnTo>
                    <a:pt x="232152" y="332568"/>
                  </a:lnTo>
                  <a:lnTo>
                    <a:pt x="276948" y="345046"/>
                  </a:lnTo>
                  <a:lnTo>
                    <a:pt x="315747" y="350530"/>
                  </a:lnTo>
                  <a:lnTo>
                    <a:pt x="339397" y="349772"/>
                  </a:lnTo>
                  <a:lnTo>
                    <a:pt x="357548" y="340443"/>
                  </a:lnTo>
                  <a:lnTo>
                    <a:pt x="379844" y="320217"/>
                  </a:lnTo>
                  <a:lnTo>
                    <a:pt x="425459" y="320217"/>
                  </a:lnTo>
                  <a:lnTo>
                    <a:pt x="425577" y="319214"/>
                  </a:lnTo>
                  <a:lnTo>
                    <a:pt x="463834" y="319214"/>
                  </a:lnTo>
                  <a:lnTo>
                    <a:pt x="463854" y="316712"/>
                  </a:lnTo>
                  <a:lnTo>
                    <a:pt x="466209" y="316712"/>
                  </a:lnTo>
                  <a:lnTo>
                    <a:pt x="471258" y="316098"/>
                  </a:lnTo>
                  <a:lnTo>
                    <a:pt x="484214" y="312946"/>
                  </a:lnTo>
                  <a:lnTo>
                    <a:pt x="506628" y="305777"/>
                  </a:lnTo>
                  <a:lnTo>
                    <a:pt x="527320" y="292209"/>
                  </a:lnTo>
                  <a:lnTo>
                    <a:pt x="531477" y="283908"/>
                  </a:lnTo>
                  <a:close/>
                </a:path>
                <a:path w="605790" h="503555">
                  <a:moveTo>
                    <a:pt x="466209" y="316712"/>
                  </a:moveTo>
                  <a:lnTo>
                    <a:pt x="463854" y="316712"/>
                  </a:lnTo>
                  <a:lnTo>
                    <a:pt x="465294" y="316823"/>
                  </a:lnTo>
                  <a:lnTo>
                    <a:pt x="466209" y="316712"/>
                  </a:lnTo>
                  <a:close/>
                </a:path>
                <a:path w="605790" h="503555">
                  <a:moveTo>
                    <a:pt x="588925" y="42278"/>
                  </a:moveTo>
                  <a:lnTo>
                    <a:pt x="472338" y="42278"/>
                  </a:lnTo>
                  <a:lnTo>
                    <a:pt x="473290" y="51714"/>
                  </a:lnTo>
                  <a:lnTo>
                    <a:pt x="463941" y="51736"/>
                  </a:lnTo>
                  <a:lnTo>
                    <a:pt x="452805" y="56321"/>
                  </a:lnTo>
                  <a:lnTo>
                    <a:pt x="435136" y="64444"/>
                  </a:lnTo>
                  <a:lnTo>
                    <a:pt x="406184" y="75082"/>
                  </a:lnTo>
                  <a:lnTo>
                    <a:pt x="365699" y="81692"/>
                  </a:lnTo>
                  <a:lnTo>
                    <a:pt x="565854" y="81692"/>
                  </a:lnTo>
                  <a:lnTo>
                    <a:pt x="565263" y="79135"/>
                  </a:lnTo>
                  <a:lnTo>
                    <a:pt x="561301" y="65646"/>
                  </a:lnTo>
                  <a:lnTo>
                    <a:pt x="557834" y="54711"/>
                  </a:lnTo>
                  <a:lnTo>
                    <a:pt x="559828" y="44272"/>
                  </a:lnTo>
                  <a:lnTo>
                    <a:pt x="585710" y="43025"/>
                  </a:lnTo>
                  <a:lnTo>
                    <a:pt x="588925" y="42278"/>
                  </a:lnTo>
                  <a:close/>
                </a:path>
                <a:path w="605790" h="503555">
                  <a:moveTo>
                    <a:pt x="451384" y="11245"/>
                  </a:moveTo>
                  <a:lnTo>
                    <a:pt x="443901" y="11493"/>
                  </a:lnTo>
                  <a:lnTo>
                    <a:pt x="434035" y="13944"/>
                  </a:lnTo>
                  <a:lnTo>
                    <a:pt x="437705" y="32553"/>
                  </a:lnTo>
                  <a:lnTo>
                    <a:pt x="442918" y="41708"/>
                  </a:lnTo>
                  <a:lnTo>
                    <a:pt x="453266" y="44064"/>
                  </a:lnTo>
                  <a:lnTo>
                    <a:pt x="472338" y="42278"/>
                  </a:lnTo>
                  <a:lnTo>
                    <a:pt x="588925" y="42278"/>
                  </a:lnTo>
                  <a:lnTo>
                    <a:pt x="599103" y="39914"/>
                  </a:lnTo>
                  <a:lnTo>
                    <a:pt x="604294" y="32515"/>
                  </a:lnTo>
                  <a:lnTo>
                    <a:pt x="605483" y="19405"/>
                  </a:lnTo>
                  <a:lnTo>
                    <a:pt x="474306" y="19405"/>
                  </a:lnTo>
                  <a:lnTo>
                    <a:pt x="460261" y="13712"/>
                  </a:lnTo>
                  <a:lnTo>
                    <a:pt x="451384" y="11245"/>
                  </a:lnTo>
                  <a:close/>
                </a:path>
                <a:path w="605790" h="503555">
                  <a:moveTo>
                    <a:pt x="519061" y="0"/>
                  </a:moveTo>
                  <a:lnTo>
                    <a:pt x="504660" y="303"/>
                  </a:lnTo>
                  <a:lnTo>
                    <a:pt x="495198" y="2425"/>
                  </a:lnTo>
                  <a:lnTo>
                    <a:pt x="486479" y="8186"/>
                  </a:lnTo>
                  <a:lnTo>
                    <a:pt x="474306" y="19405"/>
                  </a:lnTo>
                  <a:lnTo>
                    <a:pt x="605483" y="19405"/>
                  </a:lnTo>
                  <a:lnTo>
                    <a:pt x="605528" y="18910"/>
                  </a:lnTo>
                  <a:lnTo>
                    <a:pt x="553364" y="18910"/>
                  </a:lnTo>
                  <a:lnTo>
                    <a:pt x="551428" y="15955"/>
                  </a:lnTo>
                  <a:lnTo>
                    <a:pt x="545342" y="9455"/>
                  </a:lnTo>
                  <a:lnTo>
                    <a:pt x="534692" y="2954"/>
                  </a:lnTo>
                  <a:lnTo>
                    <a:pt x="519061" y="0"/>
                  </a:lnTo>
                  <a:close/>
                </a:path>
                <a:path w="605790" h="503555">
                  <a:moveTo>
                    <a:pt x="589722" y="13998"/>
                  </a:moveTo>
                  <a:lnTo>
                    <a:pt x="576554" y="15266"/>
                  </a:lnTo>
                  <a:lnTo>
                    <a:pt x="553364" y="18910"/>
                  </a:lnTo>
                  <a:lnTo>
                    <a:pt x="605528" y="18910"/>
                  </a:lnTo>
                  <a:lnTo>
                    <a:pt x="605574" y="18402"/>
                  </a:lnTo>
                  <a:lnTo>
                    <a:pt x="597764" y="15059"/>
                  </a:lnTo>
                  <a:lnTo>
                    <a:pt x="589722" y="13998"/>
                  </a:lnTo>
                  <a:close/>
                </a:path>
              </a:pathLst>
            </a:custGeom>
            <a:solidFill>
              <a:srgbClr val="FFFFFF"/>
            </a:solidFill>
          </p:spPr>
          <p:txBody>
            <a:bodyPr wrap="square" lIns="0" tIns="0" rIns="0" bIns="0" rtlCol="0"/>
            <a:lstStyle/>
            <a:p>
              <a:endParaRPr/>
            </a:p>
          </p:txBody>
        </p:sp>
      </p:grpSp>
      <p:sp>
        <p:nvSpPr>
          <p:cNvPr id="27" name="object 23">
            <a:extLst>
              <a:ext uri="{FF2B5EF4-FFF2-40B4-BE49-F238E27FC236}">
                <a16:creationId xmlns:a16="http://schemas.microsoft.com/office/drawing/2014/main" id="{1C665CA5-C5EE-4528-BD22-6A53D1D6B62C}"/>
              </a:ext>
            </a:extLst>
          </p:cNvPr>
          <p:cNvSpPr txBox="1">
            <a:spLocks noGrp="1"/>
          </p:cNvSpPr>
          <p:nvPr>
            <p:ph type="title" hasCustomPrompt="1"/>
          </p:nvPr>
        </p:nvSpPr>
        <p:spPr>
          <a:xfrm>
            <a:off x="1769606" y="1856674"/>
            <a:ext cx="3812588" cy="366767"/>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55" dirty="0">
                <a:solidFill>
                  <a:srgbClr val="FFFFFF"/>
                </a:solidFill>
              </a:rPr>
              <a:t>OVIN</a:t>
            </a:r>
            <a:r>
              <a:rPr sz="2300" spc="-5" dirty="0">
                <a:solidFill>
                  <a:srgbClr val="FFFFFF"/>
                </a:solidFill>
              </a:rPr>
              <a:t> </a:t>
            </a:r>
            <a:r>
              <a:rPr sz="2300" dirty="0">
                <a:solidFill>
                  <a:srgbClr val="FFFFFF"/>
                </a:solidFill>
              </a:rPr>
              <a:t>&amp;</a:t>
            </a:r>
            <a:r>
              <a:rPr sz="2300" spc="-5" dirty="0">
                <a:solidFill>
                  <a:srgbClr val="FFFFFF"/>
                </a:solidFill>
              </a:rPr>
              <a:t> </a:t>
            </a:r>
            <a:r>
              <a:rPr sz="2300" spc="85" dirty="0">
                <a:solidFill>
                  <a:srgbClr val="FFFFFF"/>
                </a:solidFill>
              </a:rPr>
              <a:t>CAPRIN</a:t>
            </a:r>
            <a:endParaRPr sz="2300" dirty="0"/>
          </a:p>
        </p:txBody>
      </p:sp>
      <p:sp>
        <p:nvSpPr>
          <p:cNvPr id="28" name="Espace réservé du texte 31">
            <a:extLst>
              <a:ext uri="{FF2B5EF4-FFF2-40B4-BE49-F238E27FC236}">
                <a16:creationId xmlns:a16="http://schemas.microsoft.com/office/drawing/2014/main" id="{875434B4-E4F2-4ABC-9683-4496FD86BE8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4881018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Disposition OVIN-CAPRIN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3C57F6A5-F5CA-6399-153A-AB05F51D0595}"/>
              </a:ext>
            </a:extLst>
          </p:cNvPr>
          <p:cNvGrpSpPr/>
          <p:nvPr userDrawn="1"/>
        </p:nvGrpSpPr>
        <p:grpSpPr>
          <a:xfrm>
            <a:off x="457200" y="457200"/>
            <a:ext cx="11278806" cy="5943612"/>
            <a:chOff x="457200" y="457200"/>
            <a:chExt cx="11278806" cy="5943612"/>
          </a:xfrm>
        </p:grpSpPr>
        <p:pic>
          <p:nvPicPr>
            <p:cNvPr id="26" name="object 3">
              <a:extLst>
                <a:ext uri="{FF2B5EF4-FFF2-40B4-BE49-F238E27FC236}">
                  <a16:creationId xmlns:a16="http://schemas.microsoft.com/office/drawing/2014/main" id="{EBEE7F11-FF9C-B08F-163F-4B999CD16B14}"/>
                </a:ext>
              </a:extLst>
            </p:cNvPr>
            <p:cNvPicPr/>
            <p:nvPr/>
          </p:nvPicPr>
          <p:blipFill>
            <a:blip r:embed="rId2" cstate="print"/>
            <a:stretch>
              <a:fillRect/>
            </a:stretch>
          </p:blipFill>
          <p:spPr>
            <a:xfrm>
              <a:off x="457200" y="457200"/>
              <a:ext cx="11278806" cy="5943600"/>
            </a:xfrm>
            <a:prstGeom prst="rect">
              <a:avLst/>
            </a:prstGeom>
          </p:spPr>
        </p:pic>
        <p:sp>
          <p:nvSpPr>
            <p:cNvPr id="29" name="object 4">
              <a:extLst>
                <a:ext uri="{FF2B5EF4-FFF2-40B4-BE49-F238E27FC236}">
                  <a16:creationId xmlns:a16="http://schemas.microsoft.com/office/drawing/2014/main" id="{50DA8984-1BB9-CE2E-61AD-75ECD1DDE362}"/>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1" name="object 6">
              <a:extLst>
                <a:ext uri="{FF2B5EF4-FFF2-40B4-BE49-F238E27FC236}">
                  <a16:creationId xmlns:a16="http://schemas.microsoft.com/office/drawing/2014/main" id="{258AB0BC-8948-8029-700D-B8BC9FE03AFA}"/>
                </a:ext>
              </a:extLst>
            </p:cNvPr>
            <p:cNvPicPr/>
            <p:nvPr/>
          </p:nvPicPr>
          <p:blipFill>
            <a:blip r:embed="rId3" cstate="print"/>
            <a:stretch>
              <a:fillRect/>
            </a:stretch>
          </p:blipFill>
          <p:spPr>
            <a:xfrm>
              <a:off x="2262896" y="845892"/>
              <a:ext cx="191192" cy="116827"/>
            </a:xfrm>
            <a:prstGeom prst="rect">
              <a:avLst/>
            </a:prstGeom>
          </p:spPr>
        </p:pic>
        <p:pic>
          <p:nvPicPr>
            <p:cNvPr id="32" name="object 7">
              <a:extLst>
                <a:ext uri="{FF2B5EF4-FFF2-40B4-BE49-F238E27FC236}">
                  <a16:creationId xmlns:a16="http://schemas.microsoft.com/office/drawing/2014/main" id="{EA82414A-1519-85C6-0157-EB7FFC89B346}"/>
                </a:ext>
              </a:extLst>
            </p:cNvPr>
            <p:cNvPicPr/>
            <p:nvPr/>
          </p:nvPicPr>
          <p:blipFill>
            <a:blip r:embed="rId4" cstate="print"/>
            <a:stretch>
              <a:fillRect/>
            </a:stretch>
          </p:blipFill>
          <p:spPr>
            <a:xfrm>
              <a:off x="2476723" y="807203"/>
              <a:ext cx="314252" cy="155332"/>
            </a:xfrm>
            <a:prstGeom prst="rect">
              <a:avLst/>
            </a:prstGeom>
          </p:spPr>
        </p:pic>
        <p:pic>
          <p:nvPicPr>
            <p:cNvPr id="33" name="object 8">
              <a:extLst>
                <a:ext uri="{FF2B5EF4-FFF2-40B4-BE49-F238E27FC236}">
                  <a16:creationId xmlns:a16="http://schemas.microsoft.com/office/drawing/2014/main" id="{7F2FBEA7-5A4E-B1FF-8C59-7344E11ED013}"/>
                </a:ext>
              </a:extLst>
            </p:cNvPr>
            <p:cNvPicPr/>
            <p:nvPr/>
          </p:nvPicPr>
          <p:blipFill>
            <a:blip r:embed="rId5" cstate="print"/>
            <a:stretch>
              <a:fillRect/>
            </a:stretch>
          </p:blipFill>
          <p:spPr>
            <a:xfrm>
              <a:off x="2818596" y="846974"/>
              <a:ext cx="65265" cy="114312"/>
            </a:xfrm>
            <a:prstGeom prst="rect">
              <a:avLst/>
            </a:prstGeom>
          </p:spPr>
        </p:pic>
        <p:pic>
          <p:nvPicPr>
            <p:cNvPr id="34" name="object 9">
              <a:extLst>
                <a:ext uri="{FF2B5EF4-FFF2-40B4-BE49-F238E27FC236}">
                  <a16:creationId xmlns:a16="http://schemas.microsoft.com/office/drawing/2014/main" id="{93C0C87D-7466-6ECF-BE46-4F41E3F559A8}"/>
                </a:ext>
              </a:extLst>
            </p:cNvPr>
            <p:cNvPicPr/>
            <p:nvPr/>
          </p:nvPicPr>
          <p:blipFill>
            <a:blip r:embed="rId6" cstate="print"/>
            <a:stretch>
              <a:fillRect/>
            </a:stretch>
          </p:blipFill>
          <p:spPr>
            <a:xfrm>
              <a:off x="2924695" y="836085"/>
              <a:ext cx="223837" cy="126636"/>
            </a:xfrm>
            <a:prstGeom prst="rect">
              <a:avLst/>
            </a:prstGeom>
          </p:spPr>
        </p:pic>
        <p:pic>
          <p:nvPicPr>
            <p:cNvPr id="35" name="object 10">
              <a:extLst>
                <a:ext uri="{FF2B5EF4-FFF2-40B4-BE49-F238E27FC236}">
                  <a16:creationId xmlns:a16="http://schemas.microsoft.com/office/drawing/2014/main" id="{E77110B6-088A-BFB0-10D5-534818EC326B}"/>
                </a:ext>
              </a:extLst>
            </p:cNvPr>
            <p:cNvPicPr/>
            <p:nvPr/>
          </p:nvPicPr>
          <p:blipFill>
            <a:blip r:embed="rId7" cstate="print"/>
            <a:stretch>
              <a:fillRect/>
            </a:stretch>
          </p:blipFill>
          <p:spPr>
            <a:xfrm>
              <a:off x="2262896" y="1030259"/>
              <a:ext cx="71958" cy="117830"/>
            </a:xfrm>
            <a:prstGeom prst="rect">
              <a:avLst/>
            </a:prstGeom>
          </p:spPr>
        </p:pic>
        <p:pic>
          <p:nvPicPr>
            <p:cNvPr id="36" name="object 11">
              <a:extLst>
                <a:ext uri="{FF2B5EF4-FFF2-40B4-BE49-F238E27FC236}">
                  <a16:creationId xmlns:a16="http://schemas.microsoft.com/office/drawing/2014/main" id="{5B13DC4F-CC39-FDC8-E23B-2F8D47F1E394}"/>
                </a:ext>
              </a:extLst>
            </p:cNvPr>
            <p:cNvPicPr/>
            <p:nvPr/>
          </p:nvPicPr>
          <p:blipFill>
            <a:blip r:embed="rId8" cstate="print"/>
            <a:stretch>
              <a:fillRect/>
            </a:stretch>
          </p:blipFill>
          <p:spPr>
            <a:xfrm>
              <a:off x="2358334" y="1029333"/>
              <a:ext cx="192708" cy="120397"/>
            </a:xfrm>
            <a:prstGeom prst="rect">
              <a:avLst/>
            </a:prstGeom>
          </p:spPr>
        </p:pic>
        <p:pic>
          <p:nvPicPr>
            <p:cNvPr id="37" name="object 12">
              <a:extLst>
                <a:ext uri="{FF2B5EF4-FFF2-40B4-BE49-F238E27FC236}">
                  <a16:creationId xmlns:a16="http://schemas.microsoft.com/office/drawing/2014/main" id="{8322AEBA-60B7-DA83-0BBF-32EF00E05D0E}"/>
                </a:ext>
              </a:extLst>
            </p:cNvPr>
            <p:cNvPicPr/>
            <p:nvPr/>
          </p:nvPicPr>
          <p:blipFill>
            <a:blip r:embed="rId9" cstate="print"/>
            <a:stretch>
              <a:fillRect/>
            </a:stretch>
          </p:blipFill>
          <p:spPr>
            <a:xfrm>
              <a:off x="2574899" y="1029707"/>
              <a:ext cx="94526" cy="119481"/>
            </a:xfrm>
            <a:prstGeom prst="rect">
              <a:avLst/>
            </a:prstGeom>
          </p:spPr>
        </p:pic>
        <p:pic>
          <p:nvPicPr>
            <p:cNvPr id="38" name="object 13">
              <a:extLst>
                <a:ext uri="{FF2B5EF4-FFF2-40B4-BE49-F238E27FC236}">
                  <a16:creationId xmlns:a16="http://schemas.microsoft.com/office/drawing/2014/main" id="{77FEDCBA-8C01-8767-48CC-96D25D58CFF9}"/>
                </a:ext>
              </a:extLst>
            </p:cNvPr>
            <p:cNvPicPr/>
            <p:nvPr/>
          </p:nvPicPr>
          <p:blipFill>
            <a:blip r:embed="rId10" cstate="print"/>
            <a:stretch>
              <a:fillRect/>
            </a:stretch>
          </p:blipFill>
          <p:spPr>
            <a:xfrm>
              <a:off x="2689974" y="1030433"/>
              <a:ext cx="87718" cy="118935"/>
            </a:xfrm>
            <a:prstGeom prst="rect">
              <a:avLst/>
            </a:prstGeom>
          </p:spPr>
        </p:pic>
        <p:pic>
          <p:nvPicPr>
            <p:cNvPr id="39" name="object 14">
              <a:extLst>
                <a:ext uri="{FF2B5EF4-FFF2-40B4-BE49-F238E27FC236}">
                  <a16:creationId xmlns:a16="http://schemas.microsoft.com/office/drawing/2014/main" id="{5AC6406C-1458-26A5-5D74-737A705A549D}"/>
                </a:ext>
              </a:extLst>
            </p:cNvPr>
            <p:cNvPicPr/>
            <p:nvPr/>
          </p:nvPicPr>
          <p:blipFill>
            <a:blip r:embed="rId11" cstate="print"/>
            <a:stretch>
              <a:fillRect/>
            </a:stretch>
          </p:blipFill>
          <p:spPr>
            <a:xfrm>
              <a:off x="2798245" y="1029522"/>
              <a:ext cx="174539" cy="119837"/>
            </a:xfrm>
            <a:prstGeom prst="rect">
              <a:avLst/>
            </a:prstGeom>
          </p:spPr>
        </p:pic>
        <p:pic>
          <p:nvPicPr>
            <p:cNvPr id="40" name="object 15">
              <a:extLst>
                <a:ext uri="{FF2B5EF4-FFF2-40B4-BE49-F238E27FC236}">
                  <a16:creationId xmlns:a16="http://schemas.microsoft.com/office/drawing/2014/main" id="{143736CE-85DD-AC18-BDB5-BC8C5A421D09}"/>
                </a:ext>
              </a:extLst>
            </p:cNvPr>
            <p:cNvPicPr/>
            <p:nvPr/>
          </p:nvPicPr>
          <p:blipFill>
            <a:blip r:embed="rId12" cstate="print"/>
            <a:stretch>
              <a:fillRect/>
            </a:stretch>
          </p:blipFill>
          <p:spPr>
            <a:xfrm>
              <a:off x="2993710" y="1030433"/>
              <a:ext cx="172717" cy="118935"/>
            </a:xfrm>
            <a:prstGeom prst="rect">
              <a:avLst/>
            </a:prstGeom>
          </p:spPr>
        </p:pic>
        <p:pic>
          <p:nvPicPr>
            <p:cNvPr id="41" name="object 16">
              <a:extLst>
                <a:ext uri="{FF2B5EF4-FFF2-40B4-BE49-F238E27FC236}">
                  <a16:creationId xmlns:a16="http://schemas.microsoft.com/office/drawing/2014/main" id="{4C33583A-A635-30DE-B2BA-57A6F09C4E63}"/>
                </a:ext>
              </a:extLst>
            </p:cNvPr>
            <p:cNvPicPr/>
            <p:nvPr/>
          </p:nvPicPr>
          <p:blipFill>
            <a:blip r:embed="rId13" cstate="print"/>
            <a:stretch>
              <a:fillRect/>
            </a:stretch>
          </p:blipFill>
          <p:spPr>
            <a:xfrm>
              <a:off x="3197050" y="1029512"/>
              <a:ext cx="163521" cy="120218"/>
            </a:xfrm>
            <a:prstGeom prst="rect">
              <a:avLst/>
            </a:prstGeom>
          </p:spPr>
        </p:pic>
        <p:sp>
          <p:nvSpPr>
            <p:cNvPr id="42" name="object 17">
              <a:extLst>
                <a:ext uri="{FF2B5EF4-FFF2-40B4-BE49-F238E27FC236}">
                  <a16:creationId xmlns:a16="http://schemas.microsoft.com/office/drawing/2014/main" id="{04113623-2383-C359-44B3-9D66D8D3D565}"/>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3" name="object 18">
              <a:extLst>
                <a:ext uri="{FF2B5EF4-FFF2-40B4-BE49-F238E27FC236}">
                  <a16:creationId xmlns:a16="http://schemas.microsoft.com/office/drawing/2014/main" id="{4240C8DE-5F77-3C54-EFEB-03449D5EDC9F}"/>
                </a:ext>
              </a:extLst>
            </p:cNvPr>
            <p:cNvPicPr/>
            <p:nvPr/>
          </p:nvPicPr>
          <p:blipFill>
            <a:blip r:embed="rId14" cstate="print"/>
            <a:stretch>
              <a:fillRect/>
            </a:stretch>
          </p:blipFill>
          <p:spPr>
            <a:xfrm>
              <a:off x="1932696" y="1082268"/>
              <a:ext cx="238683" cy="180339"/>
            </a:xfrm>
            <a:prstGeom prst="rect">
              <a:avLst/>
            </a:prstGeom>
          </p:spPr>
        </p:pic>
        <p:sp>
          <p:nvSpPr>
            <p:cNvPr id="44" name="object 19">
              <a:extLst>
                <a:ext uri="{FF2B5EF4-FFF2-40B4-BE49-F238E27FC236}">
                  <a16:creationId xmlns:a16="http://schemas.microsoft.com/office/drawing/2014/main" id="{9DC4D118-5436-9CA0-1BA1-66B1B8105A5A}"/>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5" name="object 20">
              <a:extLst>
                <a:ext uri="{FF2B5EF4-FFF2-40B4-BE49-F238E27FC236}">
                  <a16:creationId xmlns:a16="http://schemas.microsoft.com/office/drawing/2014/main" id="{17BBFA8E-6A92-12D8-A7CF-621F175A6C0C}"/>
                </a:ext>
              </a:extLst>
            </p:cNvPr>
            <p:cNvSpPr/>
            <p:nvPr/>
          </p:nvSpPr>
          <p:spPr>
            <a:xfrm>
              <a:off x="10380601" y="83699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AB8A8"/>
            </a:solidFill>
          </p:spPr>
          <p:txBody>
            <a:bodyPr wrap="square" lIns="0" tIns="0" rIns="0" bIns="0" rtlCol="0"/>
            <a:lstStyle/>
            <a:p>
              <a:endParaRPr/>
            </a:p>
          </p:txBody>
        </p:sp>
        <p:sp>
          <p:nvSpPr>
            <p:cNvPr id="46" name="object 21">
              <a:extLst>
                <a:ext uri="{FF2B5EF4-FFF2-40B4-BE49-F238E27FC236}">
                  <a16:creationId xmlns:a16="http://schemas.microsoft.com/office/drawing/2014/main" id="{276BF6A9-E324-B6DE-D07A-15DC04DA4109}"/>
                </a:ext>
              </a:extLst>
            </p:cNvPr>
            <p:cNvSpPr/>
            <p:nvPr/>
          </p:nvSpPr>
          <p:spPr>
            <a:xfrm>
              <a:off x="10549977" y="1096632"/>
              <a:ext cx="605790" cy="503555"/>
            </a:xfrm>
            <a:custGeom>
              <a:avLst/>
              <a:gdLst/>
              <a:ahLst/>
              <a:cxnLst/>
              <a:rect l="l" t="t" r="r" b="b"/>
              <a:pathLst>
                <a:path w="605790" h="503555">
                  <a:moveTo>
                    <a:pt x="425459" y="320217"/>
                  </a:moveTo>
                  <a:lnTo>
                    <a:pt x="379844" y="320217"/>
                  </a:lnTo>
                  <a:lnTo>
                    <a:pt x="382227" y="333706"/>
                  </a:lnTo>
                  <a:lnTo>
                    <a:pt x="382277" y="333991"/>
                  </a:lnTo>
                  <a:lnTo>
                    <a:pt x="385831" y="349772"/>
                  </a:lnTo>
                  <a:lnTo>
                    <a:pt x="389559" y="364725"/>
                  </a:lnTo>
                  <a:lnTo>
                    <a:pt x="392264" y="374891"/>
                  </a:lnTo>
                  <a:lnTo>
                    <a:pt x="393020" y="392454"/>
                  </a:lnTo>
                  <a:lnTo>
                    <a:pt x="392340" y="420508"/>
                  </a:lnTo>
                  <a:lnTo>
                    <a:pt x="392280" y="422983"/>
                  </a:lnTo>
                  <a:lnTo>
                    <a:pt x="391967" y="431495"/>
                  </a:lnTo>
                  <a:lnTo>
                    <a:pt x="391913" y="432956"/>
                  </a:lnTo>
                  <a:lnTo>
                    <a:pt x="391800" y="436029"/>
                  </a:lnTo>
                  <a:lnTo>
                    <a:pt x="391674" y="439458"/>
                  </a:lnTo>
                  <a:lnTo>
                    <a:pt x="391638" y="440445"/>
                  </a:lnTo>
                  <a:lnTo>
                    <a:pt x="391526" y="443496"/>
                  </a:lnTo>
                  <a:lnTo>
                    <a:pt x="391405" y="446779"/>
                  </a:lnTo>
                  <a:lnTo>
                    <a:pt x="391288" y="449961"/>
                  </a:lnTo>
                  <a:lnTo>
                    <a:pt x="391164" y="453326"/>
                  </a:lnTo>
                  <a:lnTo>
                    <a:pt x="391096" y="456425"/>
                  </a:lnTo>
                  <a:lnTo>
                    <a:pt x="391031" y="459397"/>
                  </a:lnTo>
                  <a:lnTo>
                    <a:pt x="390913" y="464761"/>
                  </a:lnTo>
                  <a:lnTo>
                    <a:pt x="415150" y="499186"/>
                  </a:lnTo>
                  <a:lnTo>
                    <a:pt x="436549" y="503148"/>
                  </a:lnTo>
                  <a:lnTo>
                    <a:pt x="440512" y="499186"/>
                  </a:lnTo>
                  <a:lnTo>
                    <a:pt x="439000" y="495706"/>
                  </a:lnTo>
                  <a:lnTo>
                    <a:pt x="444251" y="495706"/>
                  </a:lnTo>
                  <a:lnTo>
                    <a:pt x="413143" y="456425"/>
                  </a:lnTo>
                  <a:lnTo>
                    <a:pt x="413033" y="453326"/>
                  </a:lnTo>
                  <a:lnTo>
                    <a:pt x="413012" y="442988"/>
                  </a:lnTo>
                  <a:lnTo>
                    <a:pt x="413574" y="432956"/>
                  </a:lnTo>
                  <a:lnTo>
                    <a:pt x="413656" y="431495"/>
                  </a:lnTo>
                  <a:lnTo>
                    <a:pt x="418663" y="379398"/>
                  </a:lnTo>
                  <a:lnTo>
                    <a:pt x="425405" y="320675"/>
                  </a:lnTo>
                  <a:lnTo>
                    <a:pt x="425459" y="320217"/>
                  </a:lnTo>
                  <a:close/>
                </a:path>
                <a:path w="605790" h="503555">
                  <a:moveTo>
                    <a:pt x="140959" y="57325"/>
                  </a:moveTo>
                  <a:lnTo>
                    <a:pt x="95226" y="72543"/>
                  </a:lnTo>
                  <a:lnTo>
                    <a:pt x="61792" y="98480"/>
                  </a:lnTo>
                  <a:lnTo>
                    <a:pt x="40284" y="128282"/>
                  </a:lnTo>
                  <a:lnTo>
                    <a:pt x="32231" y="154697"/>
                  </a:lnTo>
                  <a:lnTo>
                    <a:pt x="35180" y="174771"/>
                  </a:lnTo>
                  <a:lnTo>
                    <a:pt x="42790" y="188129"/>
                  </a:lnTo>
                  <a:lnTo>
                    <a:pt x="48717" y="194398"/>
                  </a:lnTo>
                  <a:lnTo>
                    <a:pt x="50404" y="199144"/>
                  </a:lnTo>
                  <a:lnTo>
                    <a:pt x="50330" y="206963"/>
                  </a:lnTo>
                  <a:lnTo>
                    <a:pt x="49703" y="216085"/>
                  </a:lnTo>
                  <a:lnTo>
                    <a:pt x="49733" y="224739"/>
                  </a:lnTo>
                  <a:lnTo>
                    <a:pt x="53713" y="234162"/>
                  </a:lnTo>
                  <a:lnTo>
                    <a:pt x="53796" y="234359"/>
                  </a:lnTo>
                  <a:lnTo>
                    <a:pt x="61723" y="246922"/>
                  </a:lnTo>
                  <a:lnTo>
                    <a:pt x="69376" y="261443"/>
                  </a:lnTo>
                  <a:lnTo>
                    <a:pt x="72618" y="276936"/>
                  </a:lnTo>
                  <a:lnTo>
                    <a:pt x="69693" y="288874"/>
                  </a:lnTo>
                  <a:lnTo>
                    <a:pt x="69311" y="290372"/>
                  </a:lnTo>
                  <a:lnTo>
                    <a:pt x="61718" y="300672"/>
                  </a:lnTo>
                  <a:lnTo>
                    <a:pt x="51966" y="310068"/>
                  </a:lnTo>
                  <a:lnTo>
                    <a:pt x="42265" y="320675"/>
                  </a:lnTo>
                  <a:lnTo>
                    <a:pt x="35949" y="332613"/>
                  </a:lnTo>
                  <a:lnTo>
                    <a:pt x="33484" y="345046"/>
                  </a:lnTo>
                  <a:lnTo>
                    <a:pt x="33447" y="345236"/>
                  </a:lnTo>
                  <a:lnTo>
                    <a:pt x="32623" y="359622"/>
                  </a:lnTo>
                  <a:lnTo>
                    <a:pt x="31343" y="376847"/>
                  </a:lnTo>
                  <a:lnTo>
                    <a:pt x="27971" y="395754"/>
                  </a:lnTo>
                  <a:lnTo>
                    <a:pt x="23064" y="413167"/>
                  </a:lnTo>
                  <a:lnTo>
                    <a:pt x="17814" y="426899"/>
                  </a:lnTo>
                  <a:lnTo>
                    <a:pt x="17693" y="427215"/>
                  </a:lnTo>
                  <a:lnTo>
                    <a:pt x="12928" y="436029"/>
                  </a:lnTo>
                  <a:lnTo>
                    <a:pt x="7467" y="443496"/>
                  </a:lnTo>
                  <a:lnTo>
                    <a:pt x="0" y="449465"/>
                  </a:lnTo>
                  <a:lnTo>
                    <a:pt x="4483" y="459397"/>
                  </a:lnTo>
                  <a:lnTo>
                    <a:pt x="15417" y="467360"/>
                  </a:lnTo>
                  <a:lnTo>
                    <a:pt x="16288" y="478028"/>
                  </a:lnTo>
                  <a:lnTo>
                    <a:pt x="16310" y="478294"/>
                  </a:lnTo>
                  <a:lnTo>
                    <a:pt x="16433" y="479806"/>
                  </a:lnTo>
                  <a:lnTo>
                    <a:pt x="8966" y="484251"/>
                  </a:lnTo>
                  <a:lnTo>
                    <a:pt x="18897" y="492201"/>
                  </a:lnTo>
                  <a:lnTo>
                    <a:pt x="24958" y="496757"/>
                  </a:lnTo>
                  <a:lnTo>
                    <a:pt x="30138" y="498794"/>
                  </a:lnTo>
                  <a:lnTo>
                    <a:pt x="37143" y="498794"/>
                  </a:lnTo>
                  <a:lnTo>
                    <a:pt x="49237" y="497166"/>
                  </a:lnTo>
                  <a:lnTo>
                    <a:pt x="44369" y="489424"/>
                  </a:lnTo>
                  <a:lnTo>
                    <a:pt x="44246" y="489229"/>
                  </a:lnTo>
                  <a:lnTo>
                    <a:pt x="54686" y="489229"/>
                  </a:lnTo>
                  <a:lnTo>
                    <a:pt x="54686" y="487235"/>
                  </a:lnTo>
                  <a:lnTo>
                    <a:pt x="46748" y="479259"/>
                  </a:lnTo>
                  <a:lnTo>
                    <a:pt x="47218" y="474332"/>
                  </a:lnTo>
                  <a:lnTo>
                    <a:pt x="39789" y="461899"/>
                  </a:lnTo>
                  <a:lnTo>
                    <a:pt x="39168" y="449961"/>
                  </a:lnTo>
                  <a:lnTo>
                    <a:pt x="39116" y="448958"/>
                  </a:lnTo>
                  <a:lnTo>
                    <a:pt x="39002" y="446779"/>
                  </a:lnTo>
                  <a:lnTo>
                    <a:pt x="38967" y="446100"/>
                  </a:lnTo>
                  <a:lnTo>
                    <a:pt x="41358" y="427215"/>
                  </a:lnTo>
                  <a:lnTo>
                    <a:pt x="54190" y="381850"/>
                  </a:lnTo>
                  <a:lnTo>
                    <a:pt x="73655" y="342553"/>
                  </a:lnTo>
                  <a:lnTo>
                    <a:pt x="85039" y="331152"/>
                  </a:lnTo>
                  <a:lnTo>
                    <a:pt x="127870" y="331152"/>
                  </a:lnTo>
                  <a:lnTo>
                    <a:pt x="134008" y="316906"/>
                  </a:lnTo>
                  <a:lnTo>
                    <a:pt x="141987" y="302244"/>
                  </a:lnTo>
                  <a:lnTo>
                    <a:pt x="147167" y="294347"/>
                  </a:lnTo>
                  <a:lnTo>
                    <a:pt x="150647" y="290372"/>
                  </a:lnTo>
                  <a:lnTo>
                    <a:pt x="154635" y="283908"/>
                  </a:lnTo>
                  <a:lnTo>
                    <a:pt x="531477" y="283908"/>
                  </a:lnTo>
                  <a:lnTo>
                    <a:pt x="536773" y="273332"/>
                  </a:lnTo>
                  <a:lnTo>
                    <a:pt x="539980" y="252774"/>
                  </a:lnTo>
                  <a:lnTo>
                    <a:pt x="541913" y="234359"/>
                  </a:lnTo>
                  <a:lnTo>
                    <a:pt x="541934" y="234162"/>
                  </a:lnTo>
                  <a:lnTo>
                    <a:pt x="547721" y="216291"/>
                  </a:lnTo>
                  <a:lnTo>
                    <a:pt x="556963" y="195949"/>
                  </a:lnTo>
                  <a:lnTo>
                    <a:pt x="566392" y="173838"/>
                  </a:lnTo>
                  <a:lnTo>
                    <a:pt x="572744" y="150660"/>
                  </a:lnTo>
                  <a:lnTo>
                    <a:pt x="573464" y="128282"/>
                  </a:lnTo>
                  <a:lnTo>
                    <a:pt x="573548" y="125691"/>
                  </a:lnTo>
                  <a:lnTo>
                    <a:pt x="570199" y="100499"/>
                  </a:lnTo>
                  <a:lnTo>
                    <a:pt x="565854" y="81692"/>
                  </a:lnTo>
                  <a:lnTo>
                    <a:pt x="365699" y="81692"/>
                  </a:lnTo>
                  <a:lnTo>
                    <a:pt x="317147" y="79871"/>
                  </a:lnTo>
                  <a:lnTo>
                    <a:pt x="261408" y="71805"/>
                  </a:lnTo>
                  <a:lnTo>
                    <a:pt x="199364" y="59677"/>
                  </a:lnTo>
                  <a:lnTo>
                    <a:pt x="140959" y="57325"/>
                  </a:lnTo>
                  <a:close/>
                </a:path>
                <a:path w="605790" h="503555">
                  <a:moveTo>
                    <a:pt x="444251" y="495706"/>
                  </a:moveTo>
                  <a:lnTo>
                    <a:pt x="439000" y="495706"/>
                  </a:lnTo>
                  <a:lnTo>
                    <a:pt x="441020" y="496189"/>
                  </a:lnTo>
                  <a:lnTo>
                    <a:pt x="444874" y="496757"/>
                  </a:lnTo>
                  <a:lnTo>
                    <a:pt x="444474" y="496757"/>
                  </a:lnTo>
                  <a:lnTo>
                    <a:pt x="444354" y="496189"/>
                  </a:lnTo>
                  <a:lnTo>
                    <a:pt x="444251" y="495706"/>
                  </a:lnTo>
                  <a:close/>
                </a:path>
                <a:path w="605790" h="503555">
                  <a:moveTo>
                    <a:pt x="54686" y="489229"/>
                  </a:moveTo>
                  <a:lnTo>
                    <a:pt x="44246" y="489229"/>
                  </a:lnTo>
                  <a:lnTo>
                    <a:pt x="54686" y="490715"/>
                  </a:lnTo>
                  <a:lnTo>
                    <a:pt x="54686" y="489229"/>
                  </a:lnTo>
                  <a:close/>
                </a:path>
                <a:path w="605790" h="503555">
                  <a:moveTo>
                    <a:pt x="463834" y="319214"/>
                  </a:moveTo>
                  <a:lnTo>
                    <a:pt x="425577" y="319214"/>
                  </a:lnTo>
                  <a:lnTo>
                    <a:pt x="435460" y="352573"/>
                  </a:lnTo>
                  <a:lnTo>
                    <a:pt x="435569" y="352941"/>
                  </a:lnTo>
                  <a:lnTo>
                    <a:pt x="440563" y="399999"/>
                  </a:lnTo>
                  <a:lnTo>
                    <a:pt x="442149" y="439458"/>
                  </a:lnTo>
                  <a:lnTo>
                    <a:pt x="442189" y="440445"/>
                  </a:lnTo>
                  <a:lnTo>
                    <a:pt x="442290" y="442988"/>
                  </a:lnTo>
                  <a:lnTo>
                    <a:pt x="442409" y="456425"/>
                  </a:lnTo>
                  <a:lnTo>
                    <a:pt x="442515" y="464761"/>
                  </a:lnTo>
                  <a:lnTo>
                    <a:pt x="442740" y="467360"/>
                  </a:lnTo>
                  <a:lnTo>
                    <a:pt x="442798" y="468034"/>
                  </a:lnTo>
                  <a:lnTo>
                    <a:pt x="442952" y="468605"/>
                  </a:lnTo>
                  <a:lnTo>
                    <a:pt x="445279" y="472444"/>
                  </a:lnTo>
                  <a:lnTo>
                    <a:pt x="451926" y="478912"/>
                  </a:lnTo>
                  <a:lnTo>
                    <a:pt x="464870" y="490232"/>
                  </a:lnTo>
                  <a:lnTo>
                    <a:pt x="494195" y="490232"/>
                  </a:lnTo>
                  <a:lnTo>
                    <a:pt x="494195" y="486727"/>
                  </a:lnTo>
                  <a:lnTo>
                    <a:pt x="487429" y="478294"/>
                  </a:lnTo>
                  <a:lnTo>
                    <a:pt x="486752" y="478294"/>
                  </a:lnTo>
                  <a:lnTo>
                    <a:pt x="486619" y="478028"/>
                  </a:lnTo>
                  <a:lnTo>
                    <a:pt x="485333" y="476047"/>
                  </a:lnTo>
                  <a:lnTo>
                    <a:pt x="484251" y="474332"/>
                  </a:lnTo>
                  <a:lnTo>
                    <a:pt x="484767" y="474332"/>
                  </a:lnTo>
                  <a:lnTo>
                    <a:pt x="483821" y="472444"/>
                  </a:lnTo>
                  <a:lnTo>
                    <a:pt x="481813" y="468605"/>
                  </a:lnTo>
                  <a:lnTo>
                    <a:pt x="479086" y="464362"/>
                  </a:lnTo>
                  <a:lnTo>
                    <a:pt x="473474" y="456598"/>
                  </a:lnTo>
                  <a:lnTo>
                    <a:pt x="463346" y="442988"/>
                  </a:lnTo>
                  <a:lnTo>
                    <a:pt x="463455" y="366628"/>
                  </a:lnTo>
                  <a:lnTo>
                    <a:pt x="463575" y="351634"/>
                  </a:lnTo>
                  <a:lnTo>
                    <a:pt x="463664" y="340443"/>
                  </a:lnTo>
                  <a:lnTo>
                    <a:pt x="463739" y="331152"/>
                  </a:lnTo>
                  <a:lnTo>
                    <a:pt x="463834" y="319214"/>
                  </a:lnTo>
                  <a:close/>
                </a:path>
                <a:path w="605790" h="503555">
                  <a:moveTo>
                    <a:pt x="485626" y="476047"/>
                  </a:moveTo>
                  <a:lnTo>
                    <a:pt x="486584" y="478028"/>
                  </a:lnTo>
                  <a:lnTo>
                    <a:pt x="486752" y="478294"/>
                  </a:lnTo>
                  <a:lnTo>
                    <a:pt x="487429" y="478294"/>
                  </a:lnTo>
                  <a:lnTo>
                    <a:pt x="485626" y="476047"/>
                  </a:lnTo>
                  <a:close/>
                </a:path>
                <a:path w="605790" h="503555">
                  <a:moveTo>
                    <a:pt x="484251" y="474332"/>
                  </a:moveTo>
                  <a:lnTo>
                    <a:pt x="486584" y="478028"/>
                  </a:lnTo>
                  <a:lnTo>
                    <a:pt x="485626" y="476047"/>
                  </a:lnTo>
                  <a:lnTo>
                    <a:pt x="484251" y="474332"/>
                  </a:lnTo>
                  <a:close/>
                </a:path>
                <a:path w="605790" h="503555">
                  <a:moveTo>
                    <a:pt x="484767" y="474332"/>
                  </a:moveTo>
                  <a:lnTo>
                    <a:pt x="484251" y="474332"/>
                  </a:lnTo>
                  <a:lnTo>
                    <a:pt x="485626" y="476047"/>
                  </a:lnTo>
                  <a:lnTo>
                    <a:pt x="484767" y="474332"/>
                  </a:lnTo>
                  <a:close/>
                </a:path>
                <a:path w="605790" h="503555">
                  <a:moveTo>
                    <a:pt x="127870" y="331152"/>
                  </a:moveTo>
                  <a:lnTo>
                    <a:pt x="85039" y="331152"/>
                  </a:lnTo>
                  <a:lnTo>
                    <a:pt x="93317" y="352573"/>
                  </a:lnTo>
                  <a:lnTo>
                    <a:pt x="102812" y="383220"/>
                  </a:lnTo>
                  <a:lnTo>
                    <a:pt x="113840" y="426899"/>
                  </a:lnTo>
                  <a:lnTo>
                    <a:pt x="114592" y="432956"/>
                  </a:lnTo>
                  <a:lnTo>
                    <a:pt x="117351" y="440445"/>
                  </a:lnTo>
                  <a:lnTo>
                    <a:pt x="147921" y="468034"/>
                  </a:lnTo>
                  <a:lnTo>
                    <a:pt x="152612" y="468605"/>
                  </a:lnTo>
                  <a:lnTo>
                    <a:pt x="158610" y="467360"/>
                  </a:lnTo>
                  <a:lnTo>
                    <a:pt x="155613" y="460895"/>
                  </a:lnTo>
                  <a:lnTo>
                    <a:pt x="164084" y="460895"/>
                  </a:lnTo>
                  <a:lnTo>
                    <a:pt x="163576" y="457898"/>
                  </a:lnTo>
                  <a:lnTo>
                    <a:pt x="155143" y="449961"/>
                  </a:lnTo>
                  <a:lnTo>
                    <a:pt x="155088" y="448958"/>
                  </a:lnTo>
                  <a:lnTo>
                    <a:pt x="137731" y="422630"/>
                  </a:lnTo>
                  <a:lnTo>
                    <a:pt x="130177" y="406428"/>
                  </a:lnTo>
                  <a:lnTo>
                    <a:pt x="126114" y="385143"/>
                  </a:lnTo>
                  <a:lnTo>
                    <a:pt x="124443" y="364725"/>
                  </a:lnTo>
                  <a:lnTo>
                    <a:pt x="124351" y="363149"/>
                  </a:lnTo>
                  <a:lnTo>
                    <a:pt x="123987" y="352941"/>
                  </a:lnTo>
                  <a:lnTo>
                    <a:pt x="123874" y="349772"/>
                  </a:lnTo>
                  <a:lnTo>
                    <a:pt x="123812" y="348018"/>
                  </a:lnTo>
                  <a:lnTo>
                    <a:pt x="126711" y="333991"/>
                  </a:lnTo>
                  <a:lnTo>
                    <a:pt x="126770" y="333706"/>
                  </a:lnTo>
                  <a:lnTo>
                    <a:pt x="127870" y="331152"/>
                  </a:lnTo>
                  <a:close/>
                </a:path>
                <a:path w="605790" h="503555">
                  <a:moveTo>
                    <a:pt x="531477" y="283908"/>
                  </a:moveTo>
                  <a:lnTo>
                    <a:pt x="154635" y="283908"/>
                  </a:lnTo>
                  <a:lnTo>
                    <a:pt x="162077" y="288874"/>
                  </a:lnTo>
                  <a:lnTo>
                    <a:pt x="173877" y="298279"/>
                  </a:lnTo>
                  <a:lnTo>
                    <a:pt x="229373" y="331152"/>
                  </a:lnTo>
                  <a:lnTo>
                    <a:pt x="276948" y="345046"/>
                  </a:lnTo>
                  <a:lnTo>
                    <a:pt x="315747" y="350530"/>
                  </a:lnTo>
                  <a:lnTo>
                    <a:pt x="339397" y="349772"/>
                  </a:lnTo>
                  <a:lnTo>
                    <a:pt x="357548" y="340443"/>
                  </a:lnTo>
                  <a:lnTo>
                    <a:pt x="379844" y="320217"/>
                  </a:lnTo>
                  <a:lnTo>
                    <a:pt x="425459" y="320217"/>
                  </a:lnTo>
                  <a:lnTo>
                    <a:pt x="425577" y="319214"/>
                  </a:lnTo>
                  <a:lnTo>
                    <a:pt x="463834" y="319214"/>
                  </a:lnTo>
                  <a:lnTo>
                    <a:pt x="463853" y="316906"/>
                  </a:lnTo>
                  <a:lnTo>
                    <a:pt x="464617" y="316906"/>
                  </a:lnTo>
                  <a:lnTo>
                    <a:pt x="471258" y="316098"/>
                  </a:lnTo>
                  <a:lnTo>
                    <a:pt x="484214" y="312946"/>
                  </a:lnTo>
                  <a:lnTo>
                    <a:pt x="506628" y="305777"/>
                  </a:lnTo>
                  <a:lnTo>
                    <a:pt x="527320" y="292209"/>
                  </a:lnTo>
                  <a:lnTo>
                    <a:pt x="531477" y="283908"/>
                  </a:lnTo>
                  <a:close/>
                </a:path>
                <a:path w="605790" h="503555">
                  <a:moveTo>
                    <a:pt x="588925" y="42278"/>
                  </a:moveTo>
                  <a:lnTo>
                    <a:pt x="472338" y="42278"/>
                  </a:lnTo>
                  <a:lnTo>
                    <a:pt x="473293" y="51736"/>
                  </a:lnTo>
                  <a:lnTo>
                    <a:pt x="463941" y="51736"/>
                  </a:lnTo>
                  <a:lnTo>
                    <a:pt x="452805" y="56321"/>
                  </a:lnTo>
                  <a:lnTo>
                    <a:pt x="435136" y="64444"/>
                  </a:lnTo>
                  <a:lnTo>
                    <a:pt x="406184" y="75082"/>
                  </a:lnTo>
                  <a:lnTo>
                    <a:pt x="365699" y="81692"/>
                  </a:lnTo>
                  <a:lnTo>
                    <a:pt x="565854" y="81692"/>
                  </a:lnTo>
                  <a:lnTo>
                    <a:pt x="565263" y="79135"/>
                  </a:lnTo>
                  <a:lnTo>
                    <a:pt x="561301" y="65646"/>
                  </a:lnTo>
                  <a:lnTo>
                    <a:pt x="557834" y="54711"/>
                  </a:lnTo>
                  <a:lnTo>
                    <a:pt x="559828" y="44272"/>
                  </a:lnTo>
                  <a:lnTo>
                    <a:pt x="585710" y="43025"/>
                  </a:lnTo>
                  <a:lnTo>
                    <a:pt x="588925" y="42278"/>
                  </a:lnTo>
                  <a:close/>
                </a:path>
                <a:path w="605790" h="503555">
                  <a:moveTo>
                    <a:pt x="451384" y="11245"/>
                  </a:moveTo>
                  <a:lnTo>
                    <a:pt x="443901" y="11493"/>
                  </a:lnTo>
                  <a:lnTo>
                    <a:pt x="433817" y="13998"/>
                  </a:lnTo>
                  <a:lnTo>
                    <a:pt x="434045" y="13998"/>
                  </a:lnTo>
                  <a:lnTo>
                    <a:pt x="437705" y="32553"/>
                  </a:lnTo>
                  <a:lnTo>
                    <a:pt x="442918" y="41708"/>
                  </a:lnTo>
                  <a:lnTo>
                    <a:pt x="453266" y="44064"/>
                  </a:lnTo>
                  <a:lnTo>
                    <a:pt x="472338" y="42278"/>
                  </a:lnTo>
                  <a:lnTo>
                    <a:pt x="588925" y="42278"/>
                  </a:lnTo>
                  <a:lnTo>
                    <a:pt x="599103" y="39914"/>
                  </a:lnTo>
                  <a:lnTo>
                    <a:pt x="604267" y="32553"/>
                  </a:lnTo>
                  <a:lnTo>
                    <a:pt x="605483" y="19405"/>
                  </a:lnTo>
                  <a:lnTo>
                    <a:pt x="474306" y="19405"/>
                  </a:lnTo>
                  <a:lnTo>
                    <a:pt x="460261" y="13712"/>
                  </a:lnTo>
                  <a:lnTo>
                    <a:pt x="451384" y="11245"/>
                  </a:lnTo>
                  <a:close/>
                </a:path>
                <a:path w="605790" h="503555">
                  <a:moveTo>
                    <a:pt x="519061" y="0"/>
                  </a:moveTo>
                  <a:lnTo>
                    <a:pt x="504660" y="303"/>
                  </a:lnTo>
                  <a:lnTo>
                    <a:pt x="495198" y="2425"/>
                  </a:lnTo>
                  <a:lnTo>
                    <a:pt x="486479" y="8186"/>
                  </a:lnTo>
                  <a:lnTo>
                    <a:pt x="474306" y="19405"/>
                  </a:lnTo>
                  <a:lnTo>
                    <a:pt x="605483" y="19405"/>
                  </a:lnTo>
                  <a:lnTo>
                    <a:pt x="605528" y="18910"/>
                  </a:lnTo>
                  <a:lnTo>
                    <a:pt x="553364" y="18910"/>
                  </a:lnTo>
                  <a:lnTo>
                    <a:pt x="551428" y="15955"/>
                  </a:lnTo>
                  <a:lnTo>
                    <a:pt x="545342" y="9455"/>
                  </a:lnTo>
                  <a:lnTo>
                    <a:pt x="534692" y="2954"/>
                  </a:lnTo>
                  <a:lnTo>
                    <a:pt x="519061" y="0"/>
                  </a:lnTo>
                  <a:close/>
                </a:path>
                <a:path w="605790" h="503555">
                  <a:moveTo>
                    <a:pt x="589722" y="13998"/>
                  </a:moveTo>
                  <a:lnTo>
                    <a:pt x="576554" y="15266"/>
                  </a:lnTo>
                  <a:lnTo>
                    <a:pt x="553364" y="18910"/>
                  </a:lnTo>
                  <a:lnTo>
                    <a:pt x="605528" y="18910"/>
                  </a:lnTo>
                  <a:lnTo>
                    <a:pt x="605574" y="18402"/>
                  </a:lnTo>
                  <a:lnTo>
                    <a:pt x="597764" y="15059"/>
                  </a:lnTo>
                  <a:lnTo>
                    <a:pt x="589722" y="13998"/>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2743276E-106F-4609-9040-5387AD648D9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7E184CCB-D8A8-49D8-989D-96E6AEDE9DC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D317FEEA-1E42-4A48-BDBE-DC17728496F0}"/>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7" name="object 23">
            <a:extLst>
              <a:ext uri="{FF2B5EF4-FFF2-40B4-BE49-F238E27FC236}">
                <a16:creationId xmlns:a16="http://schemas.microsoft.com/office/drawing/2014/main" id="{1C665CA5-C5EE-4528-BD22-6A53D1D6B62C}"/>
              </a:ext>
            </a:extLst>
          </p:cNvPr>
          <p:cNvSpPr txBox="1">
            <a:spLocks noGrp="1"/>
          </p:cNvSpPr>
          <p:nvPr>
            <p:ph type="title" hasCustomPrompt="1"/>
          </p:nvPr>
        </p:nvSpPr>
        <p:spPr>
          <a:xfrm>
            <a:off x="1769606" y="1856674"/>
            <a:ext cx="3812588" cy="366767"/>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55" dirty="0">
                <a:solidFill>
                  <a:srgbClr val="FFFFFF"/>
                </a:solidFill>
              </a:rPr>
              <a:t>OVIN</a:t>
            </a:r>
            <a:r>
              <a:rPr sz="2300" spc="-5" dirty="0">
                <a:solidFill>
                  <a:srgbClr val="FFFFFF"/>
                </a:solidFill>
              </a:rPr>
              <a:t> </a:t>
            </a:r>
            <a:r>
              <a:rPr sz="2300" dirty="0">
                <a:solidFill>
                  <a:srgbClr val="FFFFFF"/>
                </a:solidFill>
              </a:rPr>
              <a:t>&amp;</a:t>
            </a:r>
            <a:r>
              <a:rPr sz="2300" spc="-5" dirty="0">
                <a:solidFill>
                  <a:srgbClr val="FFFFFF"/>
                </a:solidFill>
              </a:rPr>
              <a:t> </a:t>
            </a:r>
            <a:r>
              <a:rPr sz="2300" spc="85" dirty="0">
                <a:solidFill>
                  <a:srgbClr val="FFFFFF"/>
                </a:solidFill>
              </a:rPr>
              <a:t>CAPRIN</a:t>
            </a:r>
            <a:endParaRPr sz="2300" dirty="0"/>
          </a:p>
        </p:txBody>
      </p:sp>
      <p:sp>
        <p:nvSpPr>
          <p:cNvPr id="28" name="Espace réservé du texte 31">
            <a:extLst>
              <a:ext uri="{FF2B5EF4-FFF2-40B4-BE49-F238E27FC236}">
                <a16:creationId xmlns:a16="http://schemas.microsoft.com/office/drawing/2014/main" id="{875434B4-E4F2-4ABC-9683-4496FD86BE81}"/>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39905232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CC0CA178-617D-4610-9389-5185A536ACFC}"/>
              </a:ext>
            </a:extLst>
          </p:cNvPr>
          <p:cNvSpPr>
            <a:spLocks noGrp="1"/>
          </p:cNvSpPr>
          <p:nvPr>
            <p:ph type="dt" sz="half" idx="10"/>
          </p:nvPr>
        </p:nvSpPr>
        <p:spPr/>
        <p:txBody>
          <a:bodyPr/>
          <a:lstStyle/>
          <a:p>
            <a:fld id="{AB1FF129-1F6C-4AF0-B501-45BFDCB1CE8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94171B2A-01CF-423E-BAF3-FF2345CC277A}"/>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F0CC2212-6710-4CD1-987D-055479E3035A}"/>
              </a:ext>
            </a:extLst>
          </p:cNvPr>
          <p:cNvSpPr>
            <a:spLocks noGrp="1"/>
          </p:cNvSpPr>
          <p:nvPr>
            <p:ph type="sldNum" sz="quarter" idx="12"/>
          </p:nvPr>
        </p:nvSpPr>
        <p:spPr/>
        <p:txBody>
          <a:bodyPr/>
          <a:lstStyle/>
          <a:p>
            <a:fld id="{D95B4B3A-A919-4C11-8D41-4839327508E1}" type="slidenum">
              <a:rPr lang="fr-BE" smtClean="0"/>
              <a:t>‹N°›</a:t>
            </a:fld>
            <a:endParaRPr lang="fr-BE"/>
          </a:p>
        </p:txBody>
      </p:sp>
      <p:sp>
        <p:nvSpPr>
          <p:cNvPr id="6" name="object 2">
            <a:extLst>
              <a:ext uri="{FF2B5EF4-FFF2-40B4-BE49-F238E27FC236}">
                <a16:creationId xmlns:a16="http://schemas.microsoft.com/office/drawing/2014/main" id="{6B82C010-D459-F639-920F-26934C2F8A5C}"/>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9" name="object 3">
            <a:extLst>
              <a:ext uri="{FF2B5EF4-FFF2-40B4-BE49-F238E27FC236}">
                <a16:creationId xmlns:a16="http://schemas.microsoft.com/office/drawing/2014/main" id="{A0BC317D-D139-47B2-11B8-737A8686569B}"/>
              </a:ext>
            </a:extLst>
          </p:cNvPr>
          <p:cNvSpPr/>
          <p:nvPr userDrawn="1"/>
        </p:nvSpPr>
        <p:spPr>
          <a:xfrm>
            <a:off x="6227409"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BAB8A8"/>
          </a:solidFill>
        </p:spPr>
        <p:txBody>
          <a:bodyPr wrap="square" lIns="0" tIns="0" rIns="0" bIns="0" rtlCol="0"/>
          <a:lstStyle/>
          <a:p>
            <a:endParaRPr/>
          </a:p>
        </p:txBody>
      </p:sp>
      <p:sp>
        <p:nvSpPr>
          <p:cNvPr id="10" name="object 4" descr="$PPTXTitle">
            <a:extLst>
              <a:ext uri="{FF2B5EF4-FFF2-40B4-BE49-F238E27FC236}">
                <a16:creationId xmlns:a16="http://schemas.microsoft.com/office/drawing/2014/main" id="{E095FD9D-402D-77C6-5BAA-EEA8802F8343}"/>
              </a:ext>
            </a:extLst>
          </p:cNvPr>
          <p:cNvSpPr txBox="1">
            <a:spLocks noGrp="1"/>
          </p:cNvSpPr>
          <p:nvPr>
            <p:ph type="title"/>
          </p:nvPr>
        </p:nvSpPr>
        <p:spPr>
          <a:xfrm>
            <a:off x="1380176"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latin typeface="Calibri"/>
                <a:cs typeface="Calibri"/>
              </a:rPr>
              <a:t>REPRÉSENTANTS</a:t>
            </a:r>
            <a:r>
              <a:rPr sz="3800" b="1" spc="145" dirty="0">
                <a:latin typeface="Calibri"/>
                <a:cs typeface="Calibri"/>
              </a:rPr>
              <a:t> </a:t>
            </a:r>
            <a:r>
              <a:rPr sz="3800" b="1" spc="90" dirty="0">
                <a:latin typeface="Calibri"/>
                <a:cs typeface="Calibri"/>
              </a:rPr>
              <a:t>ÉLUS</a:t>
            </a:r>
            <a:endParaRPr sz="3800">
              <a:latin typeface="Calibri"/>
              <a:cs typeface="Calibri"/>
            </a:endParaRPr>
          </a:p>
        </p:txBody>
      </p:sp>
      <p:sp>
        <p:nvSpPr>
          <p:cNvPr id="11" name="object 5">
            <a:extLst>
              <a:ext uri="{FF2B5EF4-FFF2-40B4-BE49-F238E27FC236}">
                <a16:creationId xmlns:a16="http://schemas.microsoft.com/office/drawing/2014/main" id="{8855C601-D941-7208-2E12-ABE9FD42A396}"/>
              </a:ext>
            </a:extLst>
          </p:cNvPr>
          <p:cNvSpPr txBox="1"/>
          <p:nvPr userDrawn="1"/>
        </p:nvSpPr>
        <p:spPr>
          <a:xfrm>
            <a:off x="6824088" y="766960"/>
            <a:ext cx="3878579" cy="482600"/>
          </a:xfrm>
          <a:prstGeom prst="rect">
            <a:avLst/>
          </a:prstGeom>
        </p:spPr>
        <p:txBody>
          <a:bodyPr vert="horz" wrap="square" lIns="0" tIns="12700" rIns="0" bIns="0" rtlCol="0">
            <a:spAutoFit/>
          </a:bodyPr>
          <a:lstStyle/>
          <a:p>
            <a:pPr marL="12700">
              <a:lnSpc>
                <a:spcPct val="100000"/>
              </a:lnSpc>
              <a:spcBef>
                <a:spcPts val="100"/>
              </a:spcBef>
            </a:pPr>
            <a:r>
              <a:rPr sz="3000" spc="95" dirty="0">
                <a:solidFill>
                  <a:srgbClr val="2E2E33"/>
                </a:solidFill>
                <a:latin typeface="Calibri"/>
                <a:cs typeface="Calibri"/>
              </a:rPr>
              <a:t>FILIÈRE</a:t>
            </a:r>
            <a:r>
              <a:rPr sz="3000" spc="120" dirty="0">
                <a:solidFill>
                  <a:srgbClr val="2E2E33"/>
                </a:solidFill>
                <a:latin typeface="Calibri"/>
                <a:cs typeface="Calibri"/>
              </a:rPr>
              <a:t> </a:t>
            </a:r>
            <a:r>
              <a:rPr sz="3000" spc="70" dirty="0">
                <a:solidFill>
                  <a:srgbClr val="2E2E33"/>
                </a:solidFill>
                <a:latin typeface="Calibri"/>
                <a:cs typeface="Calibri"/>
              </a:rPr>
              <a:t>OVIN</a:t>
            </a:r>
            <a:r>
              <a:rPr sz="3000" spc="55" dirty="0">
                <a:solidFill>
                  <a:srgbClr val="2E2E33"/>
                </a:solidFill>
                <a:latin typeface="Calibri"/>
                <a:cs typeface="Calibri"/>
              </a:rPr>
              <a:t> </a:t>
            </a:r>
            <a:r>
              <a:rPr sz="3000" dirty="0">
                <a:solidFill>
                  <a:srgbClr val="2E2E33"/>
                </a:solidFill>
                <a:latin typeface="Calibri"/>
                <a:cs typeface="Calibri"/>
              </a:rPr>
              <a:t>&amp;</a:t>
            </a:r>
            <a:r>
              <a:rPr sz="3000" spc="60" dirty="0">
                <a:solidFill>
                  <a:srgbClr val="2E2E33"/>
                </a:solidFill>
                <a:latin typeface="Calibri"/>
                <a:cs typeface="Calibri"/>
              </a:rPr>
              <a:t> </a:t>
            </a:r>
            <a:r>
              <a:rPr sz="3000" spc="105" dirty="0">
                <a:solidFill>
                  <a:srgbClr val="2E2E33"/>
                </a:solidFill>
                <a:latin typeface="Calibri"/>
                <a:cs typeface="Calibri"/>
              </a:rPr>
              <a:t>CAPRIN</a:t>
            </a:r>
            <a:endParaRPr sz="3000">
              <a:latin typeface="Calibri"/>
              <a:cs typeface="Calibri"/>
            </a:endParaRPr>
          </a:p>
        </p:txBody>
      </p:sp>
      <p:grpSp>
        <p:nvGrpSpPr>
          <p:cNvPr id="12" name="object 6">
            <a:extLst>
              <a:ext uri="{FF2B5EF4-FFF2-40B4-BE49-F238E27FC236}">
                <a16:creationId xmlns:a16="http://schemas.microsoft.com/office/drawing/2014/main" id="{A991F9A1-DB70-08F5-A2FA-171D5895671C}"/>
              </a:ext>
            </a:extLst>
          </p:cNvPr>
          <p:cNvGrpSpPr/>
          <p:nvPr userDrawn="1"/>
        </p:nvGrpSpPr>
        <p:grpSpPr>
          <a:xfrm>
            <a:off x="10518874" y="5816844"/>
            <a:ext cx="875665" cy="153035"/>
            <a:chOff x="10518874" y="5816844"/>
            <a:chExt cx="875665" cy="153035"/>
          </a:xfrm>
        </p:grpSpPr>
        <p:pic>
          <p:nvPicPr>
            <p:cNvPr id="13" name="object 7">
              <a:extLst>
                <a:ext uri="{FF2B5EF4-FFF2-40B4-BE49-F238E27FC236}">
                  <a16:creationId xmlns:a16="http://schemas.microsoft.com/office/drawing/2014/main" id="{B94755A8-EA97-904A-6A2A-01FDF800C284}"/>
                </a:ext>
              </a:extLst>
            </p:cNvPr>
            <p:cNvPicPr/>
            <p:nvPr/>
          </p:nvPicPr>
          <p:blipFill>
            <a:blip r:embed="rId2" cstate="print"/>
            <a:stretch>
              <a:fillRect/>
            </a:stretch>
          </p:blipFill>
          <p:spPr>
            <a:xfrm>
              <a:off x="10518874" y="5854847"/>
              <a:ext cx="189007" cy="114731"/>
            </a:xfrm>
            <a:prstGeom prst="rect">
              <a:avLst/>
            </a:prstGeom>
          </p:spPr>
        </p:pic>
        <p:pic>
          <p:nvPicPr>
            <p:cNvPr id="14" name="object 8">
              <a:extLst>
                <a:ext uri="{FF2B5EF4-FFF2-40B4-BE49-F238E27FC236}">
                  <a16:creationId xmlns:a16="http://schemas.microsoft.com/office/drawing/2014/main" id="{BB809BF5-929F-9B5C-8FB3-EDCAD2BFC76D}"/>
                </a:ext>
              </a:extLst>
            </p:cNvPr>
            <p:cNvPicPr/>
            <p:nvPr/>
          </p:nvPicPr>
          <p:blipFill>
            <a:blip r:embed="rId3" cstate="print"/>
            <a:stretch>
              <a:fillRect/>
            </a:stretch>
          </p:blipFill>
          <p:spPr>
            <a:xfrm>
              <a:off x="10730267" y="5816844"/>
              <a:ext cx="310642" cy="152642"/>
            </a:xfrm>
            <a:prstGeom prst="rect">
              <a:avLst/>
            </a:prstGeom>
          </p:spPr>
        </p:pic>
        <p:pic>
          <p:nvPicPr>
            <p:cNvPr id="15" name="object 9">
              <a:extLst>
                <a:ext uri="{FF2B5EF4-FFF2-40B4-BE49-F238E27FC236}">
                  <a16:creationId xmlns:a16="http://schemas.microsoft.com/office/drawing/2014/main" id="{3DD6AE45-89CD-B9C3-BBC9-71AE147D0E90}"/>
                </a:ext>
              </a:extLst>
            </p:cNvPr>
            <p:cNvPicPr/>
            <p:nvPr/>
          </p:nvPicPr>
          <p:blipFill>
            <a:blip r:embed="rId4" cstate="print"/>
            <a:stretch>
              <a:fillRect/>
            </a:stretch>
          </p:blipFill>
          <p:spPr>
            <a:xfrm>
              <a:off x="11068231" y="5855889"/>
              <a:ext cx="64706" cy="112280"/>
            </a:xfrm>
            <a:prstGeom prst="rect">
              <a:avLst/>
            </a:prstGeom>
          </p:spPr>
        </p:pic>
        <p:pic>
          <p:nvPicPr>
            <p:cNvPr id="16" name="object 10">
              <a:extLst>
                <a:ext uri="{FF2B5EF4-FFF2-40B4-BE49-F238E27FC236}">
                  <a16:creationId xmlns:a16="http://schemas.microsoft.com/office/drawing/2014/main" id="{B4C7BD73-6934-4484-8201-B31A41BDF631}"/>
                </a:ext>
              </a:extLst>
            </p:cNvPr>
            <p:cNvPicPr/>
            <p:nvPr/>
          </p:nvPicPr>
          <p:blipFill>
            <a:blip r:embed="rId5" cstate="print"/>
            <a:stretch>
              <a:fillRect/>
            </a:stretch>
          </p:blipFill>
          <p:spPr>
            <a:xfrm>
              <a:off x="11173120" y="5845112"/>
              <a:ext cx="221231" cy="124470"/>
            </a:xfrm>
            <a:prstGeom prst="rect">
              <a:avLst/>
            </a:prstGeom>
          </p:spPr>
        </p:pic>
      </p:grpSp>
      <p:grpSp>
        <p:nvGrpSpPr>
          <p:cNvPr id="17" name="object 11">
            <a:extLst>
              <a:ext uri="{FF2B5EF4-FFF2-40B4-BE49-F238E27FC236}">
                <a16:creationId xmlns:a16="http://schemas.microsoft.com/office/drawing/2014/main" id="{FA89C8EF-C104-D9B5-BBD6-7EB105FAE2C3}"/>
              </a:ext>
            </a:extLst>
          </p:cNvPr>
          <p:cNvGrpSpPr/>
          <p:nvPr userDrawn="1"/>
        </p:nvGrpSpPr>
        <p:grpSpPr>
          <a:xfrm>
            <a:off x="10518965" y="6034806"/>
            <a:ext cx="1085215" cy="118745"/>
            <a:chOff x="10518965" y="6034806"/>
            <a:chExt cx="1085215" cy="118745"/>
          </a:xfrm>
        </p:grpSpPr>
        <p:pic>
          <p:nvPicPr>
            <p:cNvPr id="18" name="object 12">
              <a:extLst>
                <a:ext uri="{FF2B5EF4-FFF2-40B4-BE49-F238E27FC236}">
                  <a16:creationId xmlns:a16="http://schemas.microsoft.com/office/drawing/2014/main" id="{CD08CFB0-AC00-8A63-EA65-10A46998428C}"/>
                </a:ext>
              </a:extLst>
            </p:cNvPr>
            <p:cNvPicPr/>
            <p:nvPr/>
          </p:nvPicPr>
          <p:blipFill>
            <a:blip r:embed="rId6" cstate="print"/>
            <a:stretch>
              <a:fillRect/>
            </a:stretch>
          </p:blipFill>
          <p:spPr>
            <a:xfrm>
              <a:off x="10518965" y="6035902"/>
              <a:ext cx="71031" cy="115735"/>
            </a:xfrm>
            <a:prstGeom prst="rect">
              <a:avLst/>
            </a:prstGeom>
          </p:spPr>
        </p:pic>
        <p:pic>
          <p:nvPicPr>
            <p:cNvPr id="19" name="object 13">
              <a:extLst>
                <a:ext uri="{FF2B5EF4-FFF2-40B4-BE49-F238E27FC236}">
                  <a16:creationId xmlns:a16="http://schemas.microsoft.com/office/drawing/2014/main" id="{35D25F07-C06F-901C-454E-C04D549F1880}"/>
                </a:ext>
              </a:extLst>
            </p:cNvPr>
            <p:cNvPicPr/>
            <p:nvPr/>
          </p:nvPicPr>
          <p:blipFill>
            <a:blip r:embed="rId7" cstate="print"/>
            <a:stretch>
              <a:fillRect/>
            </a:stretch>
          </p:blipFill>
          <p:spPr>
            <a:xfrm>
              <a:off x="10613057" y="6034991"/>
              <a:ext cx="190657" cy="118228"/>
            </a:xfrm>
            <a:prstGeom prst="rect">
              <a:avLst/>
            </a:prstGeom>
          </p:spPr>
        </p:pic>
        <p:pic>
          <p:nvPicPr>
            <p:cNvPr id="20" name="object 14">
              <a:extLst>
                <a:ext uri="{FF2B5EF4-FFF2-40B4-BE49-F238E27FC236}">
                  <a16:creationId xmlns:a16="http://schemas.microsoft.com/office/drawing/2014/main" id="{96A505B1-F882-7577-5A51-8E233F2C9701}"/>
                </a:ext>
              </a:extLst>
            </p:cNvPr>
            <p:cNvPicPr/>
            <p:nvPr/>
          </p:nvPicPr>
          <p:blipFill>
            <a:blip r:embed="rId8" cstate="print"/>
            <a:stretch>
              <a:fillRect/>
            </a:stretch>
          </p:blipFill>
          <p:spPr>
            <a:xfrm>
              <a:off x="10827508" y="6035352"/>
              <a:ext cx="93268" cy="117462"/>
            </a:xfrm>
            <a:prstGeom prst="rect">
              <a:avLst/>
            </a:prstGeom>
          </p:spPr>
        </p:pic>
        <p:pic>
          <p:nvPicPr>
            <p:cNvPr id="21" name="object 15">
              <a:extLst>
                <a:ext uri="{FF2B5EF4-FFF2-40B4-BE49-F238E27FC236}">
                  <a16:creationId xmlns:a16="http://schemas.microsoft.com/office/drawing/2014/main" id="{2C495322-3035-0DDE-1177-7FB490389B2C}"/>
                </a:ext>
              </a:extLst>
            </p:cNvPr>
            <p:cNvPicPr/>
            <p:nvPr/>
          </p:nvPicPr>
          <p:blipFill>
            <a:blip r:embed="rId9" cstate="print"/>
            <a:stretch>
              <a:fillRect/>
            </a:stretch>
          </p:blipFill>
          <p:spPr>
            <a:xfrm>
              <a:off x="10941095" y="6036038"/>
              <a:ext cx="86728" cy="116776"/>
            </a:xfrm>
            <a:prstGeom prst="rect">
              <a:avLst/>
            </a:prstGeom>
          </p:spPr>
        </p:pic>
        <p:pic>
          <p:nvPicPr>
            <p:cNvPr id="22" name="object 16">
              <a:extLst>
                <a:ext uri="{FF2B5EF4-FFF2-40B4-BE49-F238E27FC236}">
                  <a16:creationId xmlns:a16="http://schemas.microsoft.com/office/drawing/2014/main" id="{EE2E7C0B-1E22-9EB5-9A32-56D3C4BDCD50}"/>
                </a:ext>
              </a:extLst>
            </p:cNvPr>
            <p:cNvPicPr/>
            <p:nvPr/>
          </p:nvPicPr>
          <p:blipFill>
            <a:blip r:embed="rId10" cstate="print"/>
            <a:stretch>
              <a:fillRect/>
            </a:stretch>
          </p:blipFill>
          <p:spPr>
            <a:xfrm>
              <a:off x="11048188" y="6035123"/>
              <a:ext cx="172477" cy="117690"/>
            </a:xfrm>
            <a:prstGeom prst="rect">
              <a:avLst/>
            </a:prstGeom>
          </p:spPr>
        </p:pic>
        <p:pic>
          <p:nvPicPr>
            <p:cNvPr id="23" name="object 17">
              <a:extLst>
                <a:ext uri="{FF2B5EF4-FFF2-40B4-BE49-F238E27FC236}">
                  <a16:creationId xmlns:a16="http://schemas.microsoft.com/office/drawing/2014/main" id="{C6F781DE-5A9A-31E3-9154-BE586848782E}"/>
                </a:ext>
              </a:extLst>
            </p:cNvPr>
            <p:cNvPicPr/>
            <p:nvPr/>
          </p:nvPicPr>
          <p:blipFill>
            <a:blip r:embed="rId11" cstate="print"/>
            <a:stretch>
              <a:fillRect/>
            </a:stretch>
          </p:blipFill>
          <p:spPr>
            <a:xfrm>
              <a:off x="11241360" y="6036038"/>
              <a:ext cx="170746" cy="116776"/>
            </a:xfrm>
            <a:prstGeom prst="rect">
              <a:avLst/>
            </a:prstGeom>
          </p:spPr>
        </p:pic>
        <p:pic>
          <p:nvPicPr>
            <p:cNvPr id="24" name="object 18">
              <a:extLst>
                <a:ext uri="{FF2B5EF4-FFF2-40B4-BE49-F238E27FC236}">
                  <a16:creationId xmlns:a16="http://schemas.microsoft.com/office/drawing/2014/main" id="{8BA8EF75-96D1-BF7F-5418-AFF7BEEF5650}"/>
                </a:ext>
              </a:extLst>
            </p:cNvPr>
            <p:cNvPicPr/>
            <p:nvPr/>
          </p:nvPicPr>
          <p:blipFill>
            <a:blip r:embed="rId12" cstate="print"/>
            <a:stretch>
              <a:fillRect/>
            </a:stretch>
          </p:blipFill>
          <p:spPr>
            <a:xfrm>
              <a:off x="11442586" y="6034806"/>
              <a:ext cx="161450" cy="118413"/>
            </a:xfrm>
            <a:prstGeom prst="rect">
              <a:avLst/>
            </a:prstGeom>
          </p:spPr>
        </p:pic>
      </p:grpSp>
      <p:grpSp>
        <p:nvGrpSpPr>
          <p:cNvPr id="25" name="object 19">
            <a:extLst>
              <a:ext uri="{FF2B5EF4-FFF2-40B4-BE49-F238E27FC236}">
                <a16:creationId xmlns:a16="http://schemas.microsoft.com/office/drawing/2014/main" id="{7AF4A3B6-C2B9-F252-286B-B97BAF57E223}"/>
              </a:ext>
            </a:extLst>
          </p:cNvPr>
          <p:cNvGrpSpPr/>
          <p:nvPr userDrawn="1"/>
        </p:nvGrpSpPr>
        <p:grpSpPr>
          <a:xfrm>
            <a:off x="9883303" y="5704701"/>
            <a:ext cx="564515" cy="559435"/>
            <a:chOff x="9883303" y="5704701"/>
            <a:chExt cx="564515" cy="559435"/>
          </a:xfrm>
        </p:grpSpPr>
        <p:sp>
          <p:nvSpPr>
            <p:cNvPr id="26" name="object 20">
              <a:extLst>
                <a:ext uri="{FF2B5EF4-FFF2-40B4-BE49-F238E27FC236}">
                  <a16:creationId xmlns:a16="http://schemas.microsoft.com/office/drawing/2014/main" id="{9DB324A2-AF70-4A18-3087-64F4B3B63B57}"/>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7" name="object 21">
              <a:extLst>
                <a:ext uri="{FF2B5EF4-FFF2-40B4-BE49-F238E27FC236}">
                  <a16:creationId xmlns:a16="http://schemas.microsoft.com/office/drawing/2014/main" id="{EA0F1AEF-2C66-71BF-52F8-E832CEEA9655}"/>
                </a:ext>
              </a:extLst>
            </p:cNvPr>
            <p:cNvPicPr/>
            <p:nvPr/>
          </p:nvPicPr>
          <p:blipFill>
            <a:blip r:embed="rId13" cstate="print"/>
            <a:stretch>
              <a:fillRect/>
            </a:stretch>
          </p:blipFill>
          <p:spPr>
            <a:xfrm>
              <a:off x="10192574" y="6086944"/>
              <a:ext cx="235826" cy="177101"/>
            </a:xfrm>
            <a:prstGeom prst="rect">
              <a:avLst/>
            </a:prstGeom>
          </p:spPr>
        </p:pic>
        <p:sp>
          <p:nvSpPr>
            <p:cNvPr id="28" name="object 22">
              <a:extLst>
                <a:ext uri="{FF2B5EF4-FFF2-40B4-BE49-F238E27FC236}">
                  <a16:creationId xmlns:a16="http://schemas.microsoft.com/office/drawing/2014/main" id="{0601894C-06B7-8A98-512C-7C3E3C3F745B}"/>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9" name="object 23">
            <a:extLst>
              <a:ext uri="{FF2B5EF4-FFF2-40B4-BE49-F238E27FC236}">
                <a16:creationId xmlns:a16="http://schemas.microsoft.com/office/drawing/2014/main" id="{AC5F31AD-41A3-770A-A8E1-C5B5B5175A75}"/>
              </a:ext>
            </a:extLst>
          </p:cNvPr>
          <p:cNvGrpSpPr/>
          <p:nvPr userDrawn="1"/>
        </p:nvGrpSpPr>
        <p:grpSpPr>
          <a:xfrm>
            <a:off x="11104989" y="219963"/>
            <a:ext cx="747395" cy="815340"/>
            <a:chOff x="11104989" y="219963"/>
            <a:chExt cx="747395" cy="815340"/>
          </a:xfrm>
        </p:grpSpPr>
        <p:sp>
          <p:nvSpPr>
            <p:cNvPr id="30" name="object 24">
              <a:extLst>
                <a:ext uri="{FF2B5EF4-FFF2-40B4-BE49-F238E27FC236}">
                  <a16:creationId xmlns:a16="http://schemas.microsoft.com/office/drawing/2014/main" id="{8EE5F5B5-89DB-F188-F92E-DE6696F8B5AB}"/>
                </a:ext>
              </a:extLst>
            </p:cNvPr>
            <p:cNvSpPr/>
            <p:nvPr/>
          </p:nvSpPr>
          <p:spPr>
            <a:xfrm>
              <a:off x="11104989" y="219963"/>
              <a:ext cx="747395" cy="815340"/>
            </a:xfrm>
            <a:custGeom>
              <a:avLst/>
              <a:gdLst/>
              <a:ahLst/>
              <a:cxnLst/>
              <a:rect l="l" t="t" r="r" b="b"/>
              <a:pathLst>
                <a:path w="747395" h="815340">
                  <a:moveTo>
                    <a:pt x="373692" y="0"/>
                  </a:moveTo>
                  <a:lnTo>
                    <a:pt x="334132" y="5160"/>
                  </a:lnTo>
                  <a:lnTo>
                    <a:pt x="296646" y="20640"/>
                  </a:lnTo>
                  <a:lnTo>
                    <a:pt x="77050" y="147424"/>
                  </a:lnTo>
                  <a:lnTo>
                    <a:pt x="44898" y="172152"/>
                  </a:lnTo>
                  <a:lnTo>
                    <a:pt x="20647" y="203836"/>
                  </a:lnTo>
                  <a:lnTo>
                    <a:pt x="5334" y="240681"/>
                  </a:lnTo>
                  <a:lnTo>
                    <a:pt x="0" y="280889"/>
                  </a:lnTo>
                  <a:lnTo>
                    <a:pt x="0" y="534457"/>
                  </a:lnTo>
                  <a:lnTo>
                    <a:pt x="5334" y="574663"/>
                  </a:lnTo>
                  <a:lnTo>
                    <a:pt x="20647" y="611503"/>
                  </a:lnTo>
                  <a:lnTo>
                    <a:pt x="44898" y="643183"/>
                  </a:lnTo>
                  <a:lnTo>
                    <a:pt x="77050" y="667908"/>
                  </a:lnTo>
                  <a:lnTo>
                    <a:pt x="296646" y="794692"/>
                  </a:lnTo>
                  <a:lnTo>
                    <a:pt x="334132" y="810180"/>
                  </a:lnTo>
                  <a:lnTo>
                    <a:pt x="373692" y="815343"/>
                  </a:lnTo>
                  <a:lnTo>
                    <a:pt x="413255" y="810180"/>
                  </a:lnTo>
                  <a:lnTo>
                    <a:pt x="450748" y="794692"/>
                  </a:lnTo>
                  <a:lnTo>
                    <a:pt x="670344" y="667908"/>
                  </a:lnTo>
                  <a:lnTo>
                    <a:pt x="702494" y="643183"/>
                  </a:lnTo>
                  <a:lnTo>
                    <a:pt x="726741" y="611503"/>
                  </a:lnTo>
                  <a:lnTo>
                    <a:pt x="742049" y="574663"/>
                  </a:lnTo>
                  <a:lnTo>
                    <a:pt x="747382" y="534457"/>
                  </a:lnTo>
                  <a:lnTo>
                    <a:pt x="747382" y="280889"/>
                  </a:lnTo>
                  <a:lnTo>
                    <a:pt x="742049" y="240681"/>
                  </a:lnTo>
                  <a:lnTo>
                    <a:pt x="726741" y="203836"/>
                  </a:lnTo>
                  <a:lnTo>
                    <a:pt x="702494" y="172152"/>
                  </a:lnTo>
                  <a:lnTo>
                    <a:pt x="670344" y="147424"/>
                  </a:lnTo>
                  <a:lnTo>
                    <a:pt x="450748" y="20640"/>
                  </a:lnTo>
                  <a:lnTo>
                    <a:pt x="413255" y="5160"/>
                  </a:lnTo>
                  <a:lnTo>
                    <a:pt x="373692" y="0"/>
                  </a:lnTo>
                  <a:close/>
                </a:path>
              </a:pathLst>
            </a:custGeom>
            <a:solidFill>
              <a:srgbClr val="BAB8A8"/>
            </a:solidFill>
          </p:spPr>
          <p:txBody>
            <a:bodyPr wrap="square" lIns="0" tIns="0" rIns="0" bIns="0" rtlCol="0"/>
            <a:lstStyle/>
            <a:p>
              <a:endParaRPr/>
            </a:p>
          </p:txBody>
        </p:sp>
        <p:sp>
          <p:nvSpPr>
            <p:cNvPr id="31" name="object 25">
              <a:extLst>
                <a:ext uri="{FF2B5EF4-FFF2-40B4-BE49-F238E27FC236}">
                  <a16:creationId xmlns:a16="http://schemas.microsoft.com/office/drawing/2014/main" id="{338D55E8-E273-5AE4-12D5-C44D78240FBA}"/>
                </a:ext>
              </a:extLst>
            </p:cNvPr>
            <p:cNvSpPr/>
            <p:nvPr/>
          </p:nvSpPr>
          <p:spPr>
            <a:xfrm>
              <a:off x="11240203" y="427252"/>
              <a:ext cx="483870" cy="401955"/>
            </a:xfrm>
            <a:custGeom>
              <a:avLst/>
              <a:gdLst/>
              <a:ahLst/>
              <a:cxnLst/>
              <a:rect l="l" t="t" r="r" b="b"/>
              <a:pathLst>
                <a:path w="483870" h="401955">
                  <a:moveTo>
                    <a:pt x="339681" y="255638"/>
                  </a:moveTo>
                  <a:lnTo>
                    <a:pt x="303250" y="255638"/>
                  </a:lnTo>
                  <a:lnTo>
                    <a:pt x="305158" y="266411"/>
                  </a:lnTo>
                  <a:lnTo>
                    <a:pt x="308037" y="279233"/>
                  </a:lnTo>
                  <a:lnTo>
                    <a:pt x="311014" y="291174"/>
                  </a:lnTo>
                  <a:lnTo>
                    <a:pt x="313169" y="299288"/>
                  </a:lnTo>
                  <a:lnTo>
                    <a:pt x="313770" y="313308"/>
                  </a:lnTo>
                  <a:lnTo>
                    <a:pt x="313228" y="335711"/>
                  </a:lnTo>
                  <a:lnTo>
                    <a:pt x="313180" y="337683"/>
                  </a:lnTo>
                  <a:lnTo>
                    <a:pt x="313056" y="341058"/>
                  </a:lnTo>
                  <a:lnTo>
                    <a:pt x="312931" y="344476"/>
                  </a:lnTo>
                  <a:lnTo>
                    <a:pt x="312900" y="345330"/>
                  </a:lnTo>
                  <a:lnTo>
                    <a:pt x="312798" y="348094"/>
                  </a:lnTo>
                  <a:lnTo>
                    <a:pt x="312698" y="350839"/>
                  </a:lnTo>
                  <a:lnTo>
                    <a:pt x="312594" y="353656"/>
                  </a:lnTo>
                  <a:lnTo>
                    <a:pt x="312503" y="356142"/>
                  </a:lnTo>
                  <a:lnTo>
                    <a:pt x="312405" y="358825"/>
                  </a:lnTo>
                  <a:lnTo>
                    <a:pt x="312292" y="361910"/>
                  </a:lnTo>
                  <a:lnTo>
                    <a:pt x="312214" y="365556"/>
                  </a:lnTo>
                  <a:lnTo>
                    <a:pt x="312106" y="370587"/>
                  </a:lnTo>
                  <a:lnTo>
                    <a:pt x="312000" y="375488"/>
                  </a:lnTo>
                  <a:lnTo>
                    <a:pt x="313940" y="380032"/>
                  </a:lnTo>
                  <a:lnTo>
                    <a:pt x="348526" y="401688"/>
                  </a:lnTo>
                  <a:lnTo>
                    <a:pt x="350100" y="400100"/>
                  </a:lnTo>
                  <a:lnTo>
                    <a:pt x="351701" y="398525"/>
                  </a:lnTo>
                  <a:lnTo>
                    <a:pt x="350481" y="395744"/>
                  </a:lnTo>
                  <a:lnTo>
                    <a:pt x="354681" y="395744"/>
                  </a:lnTo>
                  <a:lnTo>
                    <a:pt x="354553" y="395140"/>
                  </a:lnTo>
                  <a:lnTo>
                    <a:pt x="354459" y="394699"/>
                  </a:lnTo>
                  <a:lnTo>
                    <a:pt x="351724" y="390734"/>
                  </a:lnTo>
                  <a:lnTo>
                    <a:pt x="344301" y="381635"/>
                  </a:lnTo>
                  <a:lnTo>
                    <a:pt x="329958" y="364524"/>
                  </a:lnTo>
                  <a:lnTo>
                    <a:pt x="329895" y="350839"/>
                  </a:lnTo>
                  <a:lnTo>
                    <a:pt x="330185" y="345647"/>
                  </a:lnTo>
                  <a:lnTo>
                    <a:pt x="330250" y="344476"/>
                  </a:lnTo>
                  <a:lnTo>
                    <a:pt x="331520" y="329844"/>
                  </a:lnTo>
                  <a:lnTo>
                    <a:pt x="332900" y="315943"/>
                  </a:lnTo>
                  <a:lnTo>
                    <a:pt x="334246" y="302885"/>
                  </a:lnTo>
                  <a:lnTo>
                    <a:pt x="335534" y="291174"/>
                  </a:lnTo>
                  <a:lnTo>
                    <a:pt x="339638" y="256006"/>
                  </a:lnTo>
                  <a:lnTo>
                    <a:pt x="339681" y="255638"/>
                  </a:lnTo>
                  <a:close/>
                </a:path>
                <a:path w="483870" h="401955">
                  <a:moveTo>
                    <a:pt x="112539" y="45759"/>
                  </a:moveTo>
                  <a:lnTo>
                    <a:pt x="76028" y="57908"/>
                  </a:lnTo>
                  <a:lnTo>
                    <a:pt x="49337" y="78616"/>
                  </a:lnTo>
                  <a:lnTo>
                    <a:pt x="32169" y="102412"/>
                  </a:lnTo>
                  <a:lnTo>
                    <a:pt x="25739" y="123498"/>
                  </a:lnTo>
                  <a:lnTo>
                    <a:pt x="27981" y="138775"/>
                  </a:lnTo>
                  <a:lnTo>
                    <a:pt x="28090" y="139523"/>
                  </a:lnTo>
                  <a:lnTo>
                    <a:pt x="34163" y="150188"/>
                  </a:lnTo>
                  <a:lnTo>
                    <a:pt x="38900" y="155193"/>
                  </a:lnTo>
                  <a:lnTo>
                    <a:pt x="42062" y="157987"/>
                  </a:lnTo>
                  <a:lnTo>
                    <a:pt x="38900" y="171081"/>
                  </a:lnTo>
                  <a:lnTo>
                    <a:pt x="39712" y="179412"/>
                  </a:lnTo>
                  <a:lnTo>
                    <a:pt x="42891" y="186943"/>
                  </a:lnTo>
                  <a:lnTo>
                    <a:pt x="42955" y="187097"/>
                  </a:lnTo>
                  <a:lnTo>
                    <a:pt x="49282" y="197129"/>
                  </a:lnTo>
                  <a:lnTo>
                    <a:pt x="55389" y="208723"/>
                  </a:lnTo>
                  <a:lnTo>
                    <a:pt x="57975" y="221094"/>
                  </a:lnTo>
                  <a:lnTo>
                    <a:pt x="55341" y="231813"/>
                  </a:lnTo>
                  <a:lnTo>
                    <a:pt x="49274" y="240041"/>
                  </a:lnTo>
                  <a:lnTo>
                    <a:pt x="41485" y="247542"/>
                  </a:lnTo>
                  <a:lnTo>
                    <a:pt x="33743" y="256006"/>
                  </a:lnTo>
                  <a:lnTo>
                    <a:pt x="28700" y="265538"/>
                  </a:lnTo>
                  <a:lnTo>
                    <a:pt x="26732" y="275462"/>
                  </a:lnTo>
                  <a:lnTo>
                    <a:pt x="26701" y="275618"/>
                  </a:lnTo>
                  <a:lnTo>
                    <a:pt x="26046" y="287103"/>
                  </a:lnTo>
                  <a:lnTo>
                    <a:pt x="25147" y="299288"/>
                  </a:lnTo>
                  <a:lnTo>
                    <a:pt x="14222" y="340814"/>
                  </a:lnTo>
                  <a:lnTo>
                    <a:pt x="0" y="358825"/>
                  </a:lnTo>
                  <a:lnTo>
                    <a:pt x="3581" y="366763"/>
                  </a:lnTo>
                  <a:lnTo>
                    <a:pt x="12306" y="373113"/>
                  </a:lnTo>
                  <a:lnTo>
                    <a:pt x="13003" y="381635"/>
                  </a:lnTo>
                  <a:lnTo>
                    <a:pt x="13119" y="383044"/>
                  </a:lnTo>
                  <a:lnTo>
                    <a:pt x="7162" y="386600"/>
                  </a:lnTo>
                  <a:lnTo>
                    <a:pt x="15087" y="392950"/>
                  </a:lnTo>
                  <a:lnTo>
                    <a:pt x="19930" y="396591"/>
                  </a:lnTo>
                  <a:lnTo>
                    <a:pt x="24068" y="398218"/>
                  </a:lnTo>
                  <a:lnTo>
                    <a:pt x="29646" y="398218"/>
                  </a:lnTo>
                  <a:lnTo>
                    <a:pt x="39306" y="396913"/>
                  </a:lnTo>
                  <a:lnTo>
                    <a:pt x="35430" y="390734"/>
                  </a:lnTo>
                  <a:lnTo>
                    <a:pt x="35331" y="390575"/>
                  </a:lnTo>
                  <a:lnTo>
                    <a:pt x="43662" y="390575"/>
                  </a:lnTo>
                  <a:lnTo>
                    <a:pt x="43662" y="388975"/>
                  </a:lnTo>
                  <a:lnTo>
                    <a:pt x="37325" y="382612"/>
                  </a:lnTo>
                  <a:lnTo>
                    <a:pt x="37566" y="380032"/>
                  </a:lnTo>
                  <a:lnTo>
                    <a:pt x="37693" y="378675"/>
                  </a:lnTo>
                  <a:lnTo>
                    <a:pt x="31762" y="368757"/>
                  </a:lnTo>
                  <a:lnTo>
                    <a:pt x="31267" y="359219"/>
                  </a:lnTo>
                  <a:lnTo>
                    <a:pt x="31226" y="358421"/>
                  </a:lnTo>
                  <a:lnTo>
                    <a:pt x="31108" y="356142"/>
                  </a:lnTo>
                  <a:lnTo>
                    <a:pt x="33020" y="341058"/>
                  </a:lnTo>
                  <a:lnTo>
                    <a:pt x="48791" y="289916"/>
                  </a:lnTo>
                  <a:lnTo>
                    <a:pt x="67894" y="264363"/>
                  </a:lnTo>
                  <a:lnTo>
                    <a:pt x="102089" y="264363"/>
                  </a:lnTo>
                  <a:lnTo>
                    <a:pt x="106984" y="252998"/>
                  </a:lnTo>
                  <a:lnTo>
                    <a:pt x="113353" y="241292"/>
                  </a:lnTo>
                  <a:lnTo>
                    <a:pt x="117487" y="234988"/>
                  </a:lnTo>
                  <a:lnTo>
                    <a:pt x="120268" y="231813"/>
                  </a:lnTo>
                  <a:lnTo>
                    <a:pt x="123456" y="226656"/>
                  </a:lnTo>
                  <a:lnTo>
                    <a:pt x="424308" y="226656"/>
                  </a:lnTo>
                  <a:lnTo>
                    <a:pt x="428539" y="218211"/>
                  </a:lnTo>
                  <a:lnTo>
                    <a:pt x="431101" y="201801"/>
                  </a:lnTo>
                  <a:lnTo>
                    <a:pt x="432647" y="187097"/>
                  </a:lnTo>
                  <a:lnTo>
                    <a:pt x="432663" y="186943"/>
                  </a:lnTo>
                  <a:lnTo>
                    <a:pt x="437284" y="172673"/>
                  </a:lnTo>
                  <a:lnTo>
                    <a:pt x="444663" y="156430"/>
                  </a:lnTo>
                  <a:lnTo>
                    <a:pt x="452192" y="138775"/>
                  </a:lnTo>
                  <a:lnTo>
                    <a:pt x="457263" y="120268"/>
                  </a:lnTo>
                  <a:lnTo>
                    <a:pt x="457837" y="102412"/>
                  </a:lnTo>
                  <a:lnTo>
                    <a:pt x="457904" y="100336"/>
                  </a:lnTo>
                  <a:lnTo>
                    <a:pt x="455229" y="80224"/>
                  </a:lnTo>
                  <a:lnTo>
                    <a:pt x="451757" y="65205"/>
                  </a:lnTo>
                  <a:lnTo>
                    <a:pt x="291964" y="65205"/>
                  </a:lnTo>
                  <a:lnTo>
                    <a:pt x="253203" y="63752"/>
                  </a:lnTo>
                  <a:lnTo>
                    <a:pt x="208703" y="57314"/>
                  </a:lnTo>
                  <a:lnTo>
                    <a:pt x="159169" y="47637"/>
                  </a:lnTo>
                  <a:lnTo>
                    <a:pt x="112539" y="45759"/>
                  </a:lnTo>
                  <a:close/>
                </a:path>
                <a:path w="483870" h="401955">
                  <a:moveTo>
                    <a:pt x="354681" y="395744"/>
                  </a:moveTo>
                  <a:lnTo>
                    <a:pt x="350481" y="395744"/>
                  </a:lnTo>
                  <a:lnTo>
                    <a:pt x="352094" y="396125"/>
                  </a:lnTo>
                  <a:lnTo>
                    <a:pt x="355158" y="396591"/>
                  </a:lnTo>
                  <a:lnTo>
                    <a:pt x="354860" y="396591"/>
                  </a:lnTo>
                  <a:lnTo>
                    <a:pt x="354761" y="396125"/>
                  </a:lnTo>
                  <a:lnTo>
                    <a:pt x="354681" y="395744"/>
                  </a:lnTo>
                  <a:close/>
                </a:path>
                <a:path w="483870" h="401955">
                  <a:moveTo>
                    <a:pt x="43662" y="390575"/>
                  </a:moveTo>
                  <a:lnTo>
                    <a:pt x="35331" y="390575"/>
                  </a:lnTo>
                  <a:lnTo>
                    <a:pt x="43662" y="391756"/>
                  </a:lnTo>
                  <a:lnTo>
                    <a:pt x="43662" y="390575"/>
                  </a:lnTo>
                  <a:close/>
                </a:path>
                <a:path w="483870" h="401955">
                  <a:moveTo>
                    <a:pt x="370316" y="254838"/>
                  </a:moveTo>
                  <a:lnTo>
                    <a:pt x="339775" y="254838"/>
                  </a:lnTo>
                  <a:lnTo>
                    <a:pt x="347662" y="281467"/>
                  </a:lnTo>
                  <a:lnTo>
                    <a:pt x="347750" y="281764"/>
                  </a:lnTo>
                  <a:lnTo>
                    <a:pt x="351734" y="319335"/>
                  </a:lnTo>
                  <a:lnTo>
                    <a:pt x="352743" y="344476"/>
                  </a:lnTo>
                  <a:lnTo>
                    <a:pt x="352778" y="345330"/>
                  </a:lnTo>
                  <a:lnTo>
                    <a:pt x="352889" y="348094"/>
                  </a:lnTo>
                  <a:lnTo>
                    <a:pt x="352999" y="350839"/>
                  </a:lnTo>
                  <a:lnTo>
                    <a:pt x="353030" y="351624"/>
                  </a:lnTo>
                  <a:lnTo>
                    <a:pt x="353138" y="356683"/>
                  </a:lnTo>
                  <a:lnTo>
                    <a:pt x="371144" y="391375"/>
                  </a:lnTo>
                  <a:lnTo>
                    <a:pt x="394550" y="391375"/>
                  </a:lnTo>
                  <a:lnTo>
                    <a:pt x="394550" y="388581"/>
                  </a:lnTo>
                  <a:lnTo>
                    <a:pt x="389157" y="381850"/>
                  </a:lnTo>
                  <a:lnTo>
                    <a:pt x="388607" y="381850"/>
                  </a:lnTo>
                  <a:lnTo>
                    <a:pt x="388500" y="381635"/>
                  </a:lnTo>
                  <a:lnTo>
                    <a:pt x="386613" y="378675"/>
                  </a:lnTo>
                  <a:lnTo>
                    <a:pt x="387024" y="378675"/>
                  </a:lnTo>
                  <a:lnTo>
                    <a:pt x="386275" y="377174"/>
                  </a:lnTo>
                  <a:lnTo>
                    <a:pt x="384634" y="374043"/>
                  </a:lnTo>
                  <a:lnTo>
                    <a:pt x="382492" y="370725"/>
                  </a:lnTo>
                  <a:lnTo>
                    <a:pt x="378009" y="364524"/>
                  </a:lnTo>
                  <a:lnTo>
                    <a:pt x="369925" y="353656"/>
                  </a:lnTo>
                  <a:lnTo>
                    <a:pt x="369947" y="300850"/>
                  </a:lnTo>
                  <a:lnTo>
                    <a:pt x="370057" y="287103"/>
                  </a:lnTo>
                  <a:lnTo>
                    <a:pt x="370180" y="271785"/>
                  </a:lnTo>
                  <a:lnTo>
                    <a:pt x="370306" y="256006"/>
                  </a:lnTo>
                  <a:lnTo>
                    <a:pt x="370316" y="254838"/>
                  </a:lnTo>
                  <a:close/>
                </a:path>
                <a:path w="483870" h="401955">
                  <a:moveTo>
                    <a:pt x="387700" y="380032"/>
                  </a:moveTo>
                  <a:lnTo>
                    <a:pt x="388472" y="381635"/>
                  </a:lnTo>
                  <a:lnTo>
                    <a:pt x="388607" y="381850"/>
                  </a:lnTo>
                  <a:lnTo>
                    <a:pt x="389157" y="381850"/>
                  </a:lnTo>
                  <a:lnTo>
                    <a:pt x="387700" y="380032"/>
                  </a:lnTo>
                  <a:close/>
                </a:path>
                <a:path w="483870" h="401955">
                  <a:moveTo>
                    <a:pt x="386613" y="378675"/>
                  </a:moveTo>
                  <a:lnTo>
                    <a:pt x="388472" y="381635"/>
                  </a:lnTo>
                  <a:lnTo>
                    <a:pt x="387700" y="380032"/>
                  </a:lnTo>
                  <a:lnTo>
                    <a:pt x="386613" y="378675"/>
                  </a:lnTo>
                  <a:close/>
                </a:path>
                <a:path w="483870" h="401955">
                  <a:moveTo>
                    <a:pt x="387024" y="378675"/>
                  </a:moveTo>
                  <a:lnTo>
                    <a:pt x="386613" y="378675"/>
                  </a:lnTo>
                  <a:lnTo>
                    <a:pt x="387700" y="380032"/>
                  </a:lnTo>
                  <a:lnTo>
                    <a:pt x="387024" y="378675"/>
                  </a:lnTo>
                  <a:close/>
                </a:path>
                <a:path w="483870" h="401955">
                  <a:moveTo>
                    <a:pt x="102089" y="264363"/>
                  </a:moveTo>
                  <a:lnTo>
                    <a:pt x="67894" y="264363"/>
                  </a:lnTo>
                  <a:lnTo>
                    <a:pt x="74502" y="281467"/>
                  </a:lnTo>
                  <a:lnTo>
                    <a:pt x="82083" y="305938"/>
                  </a:lnTo>
                  <a:lnTo>
                    <a:pt x="91344" y="344476"/>
                  </a:lnTo>
                  <a:lnTo>
                    <a:pt x="91487" y="345647"/>
                  </a:lnTo>
                  <a:lnTo>
                    <a:pt x="93689" y="351624"/>
                  </a:lnTo>
                  <a:lnTo>
                    <a:pt x="98275" y="358421"/>
                  </a:lnTo>
                  <a:lnTo>
                    <a:pt x="105994" y="365556"/>
                  </a:lnTo>
                  <a:lnTo>
                    <a:pt x="118694" y="375081"/>
                  </a:lnTo>
                  <a:lnTo>
                    <a:pt x="126631" y="373113"/>
                  </a:lnTo>
                  <a:lnTo>
                    <a:pt x="124244" y="367957"/>
                  </a:lnTo>
                  <a:lnTo>
                    <a:pt x="131000" y="367957"/>
                  </a:lnTo>
                  <a:lnTo>
                    <a:pt x="130606" y="365556"/>
                  </a:lnTo>
                  <a:lnTo>
                    <a:pt x="123863" y="359219"/>
                  </a:lnTo>
                  <a:lnTo>
                    <a:pt x="123819" y="358421"/>
                  </a:lnTo>
                  <a:lnTo>
                    <a:pt x="123696" y="356142"/>
                  </a:lnTo>
                  <a:lnTo>
                    <a:pt x="123638" y="355083"/>
                  </a:lnTo>
                  <a:lnTo>
                    <a:pt x="121219" y="350839"/>
                  </a:lnTo>
                  <a:lnTo>
                    <a:pt x="116646" y="345330"/>
                  </a:lnTo>
                  <a:lnTo>
                    <a:pt x="109956" y="337400"/>
                  </a:lnTo>
                  <a:lnTo>
                    <a:pt x="103926" y="324468"/>
                  </a:lnTo>
                  <a:lnTo>
                    <a:pt x="100685" y="307476"/>
                  </a:lnTo>
                  <a:lnTo>
                    <a:pt x="99476" y="292692"/>
                  </a:lnTo>
                  <a:lnTo>
                    <a:pt x="99352" y="291174"/>
                  </a:lnTo>
                  <a:lnTo>
                    <a:pt x="99278" y="289916"/>
                  </a:lnTo>
                  <a:lnTo>
                    <a:pt x="98985" y="281764"/>
                  </a:lnTo>
                  <a:lnTo>
                    <a:pt x="98869" y="278548"/>
                  </a:lnTo>
                  <a:lnTo>
                    <a:pt x="98844" y="277837"/>
                  </a:lnTo>
                  <a:lnTo>
                    <a:pt x="101160" y="266637"/>
                  </a:lnTo>
                  <a:lnTo>
                    <a:pt x="101207" y="266411"/>
                  </a:lnTo>
                  <a:lnTo>
                    <a:pt x="102089" y="264363"/>
                  </a:lnTo>
                  <a:close/>
                </a:path>
                <a:path w="483870" h="401955">
                  <a:moveTo>
                    <a:pt x="424308" y="226656"/>
                  </a:moveTo>
                  <a:lnTo>
                    <a:pt x="123456" y="226656"/>
                  </a:lnTo>
                  <a:lnTo>
                    <a:pt x="129400" y="230619"/>
                  </a:lnTo>
                  <a:lnTo>
                    <a:pt x="138823" y="238126"/>
                  </a:lnTo>
                  <a:lnTo>
                    <a:pt x="183117" y="264363"/>
                  </a:lnTo>
                  <a:lnTo>
                    <a:pt x="221106" y="275462"/>
                  </a:lnTo>
                  <a:lnTo>
                    <a:pt x="252087" y="279839"/>
                  </a:lnTo>
                  <a:lnTo>
                    <a:pt x="270970" y="279233"/>
                  </a:lnTo>
                  <a:lnTo>
                    <a:pt x="285457" y="271785"/>
                  </a:lnTo>
                  <a:lnTo>
                    <a:pt x="303250" y="255638"/>
                  </a:lnTo>
                  <a:lnTo>
                    <a:pt x="339681" y="255638"/>
                  </a:lnTo>
                  <a:lnTo>
                    <a:pt x="339775" y="254838"/>
                  </a:lnTo>
                  <a:lnTo>
                    <a:pt x="370316" y="254838"/>
                  </a:lnTo>
                  <a:lnTo>
                    <a:pt x="370330" y="252998"/>
                  </a:lnTo>
                  <a:lnTo>
                    <a:pt x="370943" y="252998"/>
                  </a:lnTo>
                  <a:lnTo>
                    <a:pt x="376237" y="252352"/>
                  </a:lnTo>
                  <a:lnTo>
                    <a:pt x="386576" y="249833"/>
                  </a:lnTo>
                  <a:lnTo>
                    <a:pt x="404469" y="244106"/>
                  </a:lnTo>
                  <a:lnTo>
                    <a:pt x="420990" y="233278"/>
                  </a:lnTo>
                  <a:lnTo>
                    <a:pt x="424308" y="226656"/>
                  </a:lnTo>
                  <a:close/>
                </a:path>
                <a:path w="483870" h="401955">
                  <a:moveTo>
                    <a:pt x="470191" y="33743"/>
                  </a:moveTo>
                  <a:lnTo>
                    <a:pt x="377101" y="33743"/>
                  </a:lnTo>
                  <a:lnTo>
                    <a:pt x="377864" y="41293"/>
                  </a:lnTo>
                  <a:lnTo>
                    <a:pt x="370396" y="41293"/>
                  </a:lnTo>
                  <a:lnTo>
                    <a:pt x="361507" y="44954"/>
                  </a:lnTo>
                  <a:lnTo>
                    <a:pt x="347400" y="51440"/>
                  </a:lnTo>
                  <a:lnTo>
                    <a:pt x="324281" y="59931"/>
                  </a:lnTo>
                  <a:lnTo>
                    <a:pt x="291964" y="65205"/>
                  </a:lnTo>
                  <a:lnTo>
                    <a:pt x="451757" y="65205"/>
                  </a:lnTo>
                  <a:lnTo>
                    <a:pt x="451285" y="63167"/>
                  </a:lnTo>
                  <a:lnTo>
                    <a:pt x="448119" y="52400"/>
                  </a:lnTo>
                  <a:lnTo>
                    <a:pt x="445350" y="43675"/>
                  </a:lnTo>
                  <a:lnTo>
                    <a:pt x="446951" y="35344"/>
                  </a:lnTo>
                  <a:lnTo>
                    <a:pt x="467616" y="34342"/>
                  </a:lnTo>
                  <a:lnTo>
                    <a:pt x="470191" y="33743"/>
                  </a:lnTo>
                  <a:close/>
                </a:path>
                <a:path w="483870" h="401955">
                  <a:moveTo>
                    <a:pt x="360368" y="8974"/>
                  </a:moveTo>
                  <a:lnTo>
                    <a:pt x="354394" y="9171"/>
                  </a:lnTo>
                  <a:lnTo>
                    <a:pt x="346378" y="11160"/>
                  </a:lnTo>
                  <a:lnTo>
                    <a:pt x="346526" y="11160"/>
                  </a:lnTo>
                  <a:lnTo>
                    <a:pt x="349454" y="25980"/>
                  </a:lnTo>
                  <a:lnTo>
                    <a:pt x="353618" y="33288"/>
                  </a:lnTo>
                  <a:lnTo>
                    <a:pt x="361878" y="35169"/>
                  </a:lnTo>
                  <a:lnTo>
                    <a:pt x="377101" y="33743"/>
                  </a:lnTo>
                  <a:lnTo>
                    <a:pt x="470191" y="33743"/>
                  </a:lnTo>
                  <a:lnTo>
                    <a:pt x="478308" y="31856"/>
                  </a:lnTo>
                  <a:lnTo>
                    <a:pt x="482427" y="25980"/>
                  </a:lnTo>
                  <a:lnTo>
                    <a:pt x="483391" y="15481"/>
                  </a:lnTo>
                  <a:lnTo>
                    <a:pt x="378675" y="15481"/>
                  </a:lnTo>
                  <a:lnTo>
                    <a:pt x="367457" y="10941"/>
                  </a:lnTo>
                  <a:lnTo>
                    <a:pt x="360368" y="8974"/>
                  </a:lnTo>
                  <a:close/>
                </a:path>
                <a:path w="483870" h="401955">
                  <a:moveTo>
                    <a:pt x="414400" y="0"/>
                  </a:moveTo>
                  <a:lnTo>
                    <a:pt x="402905" y="241"/>
                  </a:lnTo>
                  <a:lnTo>
                    <a:pt x="395352" y="1935"/>
                  </a:lnTo>
                  <a:lnTo>
                    <a:pt x="388392" y="6531"/>
                  </a:lnTo>
                  <a:lnTo>
                    <a:pt x="378675" y="15481"/>
                  </a:lnTo>
                  <a:lnTo>
                    <a:pt x="483391" y="15481"/>
                  </a:lnTo>
                  <a:lnTo>
                    <a:pt x="483427" y="15087"/>
                  </a:lnTo>
                  <a:lnTo>
                    <a:pt x="441794" y="15087"/>
                  </a:lnTo>
                  <a:lnTo>
                    <a:pt x="440248" y="12730"/>
                  </a:lnTo>
                  <a:lnTo>
                    <a:pt x="435389" y="7543"/>
                  </a:lnTo>
                  <a:lnTo>
                    <a:pt x="426884" y="2357"/>
                  </a:lnTo>
                  <a:lnTo>
                    <a:pt x="414400" y="0"/>
                  </a:lnTo>
                  <a:close/>
                </a:path>
                <a:path w="483870" h="401955">
                  <a:moveTo>
                    <a:pt x="470815" y="11160"/>
                  </a:moveTo>
                  <a:lnTo>
                    <a:pt x="460305" y="12173"/>
                  </a:lnTo>
                  <a:lnTo>
                    <a:pt x="441794" y="15087"/>
                  </a:lnTo>
                  <a:lnTo>
                    <a:pt x="483427" y="15087"/>
                  </a:lnTo>
                  <a:lnTo>
                    <a:pt x="483463" y="14681"/>
                  </a:lnTo>
                  <a:lnTo>
                    <a:pt x="477233" y="12008"/>
                  </a:lnTo>
                  <a:lnTo>
                    <a:pt x="470815" y="11160"/>
                  </a:lnTo>
                  <a:close/>
                </a:path>
              </a:pathLst>
            </a:custGeom>
            <a:solidFill>
              <a:srgbClr val="FFFFFF"/>
            </a:solidFill>
          </p:spPr>
          <p:txBody>
            <a:bodyPr wrap="square" lIns="0" tIns="0" rIns="0" bIns="0" rtlCol="0"/>
            <a:lstStyle/>
            <a:p>
              <a:endParaRPr/>
            </a:p>
          </p:txBody>
        </p:sp>
      </p:grpSp>
      <p:grpSp>
        <p:nvGrpSpPr>
          <p:cNvPr id="32" name="object 26">
            <a:extLst>
              <a:ext uri="{FF2B5EF4-FFF2-40B4-BE49-F238E27FC236}">
                <a16:creationId xmlns:a16="http://schemas.microsoft.com/office/drawing/2014/main" id="{2DB95947-5A21-49F6-F2EE-F21F01581031}"/>
              </a:ext>
            </a:extLst>
          </p:cNvPr>
          <p:cNvGrpSpPr/>
          <p:nvPr userDrawn="1"/>
        </p:nvGrpSpPr>
        <p:grpSpPr>
          <a:xfrm>
            <a:off x="2506313" y="1748345"/>
            <a:ext cx="8171815" cy="1858645"/>
            <a:chOff x="2506313" y="1748345"/>
            <a:chExt cx="8171815" cy="1858645"/>
          </a:xfrm>
        </p:grpSpPr>
        <p:sp>
          <p:nvSpPr>
            <p:cNvPr id="33" name="object 27">
              <a:extLst>
                <a:ext uri="{FF2B5EF4-FFF2-40B4-BE49-F238E27FC236}">
                  <a16:creationId xmlns:a16="http://schemas.microsoft.com/office/drawing/2014/main" id="{47D6725E-83BD-9D7E-4AE5-093267EA17F8}"/>
                </a:ext>
              </a:extLst>
            </p:cNvPr>
            <p:cNvSpPr/>
            <p:nvPr/>
          </p:nvSpPr>
          <p:spPr>
            <a:xfrm>
              <a:off x="2506307" y="3340353"/>
              <a:ext cx="7182484" cy="266700"/>
            </a:xfrm>
            <a:custGeom>
              <a:avLst/>
              <a:gdLst/>
              <a:ahLst/>
              <a:cxnLst/>
              <a:rect l="l" t="t" r="r" b="b"/>
              <a:pathLst>
                <a:path w="7182484" h="266700">
                  <a:moveTo>
                    <a:pt x="258699" y="133121"/>
                  </a:moveTo>
                  <a:lnTo>
                    <a:pt x="129349" y="0"/>
                  </a:lnTo>
                  <a:lnTo>
                    <a:pt x="0" y="133121"/>
                  </a:lnTo>
                  <a:lnTo>
                    <a:pt x="129349" y="266242"/>
                  </a:lnTo>
                  <a:lnTo>
                    <a:pt x="258699" y="133121"/>
                  </a:lnTo>
                  <a:close/>
                </a:path>
                <a:path w="7182484" h="266700">
                  <a:moveTo>
                    <a:pt x="2566466" y="133121"/>
                  </a:moveTo>
                  <a:lnTo>
                    <a:pt x="2437117" y="0"/>
                  </a:lnTo>
                  <a:lnTo>
                    <a:pt x="2307767" y="133121"/>
                  </a:lnTo>
                  <a:lnTo>
                    <a:pt x="2437117" y="266242"/>
                  </a:lnTo>
                  <a:lnTo>
                    <a:pt x="2566466" y="133121"/>
                  </a:lnTo>
                  <a:close/>
                </a:path>
                <a:path w="7182484" h="266700">
                  <a:moveTo>
                    <a:pt x="4874234" y="133121"/>
                  </a:moveTo>
                  <a:lnTo>
                    <a:pt x="4744885" y="0"/>
                  </a:lnTo>
                  <a:lnTo>
                    <a:pt x="4615535" y="133121"/>
                  </a:lnTo>
                  <a:lnTo>
                    <a:pt x="4744885" y="266242"/>
                  </a:lnTo>
                  <a:lnTo>
                    <a:pt x="4874234" y="133121"/>
                  </a:lnTo>
                  <a:close/>
                </a:path>
                <a:path w="7182484" h="266700">
                  <a:moveTo>
                    <a:pt x="7182002" y="133121"/>
                  </a:moveTo>
                  <a:lnTo>
                    <a:pt x="7052653" y="0"/>
                  </a:lnTo>
                  <a:lnTo>
                    <a:pt x="6923303" y="133121"/>
                  </a:lnTo>
                  <a:lnTo>
                    <a:pt x="7052653" y="266242"/>
                  </a:lnTo>
                  <a:lnTo>
                    <a:pt x="7182002" y="133121"/>
                  </a:lnTo>
                  <a:close/>
                </a:path>
              </a:pathLst>
            </a:custGeom>
            <a:solidFill>
              <a:srgbClr val="BAB8A9"/>
            </a:solidFill>
          </p:spPr>
          <p:txBody>
            <a:bodyPr wrap="square" lIns="0" tIns="0" rIns="0" bIns="0" rtlCol="0"/>
            <a:lstStyle/>
            <a:p>
              <a:endParaRPr/>
            </a:p>
          </p:txBody>
        </p:sp>
        <p:pic>
          <p:nvPicPr>
            <p:cNvPr id="34" name="object 28">
              <a:extLst>
                <a:ext uri="{FF2B5EF4-FFF2-40B4-BE49-F238E27FC236}">
                  <a16:creationId xmlns:a16="http://schemas.microsoft.com/office/drawing/2014/main" id="{DF081318-08BC-92E4-FABE-227D2C4495FE}"/>
                </a:ext>
              </a:extLst>
            </p:cNvPr>
            <p:cNvPicPr/>
            <p:nvPr/>
          </p:nvPicPr>
          <p:blipFill>
            <a:blip r:embed="rId14" cstate="print"/>
            <a:stretch>
              <a:fillRect/>
            </a:stretch>
          </p:blipFill>
          <p:spPr>
            <a:xfrm>
              <a:off x="8410058" y="1751520"/>
              <a:ext cx="2264327" cy="1721954"/>
            </a:xfrm>
            <a:prstGeom prst="rect">
              <a:avLst/>
            </a:prstGeom>
          </p:spPr>
        </p:pic>
        <p:sp>
          <p:nvSpPr>
            <p:cNvPr id="35" name="object 29">
              <a:extLst>
                <a:ext uri="{FF2B5EF4-FFF2-40B4-BE49-F238E27FC236}">
                  <a16:creationId xmlns:a16="http://schemas.microsoft.com/office/drawing/2014/main" id="{4A783319-FF4F-020B-0027-39A6314C8CAB}"/>
                </a:ext>
              </a:extLst>
            </p:cNvPr>
            <p:cNvSpPr/>
            <p:nvPr/>
          </p:nvSpPr>
          <p:spPr>
            <a:xfrm>
              <a:off x="8410054" y="1751520"/>
              <a:ext cx="2264410" cy="1722120"/>
            </a:xfrm>
            <a:custGeom>
              <a:avLst/>
              <a:gdLst/>
              <a:ahLst/>
              <a:cxnLst/>
              <a:rect l="l" t="t" r="r" b="b"/>
              <a:pathLst>
                <a:path w="2264409" h="1722120">
                  <a:moveTo>
                    <a:pt x="0" y="1721954"/>
                  </a:moveTo>
                  <a:lnTo>
                    <a:pt x="2264321" y="1721954"/>
                  </a:lnTo>
                  <a:lnTo>
                    <a:pt x="2264321" y="0"/>
                  </a:lnTo>
                  <a:lnTo>
                    <a:pt x="0" y="0"/>
                  </a:lnTo>
                  <a:lnTo>
                    <a:pt x="0" y="1721954"/>
                  </a:lnTo>
                  <a:close/>
                </a:path>
              </a:pathLst>
            </a:custGeom>
            <a:ln w="6032">
              <a:solidFill>
                <a:srgbClr val="BAB8A9"/>
              </a:solidFill>
            </a:ln>
          </p:spPr>
          <p:txBody>
            <a:bodyPr wrap="square" lIns="0" tIns="0" rIns="0" bIns="0" rtlCol="0"/>
            <a:lstStyle/>
            <a:p>
              <a:endParaRPr/>
            </a:p>
          </p:txBody>
        </p:sp>
      </p:grpSp>
      <p:sp>
        <p:nvSpPr>
          <p:cNvPr id="36" name="object 30">
            <a:extLst>
              <a:ext uri="{FF2B5EF4-FFF2-40B4-BE49-F238E27FC236}">
                <a16:creationId xmlns:a16="http://schemas.microsoft.com/office/drawing/2014/main" id="{A39BD01F-3F78-DB09-8981-1D387FA279E3}"/>
              </a:ext>
            </a:extLst>
          </p:cNvPr>
          <p:cNvSpPr txBox="1"/>
          <p:nvPr userDrawn="1"/>
        </p:nvSpPr>
        <p:spPr>
          <a:xfrm>
            <a:off x="8751985" y="3547617"/>
            <a:ext cx="1614170" cy="982980"/>
          </a:xfrm>
          <a:prstGeom prst="rect">
            <a:avLst/>
          </a:prstGeom>
        </p:spPr>
        <p:txBody>
          <a:bodyPr vert="horz" wrap="square" lIns="0" tIns="11430" rIns="0" bIns="0" rtlCol="0">
            <a:spAutoFit/>
          </a:bodyPr>
          <a:lstStyle/>
          <a:p>
            <a:pPr marL="4445" algn="ctr">
              <a:lnSpc>
                <a:spcPts val="2515"/>
              </a:lnSpc>
              <a:spcBef>
                <a:spcPts val="90"/>
              </a:spcBef>
            </a:pPr>
            <a:r>
              <a:rPr sz="2100" spc="-20" dirty="0">
                <a:solidFill>
                  <a:srgbClr val="4A4A49"/>
                </a:solidFill>
                <a:latin typeface="Roboto Condensed"/>
                <a:cs typeface="Roboto Condensed"/>
              </a:rPr>
              <a:t>Marc</a:t>
            </a:r>
            <a:endParaRPr sz="2100">
              <a:latin typeface="Roboto Condensed"/>
              <a:cs typeface="Roboto Condensed"/>
            </a:endParaRPr>
          </a:p>
          <a:p>
            <a:pPr algn="ctr">
              <a:lnSpc>
                <a:spcPts val="2515"/>
              </a:lnSpc>
            </a:pPr>
            <a:r>
              <a:rPr sz="2100" b="1" spc="-55" dirty="0">
                <a:solidFill>
                  <a:srgbClr val="4A4A49"/>
                </a:solidFill>
                <a:latin typeface="Roboto Condensed"/>
                <a:cs typeface="Roboto Condensed"/>
              </a:rPr>
              <a:t>VANGUESTAINE</a:t>
            </a:r>
            <a:endParaRPr sz="2100">
              <a:latin typeface="Roboto Condensed"/>
              <a:cs typeface="Roboto Condensed"/>
            </a:endParaRPr>
          </a:p>
          <a:p>
            <a:pPr marL="5080" algn="ctr">
              <a:lnSpc>
                <a:spcPct val="100000"/>
              </a:lnSpc>
              <a:spcBef>
                <a:spcPts val="475"/>
              </a:spcBef>
            </a:pPr>
            <a:r>
              <a:rPr sz="1700" i="1" spc="-10" dirty="0">
                <a:solidFill>
                  <a:srgbClr val="4A4A49"/>
                </a:solidFill>
                <a:latin typeface="Roboto Condensed"/>
                <a:cs typeface="Roboto Condensed"/>
              </a:rPr>
              <a:t>Ferrières</a:t>
            </a:r>
            <a:endParaRPr sz="1700">
              <a:latin typeface="Roboto Condensed"/>
              <a:cs typeface="Roboto Condensed"/>
            </a:endParaRPr>
          </a:p>
        </p:txBody>
      </p:sp>
      <p:grpSp>
        <p:nvGrpSpPr>
          <p:cNvPr id="37" name="object 31">
            <a:extLst>
              <a:ext uri="{FF2B5EF4-FFF2-40B4-BE49-F238E27FC236}">
                <a16:creationId xmlns:a16="http://schemas.microsoft.com/office/drawing/2014/main" id="{101089A6-A0A3-1C0E-2DF4-1040CFD9C74F}"/>
              </a:ext>
            </a:extLst>
          </p:cNvPr>
          <p:cNvGrpSpPr/>
          <p:nvPr userDrawn="1"/>
        </p:nvGrpSpPr>
        <p:grpSpPr>
          <a:xfrm>
            <a:off x="1501667" y="1748504"/>
            <a:ext cx="6885305" cy="1728470"/>
            <a:chOff x="1501667" y="1748504"/>
            <a:chExt cx="6885305" cy="1728470"/>
          </a:xfrm>
        </p:grpSpPr>
        <p:pic>
          <p:nvPicPr>
            <p:cNvPr id="38" name="object 32">
              <a:extLst>
                <a:ext uri="{FF2B5EF4-FFF2-40B4-BE49-F238E27FC236}">
                  <a16:creationId xmlns:a16="http://schemas.microsoft.com/office/drawing/2014/main" id="{78E32951-0985-8DAF-0CC5-9BA6A34A521D}"/>
                </a:ext>
              </a:extLst>
            </p:cNvPr>
            <p:cNvPicPr/>
            <p:nvPr/>
          </p:nvPicPr>
          <p:blipFill>
            <a:blip r:embed="rId15" cstate="print"/>
            <a:stretch>
              <a:fillRect/>
            </a:stretch>
          </p:blipFill>
          <p:spPr>
            <a:xfrm>
              <a:off x="3811270" y="1751520"/>
              <a:ext cx="2264333" cy="1721954"/>
            </a:xfrm>
            <a:prstGeom prst="rect">
              <a:avLst/>
            </a:prstGeom>
          </p:spPr>
        </p:pic>
        <p:sp>
          <p:nvSpPr>
            <p:cNvPr id="39" name="object 33">
              <a:extLst>
                <a:ext uri="{FF2B5EF4-FFF2-40B4-BE49-F238E27FC236}">
                  <a16:creationId xmlns:a16="http://schemas.microsoft.com/office/drawing/2014/main" id="{ABF5759F-0179-6830-05EB-D181CB6B2461}"/>
                </a:ext>
              </a:extLst>
            </p:cNvPr>
            <p:cNvSpPr/>
            <p:nvPr/>
          </p:nvSpPr>
          <p:spPr>
            <a:xfrm>
              <a:off x="3811270" y="1751520"/>
              <a:ext cx="2264410" cy="1722120"/>
            </a:xfrm>
            <a:custGeom>
              <a:avLst/>
              <a:gdLst/>
              <a:ahLst/>
              <a:cxnLst/>
              <a:rect l="l" t="t" r="r" b="b"/>
              <a:pathLst>
                <a:path w="2264410" h="1722120">
                  <a:moveTo>
                    <a:pt x="0" y="1721954"/>
                  </a:moveTo>
                  <a:lnTo>
                    <a:pt x="2264321" y="1721954"/>
                  </a:lnTo>
                  <a:lnTo>
                    <a:pt x="2264321" y="0"/>
                  </a:lnTo>
                  <a:lnTo>
                    <a:pt x="0" y="0"/>
                  </a:lnTo>
                  <a:lnTo>
                    <a:pt x="0" y="1721954"/>
                  </a:lnTo>
                  <a:close/>
                </a:path>
              </a:pathLst>
            </a:custGeom>
            <a:ln w="6032">
              <a:solidFill>
                <a:srgbClr val="BAB8A9"/>
              </a:solidFill>
            </a:ln>
          </p:spPr>
          <p:txBody>
            <a:bodyPr wrap="square" lIns="0" tIns="0" rIns="0" bIns="0" rtlCol="0"/>
            <a:lstStyle/>
            <a:p>
              <a:endParaRPr/>
            </a:p>
          </p:txBody>
        </p:sp>
        <p:pic>
          <p:nvPicPr>
            <p:cNvPr id="40" name="object 34">
              <a:extLst>
                <a:ext uri="{FF2B5EF4-FFF2-40B4-BE49-F238E27FC236}">
                  <a16:creationId xmlns:a16="http://schemas.microsoft.com/office/drawing/2014/main" id="{AAD062FA-A417-4ED0-DD1C-FBD3AF5C8EB7}"/>
                </a:ext>
              </a:extLst>
            </p:cNvPr>
            <p:cNvPicPr/>
            <p:nvPr/>
          </p:nvPicPr>
          <p:blipFill>
            <a:blip r:embed="rId16" cstate="print"/>
            <a:stretch>
              <a:fillRect/>
            </a:stretch>
          </p:blipFill>
          <p:spPr>
            <a:xfrm>
              <a:off x="6119037" y="1751520"/>
              <a:ext cx="2264321" cy="1721954"/>
            </a:xfrm>
            <a:prstGeom prst="rect">
              <a:avLst/>
            </a:prstGeom>
          </p:spPr>
        </p:pic>
        <p:sp>
          <p:nvSpPr>
            <p:cNvPr id="41" name="object 35">
              <a:extLst>
                <a:ext uri="{FF2B5EF4-FFF2-40B4-BE49-F238E27FC236}">
                  <a16:creationId xmlns:a16="http://schemas.microsoft.com/office/drawing/2014/main" id="{FBB8C6CC-FDC4-5114-6899-C6295BFBA242}"/>
                </a:ext>
              </a:extLst>
            </p:cNvPr>
            <p:cNvSpPr/>
            <p:nvPr/>
          </p:nvSpPr>
          <p:spPr>
            <a:xfrm>
              <a:off x="6119037" y="1751520"/>
              <a:ext cx="2264410" cy="1722120"/>
            </a:xfrm>
            <a:custGeom>
              <a:avLst/>
              <a:gdLst/>
              <a:ahLst/>
              <a:cxnLst/>
              <a:rect l="l" t="t" r="r" b="b"/>
              <a:pathLst>
                <a:path w="2264409" h="1722120">
                  <a:moveTo>
                    <a:pt x="0" y="1721954"/>
                  </a:moveTo>
                  <a:lnTo>
                    <a:pt x="2264333" y="1721954"/>
                  </a:lnTo>
                  <a:lnTo>
                    <a:pt x="2264333" y="0"/>
                  </a:lnTo>
                  <a:lnTo>
                    <a:pt x="0" y="0"/>
                  </a:lnTo>
                  <a:lnTo>
                    <a:pt x="0" y="1721954"/>
                  </a:lnTo>
                  <a:close/>
                </a:path>
              </a:pathLst>
            </a:custGeom>
            <a:ln w="6032">
              <a:solidFill>
                <a:srgbClr val="BAB8A9"/>
              </a:solidFill>
            </a:ln>
          </p:spPr>
          <p:txBody>
            <a:bodyPr wrap="square" lIns="0" tIns="0" rIns="0" bIns="0" rtlCol="0"/>
            <a:lstStyle/>
            <a:p>
              <a:endParaRPr/>
            </a:p>
          </p:txBody>
        </p:sp>
        <p:pic>
          <p:nvPicPr>
            <p:cNvPr id="42" name="object 36">
              <a:extLst>
                <a:ext uri="{FF2B5EF4-FFF2-40B4-BE49-F238E27FC236}">
                  <a16:creationId xmlns:a16="http://schemas.microsoft.com/office/drawing/2014/main" id="{854BA0F6-DC93-B8B1-F3D3-C32661FDCD6C}"/>
                </a:ext>
              </a:extLst>
            </p:cNvPr>
            <p:cNvPicPr/>
            <p:nvPr/>
          </p:nvPicPr>
          <p:blipFill>
            <a:blip r:embed="rId17" cstate="print"/>
            <a:stretch>
              <a:fillRect/>
            </a:stretch>
          </p:blipFill>
          <p:spPr>
            <a:xfrm>
              <a:off x="1504683" y="1751520"/>
              <a:ext cx="2264333" cy="1721954"/>
            </a:xfrm>
            <a:prstGeom prst="rect">
              <a:avLst/>
            </a:prstGeom>
          </p:spPr>
        </p:pic>
        <p:sp>
          <p:nvSpPr>
            <p:cNvPr id="43" name="object 37">
              <a:extLst>
                <a:ext uri="{FF2B5EF4-FFF2-40B4-BE49-F238E27FC236}">
                  <a16:creationId xmlns:a16="http://schemas.microsoft.com/office/drawing/2014/main" id="{04ED42D8-21D2-0A58-9A46-9A6983ADA5D8}"/>
                </a:ext>
              </a:extLst>
            </p:cNvPr>
            <p:cNvSpPr/>
            <p:nvPr/>
          </p:nvSpPr>
          <p:spPr>
            <a:xfrm>
              <a:off x="1504683" y="1751520"/>
              <a:ext cx="2264410" cy="1722120"/>
            </a:xfrm>
            <a:custGeom>
              <a:avLst/>
              <a:gdLst/>
              <a:ahLst/>
              <a:cxnLst/>
              <a:rect l="l" t="t" r="r" b="b"/>
              <a:pathLst>
                <a:path w="2264410" h="1722120">
                  <a:moveTo>
                    <a:pt x="0" y="1721954"/>
                  </a:moveTo>
                  <a:lnTo>
                    <a:pt x="2264321" y="1721954"/>
                  </a:lnTo>
                  <a:lnTo>
                    <a:pt x="2264321" y="0"/>
                  </a:lnTo>
                  <a:lnTo>
                    <a:pt x="0" y="0"/>
                  </a:lnTo>
                  <a:lnTo>
                    <a:pt x="0" y="1721954"/>
                  </a:lnTo>
                  <a:close/>
                </a:path>
              </a:pathLst>
            </a:custGeom>
            <a:ln w="6032">
              <a:solidFill>
                <a:srgbClr val="BAB8A9"/>
              </a:solidFill>
            </a:ln>
          </p:spPr>
          <p:txBody>
            <a:bodyPr wrap="square" lIns="0" tIns="0" rIns="0" bIns="0" rtlCol="0"/>
            <a:lstStyle/>
            <a:p>
              <a:endParaRPr/>
            </a:p>
          </p:txBody>
        </p:sp>
      </p:grpSp>
      <p:sp>
        <p:nvSpPr>
          <p:cNvPr id="44" name="object 38">
            <a:extLst>
              <a:ext uri="{FF2B5EF4-FFF2-40B4-BE49-F238E27FC236}">
                <a16:creationId xmlns:a16="http://schemas.microsoft.com/office/drawing/2014/main" id="{7543896D-D30C-CF22-8C0B-1711049D91A9}"/>
              </a:ext>
            </a:extLst>
          </p:cNvPr>
          <p:cNvSpPr txBox="1"/>
          <p:nvPr userDrawn="1"/>
        </p:nvSpPr>
        <p:spPr>
          <a:xfrm>
            <a:off x="4445161" y="3547617"/>
            <a:ext cx="989965" cy="914400"/>
          </a:xfrm>
          <a:prstGeom prst="rect">
            <a:avLst/>
          </a:prstGeom>
        </p:spPr>
        <p:txBody>
          <a:bodyPr vert="horz" wrap="square" lIns="0" tIns="11430" rIns="0" bIns="0" rtlCol="0">
            <a:spAutoFit/>
          </a:bodyPr>
          <a:lstStyle/>
          <a:p>
            <a:pPr marL="47625">
              <a:lnSpc>
                <a:spcPts val="2515"/>
              </a:lnSpc>
              <a:spcBef>
                <a:spcPts val="90"/>
              </a:spcBef>
            </a:pPr>
            <a:r>
              <a:rPr sz="2100" spc="-10" dirty="0">
                <a:solidFill>
                  <a:srgbClr val="4A4A49"/>
                </a:solidFill>
                <a:latin typeface="Roboto Condensed"/>
                <a:cs typeface="Roboto Condensed"/>
              </a:rPr>
              <a:t>Geoffrey</a:t>
            </a:r>
            <a:endParaRPr sz="2100">
              <a:latin typeface="Roboto Condensed"/>
              <a:cs typeface="Roboto Condensed"/>
            </a:endParaRPr>
          </a:p>
          <a:p>
            <a:pPr marL="12700">
              <a:lnSpc>
                <a:spcPts val="2480"/>
              </a:lnSpc>
            </a:pPr>
            <a:r>
              <a:rPr sz="2100" b="1" spc="-10" dirty="0">
                <a:solidFill>
                  <a:srgbClr val="4A4A49"/>
                </a:solidFill>
                <a:latin typeface="Roboto Condensed"/>
                <a:cs typeface="Roboto Condensed"/>
              </a:rPr>
              <a:t>LECONTE</a:t>
            </a:r>
            <a:endParaRPr sz="2100">
              <a:latin typeface="Roboto Condensed"/>
              <a:cs typeface="Roboto Condensed"/>
            </a:endParaRPr>
          </a:p>
          <a:p>
            <a:pPr marL="101600">
              <a:lnSpc>
                <a:spcPts val="2005"/>
              </a:lnSpc>
            </a:pPr>
            <a:r>
              <a:rPr sz="1700" i="1" spc="-10" dirty="0">
                <a:solidFill>
                  <a:srgbClr val="4A4A49"/>
                </a:solidFill>
                <a:latin typeface="Roboto Condensed"/>
                <a:cs typeface="Roboto Condensed"/>
              </a:rPr>
              <a:t>Warcoing</a:t>
            </a:r>
            <a:endParaRPr sz="1700">
              <a:latin typeface="Roboto Condensed"/>
              <a:cs typeface="Roboto Condensed"/>
            </a:endParaRPr>
          </a:p>
        </p:txBody>
      </p:sp>
      <p:sp>
        <p:nvSpPr>
          <p:cNvPr id="45" name="object 39">
            <a:extLst>
              <a:ext uri="{FF2B5EF4-FFF2-40B4-BE49-F238E27FC236}">
                <a16:creationId xmlns:a16="http://schemas.microsoft.com/office/drawing/2014/main" id="{8F2F8E40-3DCC-E48B-30C5-48312F413C3D}"/>
              </a:ext>
            </a:extLst>
          </p:cNvPr>
          <p:cNvSpPr txBox="1"/>
          <p:nvPr userDrawn="1"/>
        </p:nvSpPr>
        <p:spPr>
          <a:xfrm>
            <a:off x="6775296" y="3547617"/>
            <a:ext cx="961390" cy="982980"/>
          </a:xfrm>
          <a:prstGeom prst="rect">
            <a:avLst/>
          </a:prstGeom>
        </p:spPr>
        <p:txBody>
          <a:bodyPr vert="horz" wrap="square" lIns="0" tIns="11430" rIns="0" bIns="0" rtlCol="0">
            <a:spAutoFit/>
          </a:bodyPr>
          <a:lstStyle/>
          <a:p>
            <a:pPr algn="ctr">
              <a:lnSpc>
                <a:spcPts val="2515"/>
              </a:lnSpc>
              <a:spcBef>
                <a:spcPts val="90"/>
              </a:spcBef>
            </a:pPr>
            <a:r>
              <a:rPr sz="2100" spc="-10" dirty="0">
                <a:solidFill>
                  <a:srgbClr val="4A4A49"/>
                </a:solidFill>
                <a:latin typeface="Roboto Condensed"/>
                <a:cs typeface="Roboto Condensed"/>
              </a:rPr>
              <a:t>Aurélien</a:t>
            </a:r>
            <a:endParaRPr sz="2100">
              <a:latin typeface="Roboto Condensed"/>
              <a:cs typeface="Roboto Condensed"/>
            </a:endParaRPr>
          </a:p>
          <a:p>
            <a:pPr algn="ctr">
              <a:lnSpc>
                <a:spcPts val="2515"/>
              </a:lnSpc>
            </a:pPr>
            <a:r>
              <a:rPr sz="2100" b="1" spc="-10" dirty="0">
                <a:solidFill>
                  <a:srgbClr val="4A4A49"/>
                </a:solidFill>
                <a:latin typeface="Roboto Condensed"/>
                <a:cs typeface="Roboto Condensed"/>
              </a:rPr>
              <a:t>SCHRAM</a:t>
            </a:r>
            <a:endParaRPr sz="2100">
              <a:latin typeface="Roboto Condensed"/>
              <a:cs typeface="Roboto Condensed"/>
            </a:endParaRPr>
          </a:p>
          <a:p>
            <a:pPr algn="ctr">
              <a:lnSpc>
                <a:spcPct val="100000"/>
              </a:lnSpc>
              <a:spcBef>
                <a:spcPts val="475"/>
              </a:spcBef>
            </a:pPr>
            <a:r>
              <a:rPr sz="1700" i="1" spc="-10" dirty="0">
                <a:solidFill>
                  <a:srgbClr val="4A4A49"/>
                </a:solidFill>
                <a:latin typeface="Roboto Condensed"/>
                <a:cs typeface="Roboto Condensed"/>
              </a:rPr>
              <a:t>Houyet</a:t>
            </a:r>
            <a:endParaRPr sz="1700">
              <a:latin typeface="Roboto Condensed"/>
              <a:cs typeface="Roboto Condensed"/>
            </a:endParaRPr>
          </a:p>
        </p:txBody>
      </p:sp>
      <p:sp>
        <p:nvSpPr>
          <p:cNvPr id="46" name="object 40">
            <a:extLst>
              <a:ext uri="{FF2B5EF4-FFF2-40B4-BE49-F238E27FC236}">
                <a16:creationId xmlns:a16="http://schemas.microsoft.com/office/drawing/2014/main" id="{C3A5BF8E-519D-0AB4-5EF5-3CF0B9E49D23}"/>
              </a:ext>
            </a:extLst>
          </p:cNvPr>
          <p:cNvSpPr txBox="1"/>
          <p:nvPr userDrawn="1"/>
        </p:nvSpPr>
        <p:spPr>
          <a:xfrm>
            <a:off x="2153805" y="3547617"/>
            <a:ext cx="963294" cy="982980"/>
          </a:xfrm>
          <a:prstGeom prst="rect">
            <a:avLst/>
          </a:prstGeom>
        </p:spPr>
        <p:txBody>
          <a:bodyPr vert="horz" wrap="square" lIns="0" tIns="11430" rIns="0" bIns="0" rtlCol="0">
            <a:spAutoFit/>
          </a:bodyPr>
          <a:lstStyle/>
          <a:p>
            <a:pPr algn="ctr">
              <a:lnSpc>
                <a:spcPts val="2515"/>
              </a:lnSpc>
              <a:spcBef>
                <a:spcPts val="90"/>
              </a:spcBef>
            </a:pPr>
            <a:r>
              <a:rPr sz="2100" spc="-10" dirty="0">
                <a:solidFill>
                  <a:srgbClr val="4A4A49"/>
                </a:solidFill>
                <a:latin typeface="Roboto Condensed"/>
                <a:cs typeface="Roboto Condensed"/>
              </a:rPr>
              <a:t>Antoine</a:t>
            </a:r>
            <a:endParaRPr sz="2100">
              <a:latin typeface="Roboto Condensed"/>
              <a:cs typeface="Roboto Condensed"/>
            </a:endParaRPr>
          </a:p>
          <a:p>
            <a:pPr algn="ctr">
              <a:lnSpc>
                <a:spcPts val="2515"/>
              </a:lnSpc>
            </a:pPr>
            <a:r>
              <a:rPr sz="2100" b="1" spc="-10" dirty="0">
                <a:solidFill>
                  <a:srgbClr val="4A4A49"/>
                </a:solidFill>
                <a:latin typeface="Roboto Condensed"/>
                <a:cs typeface="Roboto Condensed"/>
              </a:rPr>
              <a:t>MABILLE</a:t>
            </a:r>
            <a:endParaRPr sz="2100">
              <a:latin typeface="Roboto Condensed"/>
              <a:cs typeface="Roboto Condensed"/>
            </a:endParaRPr>
          </a:p>
          <a:p>
            <a:pPr algn="ctr">
              <a:lnSpc>
                <a:spcPct val="100000"/>
              </a:lnSpc>
              <a:spcBef>
                <a:spcPts val="475"/>
              </a:spcBef>
            </a:pPr>
            <a:r>
              <a:rPr sz="1700" i="1" spc="-20" dirty="0">
                <a:solidFill>
                  <a:srgbClr val="4A4A49"/>
                </a:solidFill>
                <a:latin typeface="Roboto Condensed"/>
                <a:cs typeface="Roboto Condensed"/>
              </a:rPr>
              <a:t>Ohey</a:t>
            </a:r>
            <a:endParaRPr sz="1700">
              <a:latin typeface="Roboto Condensed"/>
              <a:cs typeface="Roboto Condensed"/>
            </a:endParaRPr>
          </a:p>
        </p:txBody>
      </p:sp>
    </p:spTree>
    <p:extLst>
      <p:ext uri="{BB962C8B-B14F-4D97-AF65-F5344CB8AC3E}">
        <p14:creationId xmlns:p14="http://schemas.microsoft.com/office/powerpoint/2010/main" val="29803321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6553A-151C-4BF4-B81E-CCEF903A9FE0}"/>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68B92DBF-EE4E-4FB5-888F-E727F5F5437E}"/>
              </a:ext>
            </a:extLst>
          </p:cNvPr>
          <p:cNvSpPr>
            <a:spLocks noGrp="1"/>
          </p:cNvSpPr>
          <p:nvPr>
            <p:ph type="dt" sz="half" idx="10"/>
          </p:nvPr>
        </p:nvSpPr>
        <p:spPr/>
        <p:txBody>
          <a:bodyPr/>
          <a:lstStyle/>
          <a:p>
            <a:fld id="{AB1FF129-1F6C-4AF0-B501-45BFDCB1CE8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A2DB24CA-3F18-4F1D-8BFE-CEB8F9465F55}"/>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195C338-045F-4D7A-8FEA-9AA4F705500D}"/>
              </a:ext>
            </a:extLst>
          </p:cNvPr>
          <p:cNvSpPr>
            <a:spLocks noGrp="1"/>
          </p:cNvSpPr>
          <p:nvPr>
            <p:ph type="sldNum" sz="quarter" idx="12"/>
          </p:nvPr>
        </p:nvSpPr>
        <p:spPr/>
        <p:txBody>
          <a:bodyPr/>
          <a:lstStyle/>
          <a:p>
            <a:fld id="{D95B4B3A-A919-4C11-8D41-4839327508E1}" type="slidenum">
              <a:rPr lang="fr-BE" smtClean="0"/>
              <a:t>‹N°›</a:t>
            </a:fld>
            <a:endParaRPr lang="fr-BE"/>
          </a:p>
        </p:txBody>
      </p:sp>
      <p:pic>
        <p:nvPicPr>
          <p:cNvPr id="7" name="Image 6">
            <a:extLst>
              <a:ext uri="{FF2B5EF4-FFF2-40B4-BE49-F238E27FC236}">
                <a16:creationId xmlns:a16="http://schemas.microsoft.com/office/drawing/2014/main" id="{9CD3851C-65ED-4ADB-9BC3-33B71E2819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Image 7" descr="Une image contenant texte, capture d’écran, Visage humain, conception&#10;&#10;Description générée automatiquement">
            <a:extLst>
              <a:ext uri="{FF2B5EF4-FFF2-40B4-BE49-F238E27FC236}">
                <a16:creationId xmlns:a16="http://schemas.microsoft.com/office/drawing/2014/main" id="{49FF1CBA-529B-7726-10F5-9F2CA2DF18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2081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sposition POMMES DE TERRE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6A270CD8-4712-4B3A-A444-F60A7046B43E}"/>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F81ADFA2-F45F-48BC-B4D3-77194BAEE8C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5585ACF-3988-45CC-891A-209E140DA046}"/>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A1C49798-24F7-4217-897A-9EDCF833E957}"/>
              </a:ext>
            </a:extLst>
          </p:cNvPr>
          <p:cNvSpPr txBox="1">
            <a:spLocks noGrp="1"/>
          </p:cNvSpPr>
          <p:nvPr>
            <p:ph type="title" hasCustomPrompt="1"/>
          </p:nvPr>
        </p:nvSpPr>
        <p:spPr>
          <a:xfrm>
            <a:off x="2209799" y="629488"/>
            <a:ext cx="9525005"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30" dirty="0"/>
              <a:t>POMMES </a:t>
            </a:r>
            <a:r>
              <a:rPr sz="4400" spc="85" dirty="0"/>
              <a:t>DE</a:t>
            </a:r>
            <a:r>
              <a:rPr sz="4400" spc="135" dirty="0"/>
              <a:t> </a:t>
            </a:r>
            <a:r>
              <a:rPr sz="4400" spc="170" dirty="0"/>
              <a:t>TERRE</a:t>
            </a:r>
            <a:endParaRPr sz="4400" dirty="0"/>
          </a:p>
        </p:txBody>
      </p:sp>
      <p:grpSp>
        <p:nvGrpSpPr>
          <p:cNvPr id="7" name="object 3">
            <a:extLst>
              <a:ext uri="{FF2B5EF4-FFF2-40B4-BE49-F238E27FC236}">
                <a16:creationId xmlns:a16="http://schemas.microsoft.com/office/drawing/2014/main" id="{E92326F9-2937-4C14-95FF-E32792E7C516}"/>
              </a:ext>
            </a:extLst>
          </p:cNvPr>
          <p:cNvGrpSpPr/>
          <p:nvPr userDrawn="1"/>
        </p:nvGrpSpPr>
        <p:grpSpPr>
          <a:xfrm>
            <a:off x="8394" y="203"/>
            <a:ext cx="12179300" cy="1421765"/>
            <a:chOff x="8394" y="203"/>
            <a:chExt cx="12179300" cy="1421765"/>
          </a:xfrm>
        </p:grpSpPr>
        <p:sp>
          <p:nvSpPr>
            <p:cNvPr id="8" name="object 4">
              <a:extLst>
                <a:ext uri="{FF2B5EF4-FFF2-40B4-BE49-F238E27FC236}">
                  <a16:creationId xmlns:a16="http://schemas.microsoft.com/office/drawing/2014/main" id="{92B67455-9AFA-4227-A1DC-A47A214775DC}"/>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8FB608CA-01AA-46D6-B386-EBE621D9F604}"/>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9DE0909E-DEEB-4DEF-8A2D-939932739C2F}"/>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01D0F225-9370-43E2-A293-214764C8B530}"/>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6D56BC1E-3543-43E9-BDBA-771987D33DCE}"/>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69D42164-2460-4C31-9CA9-4F6CD3B4568F}"/>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86CFDBBE-77AC-4139-8017-94E0FEBC52A8}"/>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5F004B5A-3C7A-443D-AE68-12ADB2A0169E}"/>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A0BC801C-A482-4D56-B261-E8C3B423B36A}"/>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E3B12553-6E71-4E83-9282-ED1210A4D3BD}"/>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42C11E35-75D8-4676-A4F3-997135B66426}"/>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5F0C5433-A20F-48A1-B93A-C8B157CC6A6D}"/>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EB4CEE2A-8821-4C6D-8FAC-86A93C256D39}"/>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E7270544-7B9E-4FFA-A024-72630CDB96F9}"/>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371AE588-6855-48CB-B06E-3A12CA7AED88}"/>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BB55A1AD-F6F9-4497-B804-B994FDDB9F8B}"/>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35D8C90A-BB87-4FB9-B8DD-CADBC2719D7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94C1E80D-C367-4AE4-A584-DDBCA29B009B}"/>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26" name="object 22">
              <a:extLst>
                <a:ext uri="{FF2B5EF4-FFF2-40B4-BE49-F238E27FC236}">
                  <a16:creationId xmlns:a16="http://schemas.microsoft.com/office/drawing/2014/main" id="{C493DFB3-57AF-49A5-A7C7-8602134881C6}"/>
                </a:ext>
              </a:extLst>
            </p:cNvPr>
            <p:cNvPicPr/>
            <p:nvPr/>
          </p:nvPicPr>
          <p:blipFill>
            <a:blip r:embed="rId14" cstate="screen">
              <a:extLst>
                <a:ext uri="{28A0092B-C50C-407E-A947-70E740481C1C}">
                  <a14:useLocalDpi xmlns:a14="http://schemas.microsoft.com/office/drawing/2010/main"/>
                </a:ext>
              </a:extLst>
            </a:blip>
            <a:stretch>
              <a:fillRect/>
            </a:stretch>
          </p:blipFill>
          <p:spPr>
            <a:xfrm>
              <a:off x="457194" y="400354"/>
              <a:ext cx="936155" cy="1021260"/>
            </a:xfrm>
            <a:prstGeom prst="rect">
              <a:avLst/>
            </a:prstGeom>
          </p:spPr>
        </p:pic>
      </p:grpSp>
      <p:sp>
        <p:nvSpPr>
          <p:cNvPr id="27" name="Espace réservé du texte 45">
            <a:extLst>
              <a:ext uri="{FF2B5EF4-FFF2-40B4-BE49-F238E27FC236}">
                <a16:creationId xmlns:a16="http://schemas.microsoft.com/office/drawing/2014/main" id="{5D2256E7-3CD5-4147-9AEF-44D7EA1831A4}"/>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139125880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5" name="object 3">
            <a:extLst>
              <a:ext uri="{FF2B5EF4-FFF2-40B4-BE49-F238E27FC236}">
                <a16:creationId xmlns:a16="http://schemas.microsoft.com/office/drawing/2014/main" id="{B2F60EB5-2EA9-6606-DEF9-5F9999AEAF98}"/>
              </a:ext>
            </a:extLst>
          </p:cNvPr>
          <p:cNvPicPr/>
          <p:nvPr userDrawn="1"/>
        </p:nvPicPr>
        <p:blipFill>
          <a:blip r:embed="rId3" cstate="print"/>
          <a:stretch>
            <a:fillRect/>
          </a:stretch>
        </p:blipFill>
        <p:spPr>
          <a:xfrm>
            <a:off x="9523900" y="278798"/>
            <a:ext cx="213137" cy="113499"/>
          </a:xfrm>
          <a:prstGeom prst="rect">
            <a:avLst/>
          </a:prstGeom>
        </p:spPr>
      </p:pic>
      <p:sp>
        <p:nvSpPr>
          <p:cNvPr id="6" name="object 4">
            <a:extLst>
              <a:ext uri="{FF2B5EF4-FFF2-40B4-BE49-F238E27FC236}">
                <a16:creationId xmlns:a16="http://schemas.microsoft.com/office/drawing/2014/main" id="{61E6B78A-9DB8-5AA4-911E-EE7F2CC65363}"/>
              </a:ext>
            </a:extLst>
          </p:cNvPr>
          <p:cNvSpPr/>
          <p:nvPr userDrawn="1"/>
        </p:nvSpPr>
        <p:spPr>
          <a:xfrm>
            <a:off x="9483293" y="182041"/>
            <a:ext cx="294640" cy="294005"/>
          </a:xfrm>
          <a:custGeom>
            <a:avLst/>
            <a:gdLst/>
            <a:ahLst/>
            <a:cxnLst/>
            <a:rect l="l" t="t" r="r" b="b"/>
            <a:pathLst>
              <a:path w="294640" h="294005">
                <a:moveTo>
                  <a:pt x="673" y="141020"/>
                </a:moveTo>
                <a:lnTo>
                  <a:pt x="254" y="145783"/>
                </a:lnTo>
                <a:lnTo>
                  <a:pt x="0" y="150583"/>
                </a:lnTo>
                <a:lnTo>
                  <a:pt x="0" y="155460"/>
                </a:lnTo>
                <a:lnTo>
                  <a:pt x="0" y="160197"/>
                </a:lnTo>
                <a:lnTo>
                  <a:pt x="266" y="164871"/>
                </a:lnTo>
                <a:lnTo>
                  <a:pt x="673" y="169519"/>
                </a:lnTo>
                <a:lnTo>
                  <a:pt x="673" y="141020"/>
                </a:lnTo>
                <a:close/>
              </a:path>
              <a:path w="294640" h="294005">
                <a:moveTo>
                  <a:pt x="64846" y="145122"/>
                </a:moveTo>
                <a:lnTo>
                  <a:pt x="64757" y="144907"/>
                </a:lnTo>
                <a:lnTo>
                  <a:pt x="64643" y="144703"/>
                </a:lnTo>
                <a:lnTo>
                  <a:pt x="63296" y="143294"/>
                </a:lnTo>
                <a:lnTo>
                  <a:pt x="60845" y="143713"/>
                </a:lnTo>
                <a:lnTo>
                  <a:pt x="59004" y="145465"/>
                </a:lnTo>
                <a:lnTo>
                  <a:pt x="57162" y="147218"/>
                </a:lnTo>
                <a:lnTo>
                  <a:pt x="56603" y="149644"/>
                </a:lnTo>
                <a:lnTo>
                  <a:pt x="58648" y="151777"/>
                </a:lnTo>
                <a:lnTo>
                  <a:pt x="60185" y="151777"/>
                </a:lnTo>
                <a:lnTo>
                  <a:pt x="61683" y="151028"/>
                </a:lnTo>
                <a:lnTo>
                  <a:pt x="61315" y="150863"/>
                </a:lnTo>
                <a:lnTo>
                  <a:pt x="60985" y="150622"/>
                </a:lnTo>
                <a:lnTo>
                  <a:pt x="59385" y="148958"/>
                </a:lnTo>
                <a:lnTo>
                  <a:pt x="59436" y="146812"/>
                </a:lnTo>
                <a:lnTo>
                  <a:pt x="61899" y="144462"/>
                </a:lnTo>
                <a:lnTo>
                  <a:pt x="63576" y="144335"/>
                </a:lnTo>
                <a:lnTo>
                  <a:pt x="64846" y="145122"/>
                </a:lnTo>
                <a:close/>
              </a:path>
              <a:path w="294640" h="294005">
                <a:moveTo>
                  <a:pt x="90589" y="115239"/>
                </a:moveTo>
                <a:lnTo>
                  <a:pt x="90373" y="114884"/>
                </a:lnTo>
                <a:lnTo>
                  <a:pt x="90144" y="114554"/>
                </a:lnTo>
                <a:lnTo>
                  <a:pt x="87858" y="111937"/>
                </a:lnTo>
                <a:lnTo>
                  <a:pt x="84696" y="111455"/>
                </a:lnTo>
                <a:lnTo>
                  <a:pt x="80860" y="114808"/>
                </a:lnTo>
                <a:lnTo>
                  <a:pt x="80924" y="118008"/>
                </a:lnTo>
                <a:lnTo>
                  <a:pt x="84378" y="121958"/>
                </a:lnTo>
                <a:lnTo>
                  <a:pt x="86461" y="122656"/>
                </a:lnTo>
                <a:lnTo>
                  <a:pt x="88239" y="122262"/>
                </a:lnTo>
                <a:lnTo>
                  <a:pt x="87693" y="121843"/>
                </a:lnTo>
                <a:lnTo>
                  <a:pt x="87172" y="121361"/>
                </a:lnTo>
                <a:lnTo>
                  <a:pt x="84455" y="118262"/>
                </a:lnTo>
                <a:lnTo>
                  <a:pt x="83794" y="115214"/>
                </a:lnTo>
                <a:lnTo>
                  <a:pt x="86347" y="112979"/>
                </a:lnTo>
                <a:lnTo>
                  <a:pt x="88582" y="113563"/>
                </a:lnTo>
                <a:lnTo>
                  <a:pt x="90589" y="115239"/>
                </a:lnTo>
                <a:close/>
              </a:path>
              <a:path w="294640" h="294005">
                <a:moveTo>
                  <a:pt x="100533" y="142621"/>
                </a:moveTo>
                <a:lnTo>
                  <a:pt x="97421" y="139001"/>
                </a:lnTo>
                <a:lnTo>
                  <a:pt x="94297" y="139052"/>
                </a:lnTo>
                <a:lnTo>
                  <a:pt x="90627" y="142189"/>
                </a:lnTo>
                <a:lnTo>
                  <a:pt x="89877" y="143852"/>
                </a:lnTo>
                <a:lnTo>
                  <a:pt x="89928" y="145389"/>
                </a:lnTo>
                <a:lnTo>
                  <a:pt x="90246" y="144665"/>
                </a:lnTo>
                <a:lnTo>
                  <a:pt x="90716" y="143992"/>
                </a:lnTo>
                <a:lnTo>
                  <a:pt x="91389" y="143433"/>
                </a:lnTo>
                <a:lnTo>
                  <a:pt x="93433" y="141681"/>
                </a:lnTo>
                <a:lnTo>
                  <a:pt x="96266" y="141630"/>
                </a:lnTo>
                <a:lnTo>
                  <a:pt x="98628" y="144411"/>
                </a:lnTo>
                <a:lnTo>
                  <a:pt x="98742" y="145973"/>
                </a:lnTo>
                <a:lnTo>
                  <a:pt x="98158" y="147408"/>
                </a:lnTo>
                <a:lnTo>
                  <a:pt x="100114" y="145465"/>
                </a:lnTo>
                <a:lnTo>
                  <a:pt x="100533" y="142621"/>
                </a:lnTo>
                <a:close/>
              </a:path>
              <a:path w="294640" h="294005">
                <a:moveTo>
                  <a:pt x="120980" y="115506"/>
                </a:moveTo>
                <a:lnTo>
                  <a:pt x="119913" y="112547"/>
                </a:lnTo>
                <a:lnTo>
                  <a:pt x="114744" y="109943"/>
                </a:lnTo>
                <a:lnTo>
                  <a:pt x="111518" y="111010"/>
                </a:lnTo>
                <a:lnTo>
                  <a:pt x="109321" y="115328"/>
                </a:lnTo>
                <a:lnTo>
                  <a:pt x="109435" y="117221"/>
                </a:lnTo>
                <a:lnTo>
                  <a:pt x="110274" y="118732"/>
                </a:lnTo>
                <a:lnTo>
                  <a:pt x="110248" y="117919"/>
                </a:lnTo>
                <a:lnTo>
                  <a:pt x="110388" y="117094"/>
                </a:lnTo>
                <a:lnTo>
                  <a:pt x="110782" y="116306"/>
                </a:lnTo>
                <a:lnTo>
                  <a:pt x="111988" y="113906"/>
                </a:lnTo>
                <a:lnTo>
                  <a:pt x="114909" y="112941"/>
                </a:lnTo>
                <a:lnTo>
                  <a:pt x="118872" y="114947"/>
                </a:lnTo>
                <a:lnTo>
                  <a:pt x="119799" y="116459"/>
                </a:lnTo>
                <a:lnTo>
                  <a:pt x="119951" y="118084"/>
                </a:lnTo>
                <a:lnTo>
                  <a:pt x="120980" y="115506"/>
                </a:lnTo>
                <a:close/>
              </a:path>
              <a:path w="294640" h="294005">
                <a:moveTo>
                  <a:pt x="124815" y="180822"/>
                </a:moveTo>
                <a:lnTo>
                  <a:pt x="123799" y="174993"/>
                </a:lnTo>
                <a:lnTo>
                  <a:pt x="121818" y="172923"/>
                </a:lnTo>
                <a:lnTo>
                  <a:pt x="119862" y="173253"/>
                </a:lnTo>
                <a:lnTo>
                  <a:pt x="118440" y="173494"/>
                </a:lnTo>
                <a:lnTo>
                  <a:pt x="117449" y="174980"/>
                </a:lnTo>
                <a:lnTo>
                  <a:pt x="117208" y="176911"/>
                </a:lnTo>
                <a:lnTo>
                  <a:pt x="117614" y="176682"/>
                </a:lnTo>
                <a:lnTo>
                  <a:pt x="118046" y="176491"/>
                </a:lnTo>
                <a:lnTo>
                  <a:pt x="120688" y="176034"/>
                </a:lnTo>
                <a:lnTo>
                  <a:pt x="122745" y="177457"/>
                </a:lnTo>
                <a:lnTo>
                  <a:pt x="123431" y="181356"/>
                </a:lnTo>
                <a:lnTo>
                  <a:pt x="122453" y="183057"/>
                </a:lnTo>
                <a:lnTo>
                  <a:pt x="120878" y="183794"/>
                </a:lnTo>
                <a:lnTo>
                  <a:pt x="121158" y="183845"/>
                </a:lnTo>
                <a:lnTo>
                  <a:pt x="121437" y="183845"/>
                </a:lnTo>
                <a:lnTo>
                  <a:pt x="123647" y="183464"/>
                </a:lnTo>
                <a:lnTo>
                  <a:pt x="124815" y="180822"/>
                </a:lnTo>
                <a:close/>
              </a:path>
              <a:path w="294640" h="294005">
                <a:moveTo>
                  <a:pt x="137896" y="142430"/>
                </a:moveTo>
                <a:lnTo>
                  <a:pt x="129832" y="145135"/>
                </a:lnTo>
                <a:lnTo>
                  <a:pt x="121513" y="149377"/>
                </a:lnTo>
                <a:lnTo>
                  <a:pt x="112026" y="151142"/>
                </a:lnTo>
                <a:lnTo>
                  <a:pt x="109410" y="152438"/>
                </a:lnTo>
                <a:lnTo>
                  <a:pt x="106756" y="154228"/>
                </a:lnTo>
                <a:lnTo>
                  <a:pt x="114465" y="150926"/>
                </a:lnTo>
                <a:lnTo>
                  <a:pt x="120357" y="149694"/>
                </a:lnTo>
                <a:lnTo>
                  <a:pt x="125628" y="148818"/>
                </a:lnTo>
                <a:lnTo>
                  <a:pt x="131508" y="146545"/>
                </a:lnTo>
                <a:lnTo>
                  <a:pt x="134061" y="145173"/>
                </a:lnTo>
                <a:lnTo>
                  <a:pt x="136182" y="143840"/>
                </a:lnTo>
                <a:lnTo>
                  <a:pt x="137896" y="142430"/>
                </a:lnTo>
                <a:close/>
              </a:path>
              <a:path w="294640" h="294005">
                <a:moveTo>
                  <a:pt x="164744" y="189598"/>
                </a:moveTo>
                <a:lnTo>
                  <a:pt x="164426" y="187502"/>
                </a:lnTo>
                <a:lnTo>
                  <a:pt x="163449" y="186042"/>
                </a:lnTo>
                <a:lnTo>
                  <a:pt x="163576" y="186944"/>
                </a:lnTo>
                <a:lnTo>
                  <a:pt x="163525" y="187896"/>
                </a:lnTo>
                <a:lnTo>
                  <a:pt x="162331" y="191858"/>
                </a:lnTo>
                <a:lnTo>
                  <a:pt x="159588" y="193675"/>
                </a:lnTo>
                <a:lnTo>
                  <a:pt x="155524" y="192430"/>
                </a:lnTo>
                <a:lnTo>
                  <a:pt x="154444" y="190982"/>
                </a:lnTo>
                <a:lnTo>
                  <a:pt x="154114" y="189217"/>
                </a:lnTo>
                <a:lnTo>
                  <a:pt x="153416" y="192328"/>
                </a:lnTo>
                <a:lnTo>
                  <a:pt x="154787" y="195376"/>
                </a:lnTo>
                <a:lnTo>
                  <a:pt x="157365" y="196151"/>
                </a:lnTo>
                <a:lnTo>
                  <a:pt x="160096" y="196989"/>
                </a:lnTo>
                <a:lnTo>
                  <a:pt x="163131" y="194983"/>
                </a:lnTo>
                <a:lnTo>
                  <a:pt x="164744" y="189598"/>
                </a:lnTo>
                <a:close/>
              </a:path>
              <a:path w="294640" h="294005">
                <a:moveTo>
                  <a:pt x="166103" y="157086"/>
                </a:moveTo>
                <a:lnTo>
                  <a:pt x="164769" y="153974"/>
                </a:lnTo>
                <a:lnTo>
                  <a:pt x="159829" y="152082"/>
                </a:lnTo>
                <a:lnTo>
                  <a:pt x="157162" y="153631"/>
                </a:lnTo>
                <a:lnTo>
                  <a:pt x="155727" y="158623"/>
                </a:lnTo>
                <a:lnTo>
                  <a:pt x="156286" y="160870"/>
                </a:lnTo>
                <a:lnTo>
                  <a:pt x="157594" y="162267"/>
                </a:lnTo>
                <a:lnTo>
                  <a:pt x="157645" y="161594"/>
                </a:lnTo>
                <a:lnTo>
                  <a:pt x="157759" y="160883"/>
                </a:lnTo>
                <a:lnTo>
                  <a:pt x="157962" y="160172"/>
                </a:lnTo>
                <a:lnTo>
                  <a:pt x="158889" y="156959"/>
                </a:lnTo>
                <a:lnTo>
                  <a:pt x="161099" y="154927"/>
                </a:lnTo>
                <a:lnTo>
                  <a:pt x="164401" y="156197"/>
                </a:lnTo>
                <a:lnTo>
                  <a:pt x="165125" y="158508"/>
                </a:lnTo>
                <a:lnTo>
                  <a:pt x="164807" y="161112"/>
                </a:lnTo>
                <a:lnTo>
                  <a:pt x="164985" y="160756"/>
                </a:lnTo>
                <a:lnTo>
                  <a:pt x="165150" y="160375"/>
                </a:lnTo>
                <a:lnTo>
                  <a:pt x="166103" y="157086"/>
                </a:lnTo>
                <a:close/>
              </a:path>
              <a:path w="294640" h="294005">
                <a:moveTo>
                  <a:pt x="182016" y="131203"/>
                </a:moveTo>
                <a:lnTo>
                  <a:pt x="180301" y="129260"/>
                </a:lnTo>
                <a:lnTo>
                  <a:pt x="175133" y="127622"/>
                </a:lnTo>
                <a:lnTo>
                  <a:pt x="172656" y="128219"/>
                </a:lnTo>
                <a:lnTo>
                  <a:pt x="171792" y="130924"/>
                </a:lnTo>
                <a:lnTo>
                  <a:pt x="172631" y="132257"/>
                </a:lnTo>
                <a:lnTo>
                  <a:pt x="174117" y="133223"/>
                </a:lnTo>
                <a:lnTo>
                  <a:pt x="174078" y="132842"/>
                </a:lnTo>
                <a:lnTo>
                  <a:pt x="174104" y="132448"/>
                </a:lnTo>
                <a:lnTo>
                  <a:pt x="174777" y="130327"/>
                </a:lnTo>
                <a:lnTo>
                  <a:pt x="176733" y="129400"/>
                </a:lnTo>
                <a:lnTo>
                  <a:pt x="180200" y="130492"/>
                </a:lnTo>
                <a:lnTo>
                  <a:pt x="181203" y="131889"/>
                </a:lnTo>
                <a:lnTo>
                  <a:pt x="181178" y="133362"/>
                </a:lnTo>
                <a:lnTo>
                  <a:pt x="181330" y="133172"/>
                </a:lnTo>
                <a:lnTo>
                  <a:pt x="181444" y="132981"/>
                </a:lnTo>
                <a:lnTo>
                  <a:pt x="182016" y="131203"/>
                </a:lnTo>
                <a:close/>
              </a:path>
              <a:path w="294640" h="294005">
                <a:moveTo>
                  <a:pt x="200126" y="168097"/>
                </a:moveTo>
                <a:lnTo>
                  <a:pt x="196570" y="163753"/>
                </a:lnTo>
                <a:lnTo>
                  <a:pt x="194513" y="162966"/>
                </a:lnTo>
                <a:lnTo>
                  <a:pt x="192506" y="163144"/>
                </a:lnTo>
                <a:lnTo>
                  <a:pt x="193395" y="163499"/>
                </a:lnTo>
                <a:lnTo>
                  <a:pt x="194195" y="164033"/>
                </a:lnTo>
                <a:lnTo>
                  <a:pt x="196824" y="167246"/>
                </a:lnTo>
                <a:lnTo>
                  <a:pt x="196456" y="170802"/>
                </a:lnTo>
                <a:lnTo>
                  <a:pt x="192455" y="174053"/>
                </a:lnTo>
                <a:lnTo>
                  <a:pt x="190411" y="174320"/>
                </a:lnTo>
                <a:lnTo>
                  <a:pt x="188620" y="173710"/>
                </a:lnTo>
                <a:lnTo>
                  <a:pt x="190868" y="176022"/>
                </a:lnTo>
                <a:lnTo>
                  <a:pt x="194500" y="176301"/>
                </a:lnTo>
                <a:lnTo>
                  <a:pt x="197040" y="174231"/>
                </a:lnTo>
                <a:lnTo>
                  <a:pt x="199720" y="172046"/>
                </a:lnTo>
                <a:lnTo>
                  <a:pt x="200126" y="168097"/>
                </a:lnTo>
                <a:close/>
              </a:path>
              <a:path w="294640" h="294005">
                <a:moveTo>
                  <a:pt x="205168" y="162267"/>
                </a:moveTo>
                <a:lnTo>
                  <a:pt x="169379" y="143027"/>
                </a:lnTo>
                <a:lnTo>
                  <a:pt x="162636" y="141630"/>
                </a:lnTo>
                <a:lnTo>
                  <a:pt x="156552" y="140512"/>
                </a:lnTo>
                <a:lnTo>
                  <a:pt x="149364" y="140106"/>
                </a:lnTo>
                <a:lnTo>
                  <a:pt x="164414" y="144221"/>
                </a:lnTo>
                <a:lnTo>
                  <a:pt x="177368" y="148259"/>
                </a:lnTo>
                <a:lnTo>
                  <a:pt x="188633" y="152641"/>
                </a:lnTo>
                <a:lnTo>
                  <a:pt x="195326" y="155829"/>
                </a:lnTo>
                <a:lnTo>
                  <a:pt x="200583" y="159880"/>
                </a:lnTo>
                <a:lnTo>
                  <a:pt x="205168" y="162267"/>
                </a:lnTo>
                <a:close/>
              </a:path>
              <a:path w="294640" h="294005">
                <a:moveTo>
                  <a:pt x="218338" y="117043"/>
                </a:moveTo>
                <a:lnTo>
                  <a:pt x="217004" y="113944"/>
                </a:lnTo>
                <a:lnTo>
                  <a:pt x="212064" y="112039"/>
                </a:lnTo>
                <a:lnTo>
                  <a:pt x="209397" y="113601"/>
                </a:lnTo>
                <a:lnTo>
                  <a:pt x="207962" y="118592"/>
                </a:lnTo>
                <a:lnTo>
                  <a:pt x="208521" y="120827"/>
                </a:lnTo>
                <a:lnTo>
                  <a:pt x="209829" y="122237"/>
                </a:lnTo>
                <a:lnTo>
                  <a:pt x="209880" y="121564"/>
                </a:lnTo>
                <a:lnTo>
                  <a:pt x="209994" y="120853"/>
                </a:lnTo>
                <a:lnTo>
                  <a:pt x="210197" y="120142"/>
                </a:lnTo>
                <a:lnTo>
                  <a:pt x="211124" y="116928"/>
                </a:lnTo>
                <a:lnTo>
                  <a:pt x="213334" y="114896"/>
                </a:lnTo>
                <a:lnTo>
                  <a:pt x="216636" y="116166"/>
                </a:lnTo>
                <a:lnTo>
                  <a:pt x="217360" y="118478"/>
                </a:lnTo>
                <a:lnTo>
                  <a:pt x="217043" y="121081"/>
                </a:lnTo>
                <a:lnTo>
                  <a:pt x="217220" y="120726"/>
                </a:lnTo>
                <a:lnTo>
                  <a:pt x="217385" y="120345"/>
                </a:lnTo>
                <a:lnTo>
                  <a:pt x="218338" y="117043"/>
                </a:lnTo>
                <a:close/>
              </a:path>
              <a:path w="294640" h="294005">
                <a:moveTo>
                  <a:pt x="229654" y="148361"/>
                </a:moveTo>
                <a:lnTo>
                  <a:pt x="229019" y="146888"/>
                </a:lnTo>
                <a:lnTo>
                  <a:pt x="229019" y="147726"/>
                </a:lnTo>
                <a:lnTo>
                  <a:pt x="228866" y="148590"/>
                </a:lnTo>
                <a:lnTo>
                  <a:pt x="227393" y="152019"/>
                </a:lnTo>
                <a:lnTo>
                  <a:pt x="224929" y="153289"/>
                </a:lnTo>
                <a:lnTo>
                  <a:pt x="221742" y="151625"/>
                </a:lnTo>
                <a:lnTo>
                  <a:pt x="221030" y="150139"/>
                </a:lnTo>
                <a:lnTo>
                  <a:pt x="220992" y="148488"/>
                </a:lnTo>
                <a:lnTo>
                  <a:pt x="220027" y="151231"/>
                </a:lnTo>
                <a:lnTo>
                  <a:pt x="220764" y="154178"/>
                </a:lnTo>
                <a:lnTo>
                  <a:pt x="222796" y="155244"/>
                </a:lnTo>
                <a:lnTo>
                  <a:pt x="224929" y="156362"/>
                </a:lnTo>
                <a:lnTo>
                  <a:pt x="227660" y="154952"/>
                </a:lnTo>
                <a:lnTo>
                  <a:pt x="229654" y="150304"/>
                </a:lnTo>
                <a:lnTo>
                  <a:pt x="229654" y="148361"/>
                </a:lnTo>
                <a:close/>
              </a:path>
              <a:path w="294640" h="294005">
                <a:moveTo>
                  <a:pt x="243446" y="133210"/>
                </a:moveTo>
                <a:lnTo>
                  <a:pt x="240474" y="128295"/>
                </a:lnTo>
                <a:lnTo>
                  <a:pt x="236994" y="127368"/>
                </a:lnTo>
                <a:lnTo>
                  <a:pt x="232473" y="129578"/>
                </a:lnTo>
                <a:lnTo>
                  <a:pt x="231432" y="131140"/>
                </a:lnTo>
                <a:lnTo>
                  <a:pt x="231267" y="132803"/>
                </a:lnTo>
                <a:lnTo>
                  <a:pt x="231724" y="132143"/>
                </a:lnTo>
                <a:lnTo>
                  <a:pt x="232346" y="131559"/>
                </a:lnTo>
                <a:lnTo>
                  <a:pt x="235661" y="129933"/>
                </a:lnTo>
                <a:lnTo>
                  <a:pt x="238810" y="130771"/>
                </a:lnTo>
                <a:lnTo>
                  <a:pt x="240195" y="133045"/>
                </a:lnTo>
                <a:lnTo>
                  <a:pt x="241084" y="134518"/>
                </a:lnTo>
                <a:lnTo>
                  <a:pt x="241007" y="136245"/>
                </a:lnTo>
                <a:lnTo>
                  <a:pt x="240157" y="137604"/>
                </a:lnTo>
                <a:lnTo>
                  <a:pt x="242595" y="136144"/>
                </a:lnTo>
                <a:lnTo>
                  <a:pt x="243446" y="133210"/>
                </a:lnTo>
                <a:close/>
              </a:path>
              <a:path w="294640" h="294005">
                <a:moveTo>
                  <a:pt x="294474" y="0"/>
                </a:moveTo>
                <a:lnTo>
                  <a:pt x="253669" y="0"/>
                </a:lnTo>
                <a:lnTo>
                  <a:pt x="253669" y="147485"/>
                </a:lnTo>
                <a:lnTo>
                  <a:pt x="250952" y="152158"/>
                </a:lnTo>
                <a:lnTo>
                  <a:pt x="248069" y="156514"/>
                </a:lnTo>
                <a:lnTo>
                  <a:pt x="243090" y="162280"/>
                </a:lnTo>
                <a:lnTo>
                  <a:pt x="236385" y="167170"/>
                </a:lnTo>
                <a:lnTo>
                  <a:pt x="228396" y="168859"/>
                </a:lnTo>
                <a:lnTo>
                  <a:pt x="221081" y="168275"/>
                </a:lnTo>
                <a:lnTo>
                  <a:pt x="214642" y="164528"/>
                </a:lnTo>
                <a:lnTo>
                  <a:pt x="205219" y="162280"/>
                </a:lnTo>
                <a:lnTo>
                  <a:pt x="216357" y="187261"/>
                </a:lnTo>
                <a:lnTo>
                  <a:pt x="215671" y="191516"/>
                </a:lnTo>
                <a:lnTo>
                  <a:pt x="215569" y="192176"/>
                </a:lnTo>
                <a:lnTo>
                  <a:pt x="213360" y="196824"/>
                </a:lnTo>
                <a:lnTo>
                  <a:pt x="209702" y="202565"/>
                </a:lnTo>
                <a:lnTo>
                  <a:pt x="203898" y="207632"/>
                </a:lnTo>
                <a:lnTo>
                  <a:pt x="195287" y="210261"/>
                </a:lnTo>
                <a:lnTo>
                  <a:pt x="185483" y="209359"/>
                </a:lnTo>
                <a:lnTo>
                  <a:pt x="182511" y="208597"/>
                </a:lnTo>
                <a:lnTo>
                  <a:pt x="175336" y="206743"/>
                </a:lnTo>
                <a:lnTo>
                  <a:pt x="162915" y="204952"/>
                </a:lnTo>
                <a:lnTo>
                  <a:pt x="146291" y="206476"/>
                </a:lnTo>
                <a:lnTo>
                  <a:pt x="130987" y="208597"/>
                </a:lnTo>
                <a:lnTo>
                  <a:pt x="122809" y="207632"/>
                </a:lnTo>
                <a:lnTo>
                  <a:pt x="122123" y="207632"/>
                </a:lnTo>
                <a:lnTo>
                  <a:pt x="116116" y="204254"/>
                </a:lnTo>
                <a:lnTo>
                  <a:pt x="110553" y="199732"/>
                </a:lnTo>
                <a:lnTo>
                  <a:pt x="98552" y="191516"/>
                </a:lnTo>
                <a:lnTo>
                  <a:pt x="93802" y="187261"/>
                </a:lnTo>
                <a:lnTo>
                  <a:pt x="90068" y="181457"/>
                </a:lnTo>
                <a:lnTo>
                  <a:pt x="90017" y="175171"/>
                </a:lnTo>
                <a:lnTo>
                  <a:pt x="92481" y="170078"/>
                </a:lnTo>
                <a:lnTo>
                  <a:pt x="93637" y="167678"/>
                </a:lnTo>
                <a:lnTo>
                  <a:pt x="99644" y="160261"/>
                </a:lnTo>
                <a:lnTo>
                  <a:pt x="106756" y="154228"/>
                </a:lnTo>
                <a:lnTo>
                  <a:pt x="104470" y="155473"/>
                </a:lnTo>
                <a:lnTo>
                  <a:pt x="101942" y="157048"/>
                </a:lnTo>
                <a:lnTo>
                  <a:pt x="98983" y="159143"/>
                </a:lnTo>
                <a:lnTo>
                  <a:pt x="86664" y="166522"/>
                </a:lnTo>
                <a:lnTo>
                  <a:pt x="76962" y="169735"/>
                </a:lnTo>
                <a:lnTo>
                  <a:pt x="69037" y="170078"/>
                </a:lnTo>
                <a:lnTo>
                  <a:pt x="62077" y="168859"/>
                </a:lnTo>
                <a:lnTo>
                  <a:pt x="53073" y="166763"/>
                </a:lnTo>
                <a:lnTo>
                  <a:pt x="44970" y="164198"/>
                </a:lnTo>
                <a:lnTo>
                  <a:pt x="41478" y="157594"/>
                </a:lnTo>
                <a:lnTo>
                  <a:pt x="40601" y="150723"/>
                </a:lnTo>
                <a:lnTo>
                  <a:pt x="42989" y="142430"/>
                </a:lnTo>
                <a:lnTo>
                  <a:pt x="47434" y="134289"/>
                </a:lnTo>
                <a:lnTo>
                  <a:pt x="52743" y="128054"/>
                </a:lnTo>
                <a:lnTo>
                  <a:pt x="58864" y="121678"/>
                </a:lnTo>
                <a:lnTo>
                  <a:pt x="63525" y="115671"/>
                </a:lnTo>
                <a:lnTo>
                  <a:pt x="102489" y="98907"/>
                </a:lnTo>
                <a:lnTo>
                  <a:pt x="118186" y="96761"/>
                </a:lnTo>
                <a:lnTo>
                  <a:pt x="125806" y="103187"/>
                </a:lnTo>
                <a:lnTo>
                  <a:pt x="144475" y="133261"/>
                </a:lnTo>
                <a:lnTo>
                  <a:pt x="143154" y="138125"/>
                </a:lnTo>
                <a:lnTo>
                  <a:pt x="137896" y="142430"/>
                </a:lnTo>
                <a:lnTo>
                  <a:pt x="141706" y="141160"/>
                </a:lnTo>
                <a:lnTo>
                  <a:pt x="145453" y="140233"/>
                </a:lnTo>
                <a:lnTo>
                  <a:pt x="148996" y="140233"/>
                </a:lnTo>
                <a:lnTo>
                  <a:pt x="148767" y="138125"/>
                </a:lnTo>
                <a:lnTo>
                  <a:pt x="167919" y="111340"/>
                </a:lnTo>
                <a:lnTo>
                  <a:pt x="167716" y="111340"/>
                </a:lnTo>
                <a:lnTo>
                  <a:pt x="175552" y="109016"/>
                </a:lnTo>
                <a:lnTo>
                  <a:pt x="181940" y="108331"/>
                </a:lnTo>
                <a:lnTo>
                  <a:pt x="182206" y="108331"/>
                </a:lnTo>
                <a:lnTo>
                  <a:pt x="197510" y="105537"/>
                </a:lnTo>
                <a:lnTo>
                  <a:pt x="204698" y="104736"/>
                </a:lnTo>
                <a:lnTo>
                  <a:pt x="211226" y="104965"/>
                </a:lnTo>
                <a:lnTo>
                  <a:pt x="217754" y="106184"/>
                </a:lnTo>
                <a:lnTo>
                  <a:pt x="250837" y="132956"/>
                </a:lnTo>
                <a:lnTo>
                  <a:pt x="253669" y="147485"/>
                </a:lnTo>
                <a:lnTo>
                  <a:pt x="253669" y="0"/>
                </a:lnTo>
                <a:lnTo>
                  <a:pt x="685" y="0"/>
                </a:lnTo>
                <a:lnTo>
                  <a:pt x="685" y="293789"/>
                </a:lnTo>
                <a:lnTo>
                  <a:pt x="294474" y="293789"/>
                </a:lnTo>
                <a:lnTo>
                  <a:pt x="294474" y="210261"/>
                </a:lnTo>
                <a:lnTo>
                  <a:pt x="294474" y="168859"/>
                </a:lnTo>
                <a:lnTo>
                  <a:pt x="294474" y="104736"/>
                </a:lnTo>
                <a:lnTo>
                  <a:pt x="294474" y="96761"/>
                </a:lnTo>
                <a:lnTo>
                  <a:pt x="294474" y="0"/>
                </a:lnTo>
                <a:close/>
              </a:path>
            </a:pathLst>
          </a:custGeom>
          <a:solidFill>
            <a:srgbClr val="BB7726"/>
          </a:solidFill>
        </p:spPr>
        <p:txBody>
          <a:bodyPr wrap="square" lIns="0" tIns="0" rIns="0" bIns="0" rtlCol="0"/>
          <a:lstStyle/>
          <a:p>
            <a:endParaRPr/>
          </a:p>
        </p:txBody>
      </p:sp>
      <p:sp>
        <p:nvSpPr>
          <p:cNvPr id="11" name="object 6">
            <a:extLst>
              <a:ext uri="{FF2B5EF4-FFF2-40B4-BE49-F238E27FC236}">
                <a16:creationId xmlns:a16="http://schemas.microsoft.com/office/drawing/2014/main" id="{EAEBC5E8-E20F-7E20-7B43-2843A83DD939}"/>
              </a:ext>
            </a:extLst>
          </p:cNvPr>
          <p:cNvSpPr txBox="1"/>
          <p:nvPr userDrawn="1"/>
        </p:nvSpPr>
        <p:spPr>
          <a:xfrm>
            <a:off x="9853171" y="268917"/>
            <a:ext cx="90868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POMMES</a:t>
            </a:r>
            <a:r>
              <a:rPr sz="850" b="1" spc="15" dirty="0">
                <a:solidFill>
                  <a:srgbClr val="FFFFFF"/>
                </a:solidFill>
                <a:latin typeface="Calibri"/>
                <a:cs typeface="Calibri"/>
              </a:rPr>
              <a:t> </a:t>
            </a:r>
            <a:r>
              <a:rPr sz="850" b="1" dirty="0">
                <a:solidFill>
                  <a:srgbClr val="FFFFFF"/>
                </a:solidFill>
                <a:latin typeface="Calibri"/>
                <a:cs typeface="Calibri"/>
              </a:rPr>
              <a:t>DE</a:t>
            </a:r>
            <a:r>
              <a:rPr sz="850" b="1" spc="15" dirty="0">
                <a:solidFill>
                  <a:srgbClr val="FFFFFF"/>
                </a:solidFill>
                <a:latin typeface="Calibri"/>
                <a:cs typeface="Calibri"/>
              </a:rPr>
              <a:t> </a:t>
            </a:r>
            <a:r>
              <a:rPr sz="850" b="1" spc="-10" dirty="0">
                <a:solidFill>
                  <a:srgbClr val="FFFFFF"/>
                </a:solidFill>
                <a:latin typeface="Calibri"/>
                <a:cs typeface="Calibri"/>
              </a:rPr>
              <a:t>TERRE</a:t>
            </a:r>
            <a:endParaRPr sz="850" dirty="0">
              <a:latin typeface="Calibri"/>
              <a:cs typeface="Calibri"/>
            </a:endParaRPr>
          </a:p>
        </p:txBody>
      </p:sp>
    </p:spTree>
    <p:extLst>
      <p:ext uri="{BB962C8B-B14F-4D97-AF65-F5344CB8AC3E}">
        <p14:creationId xmlns:p14="http://schemas.microsoft.com/office/powerpoint/2010/main" val="2372193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7B2C1-870D-5536-4B05-40D261A40808}"/>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07A145A0-AC41-C353-EAA6-34C200C17774}"/>
              </a:ext>
            </a:extLst>
          </p:cNvPr>
          <p:cNvSpPr>
            <a:spLocks noGrp="1"/>
          </p:cNvSpPr>
          <p:nvPr>
            <p:ph type="dt" sz="half" idx="10"/>
          </p:nvPr>
        </p:nvSpPr>
        <p:spPr/>
        <p:txBody>
          <a:bodyPr/>
          <a:lstStyle/>
          <a:p>
            <a:fld id="{B7707853-D701-47CF-A8F6-20FF350CACB4}"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D6A6E14-920D-BEE1-3E9B-2BB986194687}"/>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362298B-9614-80E1-A699-20A6C1E387DB}"/>
              </a:ext>
            </a:extLst>
          </p:cNvPr>
          <p:cNvSpPr>
            <a:spLocks noGrp="1"/>
          </p:cNvSpPr>
          <p:nvPr>
            <p:ph type="sldNum" sz="quarter" idx="12"/>
          </p:nvPr>
        </p:nvSpPr>
        <p:spPr/>
        <p:txBody>
          <a:bodyPr/>
          <a:lstStyle/>
          <a:p>
            <a:fld id="{85165E1B-B741-4CA0-A2B4-09E1473EC40F}" type="slidenum">
              <a:rPr lang="fr-BE" smtClean="0"/>
              <a:t>‹N°›</a:t>
            </a:fld>
            <a:endParaRPr lang="fr-BE"/>
          </a:p>
        </p:txBody>
      </p:sp>
      <p:pic>
        <p:nvPicPr>
          <p:cNvPr id="7" name="Image 6" descr="Une image contenant texte, homme, capture d’écran, Site web&#10;&#10;Description générée automatiquement">
            <a:extLst>
              <a:ext uri="{FF2B5EF4-FFF2-40B4-BE49-F238E27FC236}">
                <a16:creationId xmlns:a16="http://schemas.microsoft.com/office/drawing/2014/main" id="{A0550625-4E53-7128-3B4F-EE1C0EFCB2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594526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sposition POMMES DE TERRE 2">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E362E4A-A0C2-47F7-8ABD-5F0A71C33970}"/>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B78FFFD-837B-4CB0-8A74-07B57F34A760}"/>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0513AD83-2510-4F31-8F5A-03F564EA5734}"/>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2E2D0A20-E9D5-4C36-8555-D4CE0C0C34D1}"/>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5845707B-00FB-4455-88C6-4896BD0A2FAC}"/>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15B36FBD-F3E3-4CC7-9ECC-C19A63109292}"/>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BB7825"/>
            </a:solidFill>
          </p:spPr>
          <p:txBody>
            <a:bodyPr wrap="square" lIns="0" tIns="0" rIns="0" bIns="0" rtlCol="0"/>
            <a:lstStyle/>
            <a:p>
              <a:endParaRPr/>
            </a:p>
          </p:txBody>
        </p:sp>
        <p:pic>
          <p:nvPicPr>
            <p:cNvPr id="9" name="object 5">
              <a:extLst>
                <a:ext uri="{FF2B5EF4-FFF2-40B4-BE49-F238E27FC236}">
                  <a16:creationId xmlns:a16="http://schemas.microsoft.com/office/drawing/2014/main" id="{865FDC82-9AB4-46A4-A15E-4C6F65B0435A}"/>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50" cy="3920553"/>
            </a:xfrm>
            <a:prstGeom prst="rect">
              <a:avLst/>
            </a:prstGeom>
          </p:spPr>
        </p:pic>
      </p:grpSp>
      <p:grpSp>
        <p:nvGrpSpPr>
          <p:cNvPr id="10" name="object 6">
            <a:extLst>
              <a:ext uri="{FF2B5EF4-FFF2-40B4-BE49-F238E27FC236}">
                <a16:creationId xmlns:a16="http://schemas.microsoft.com/office/drawing/2014/main" id="{57C4CCA5-3E01-42BE-AC16-42BACCBB7A9A}"/>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C7760D69-30B8-4262-B5E9-AC404E9CAEB9}"/>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FB6AB477-F2AA-4B0B-B28C-B7E0F605463B}"/>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pic>
        <p:nvPicPr>
          <p:cNvPr id="13" name="object 9">
            <a:extLst>
              <a:ext uri="{FF2B5EF4-FFF2-40B4-BE49-F238E27FC236}">
                <a16:creationId xmlns:a16="http://schemas.microsoft.com/office/drawing/2014/main" id="{56CE7050-99BE-4419-8108-E359109B2D9E}"/>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814446" y="2736433"/>
            <a:ext cx="730112" cy="385288"/>
          </a:xfrm>
          <a:prstGeom prst="rect">
            <a:avLst/>
          </a:prstGeom>
        </p:spPr>
      </p:pic>
      <p:sp>
        <p:nvSpPr>
          <p:cNvPr id="14" name="object 10">
            <a:extLst>
              <a:ext uri="{FF2B5EF4-FFF2-40B4-BE49-F238E27FC236}">
                <a16:creationId xmlns:a16="http://schemas.microsoft.com/office/drawing/2014/main" id="{E9BB7F4D-7C31-46B7-B2FE-5F82F703D686}"/>
              </a:ext>
            </a:extLst>
          </p:cNvPr>
          <p:cNvSpPr txBox="1">
            <a:spLocks noGrp="1"/>
          </p:cNvSpPr>
          <p:nvPr>
            <p:ph type="title" hasCustomPrompt="1"/>
          </p:nvPr>
        </p:nvSpPr>
        <p:spPr>
          <a:xfrm>
            <a:off x="1351864" y="754693"/>
            <a:ext cx="10781089" cy="60452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3800" spc="110" dirty="0"/>
              <a:t>POMMES</a:t>
            </a:r>
            <a:r>
              <a:rPr sz="3800" spc="114" dirty="0"/>
              <a:t> </a:t>
            </a:r>
            <a:r>
              <a:rPr sz="3800" spc="70" dirty="0"/>
              <a:t>DE</a:t>
            </a:r>
            <a:r>
              <a:rPr sz="3800" spc="110" dirty="0"/>
              <a:t> </a:t>
            </a:r>
            <a:r>
              <a:rPr sz="3800" spc="145" dirty="0"/>
              <a:t>TERRE</a:t>
            </a:r>
            <a:endParaRPr sz="3800" dirty="0"/>
          </a:p>
        </p:txBody>
      </p:sp>
      <p:sp>
        <p:nvSpPr>
          <p:cNvPr id="15" name="object 11">
            <a:extLst>
              <a:ext uri="{FF2B5EF4-FFF2-40B4-BE49-F238E27FC236}">
                <a16:creationId xmlns:a16="http://schemas.microsoft.com/office/drawing/2014/main" id="{A70265E1-CB51-463E-9D4C-40C0E5F851D0}"/>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16" name="Sous-titre 2">
            <a:extLst>
              <a:ext uri="{FF2B5EF4-FFF2-40B4-BE49-F238E27FC236}">
                <a16:creationId xmlns:a16="http://schemas.microsoft.com/office/drawing/2014/main" id="{F14A6363-E553-4324-9EE4-5AF6A9D10B2C}"/>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70C6B833-8F3A-41A0-8B64-0CEF679F6FD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39880847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sposition POMMES DE TERRE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ADE8755-81C3-4337-9FF0-A16531E39540}"/>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A2B146E2-009F-4829-BFB4-7FE92FBB3F55}"/>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5DA8A91-226C-41BA-91C4-1E9DDB0EE0D1}"/>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AF4A924B-3C1B-4045-B2FA-FA78D24F7256}"/>
              </a:ext>
            </a:extLst>
          </p:cNvPr>
          <p:cNvGrpSpPr/>
          <p:nvPr userDrawn="1"/>
        </p:nvGrpSpPr>
        <p:grpSpPr>
          <a:xfrm>
            <a:off x="457200" y="457200"/>
            <a:ext cx="11278800" cy="5943612"/>
            <a:chOff x="457200" y="457200"/>
            <a:chExt cx="11278800" cy="5943612"/>
          </a:xfrm>
        </p:grpSpPr>
        <p:pic>
          <p:nvPicPr>
            <p:cNvPr id="7" name="object 3">
              <a:extLst>
                <a:ext uri="{FF2B5EF4-FFF2-40B4-BE49-F238E27FC236}">
                  <a16:creationId xmlns:a16="http://schemas.microsoft.com/office/drawing/2014/main" id="{52004B42-5234-47CB-B9F7-A906B87F1404}"/>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0" y="457200"/>
              <a:ext cx="11278800" cy="5943600"/>
            </a:xfrm>
            <a:prstGeom prst="rect">
              <a:avLst/>
            </a:prstGeom>
          </p:spPr>
        </p:pic>
        <p:sp>
          <p:nvSpPr>
            <p:cNvPr id="8" name="object 4">
              <a:extLst>
                <a:ext uri="{FF2B5EF4-FFF2-40B4-BE49-F238E27FC236}">
                  <a16:creationId xmlns:a16="http://schemas.microsoft.com/office/drawing/2014/main" id="{CE8E0CA0-DE63-4AAA-82A2-52ED353A1A9C}"/>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10" name="object 6">
              <a:extLst>
                <a:ext uri="{FF2B5EF4-FFF2-40B4-BE49-F238E27FC236}">
                  <a16:creationId xmlns:a16="http://schemas.microsoft.com/office/drawing/2014/main" id="{CCC712FC-76F4-4CAE-A001-C99067B6D0D8}"/>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13679650-EAE0-4CDA-BB67-ECFB9367E8D5}"/>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E7166AF1-33E2-40CD-87DA-5A7E95748C68}"/>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44EC6DA4-B320-42BE-AAC8-FE5AE9ECE68E}"/>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20A49C5D-9148-46C2-B2E0-5F4429A14051}"/>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837B288A-1D29-4581-B8CD-E8F0D6378938}"/>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333765E1-9F28-4EF8-86B9-E35E303B4208}"/>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02115460-5561-41F4-B09D-BB56FC29460E}"/>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9A7138CC-E122-44A0-A439-0011624DED1C}"/>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EC412DF3-5415-4321-ADD1-192A7D028A59}"/>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33D6C563-1A69-4B67-A98B-F6A8CF92C628}"/>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1451333B-7A5E-429A-8625-9F8AC6B3636F}"/>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C4EBCE6D-C164-47B1-92AE-8BB573429698}"/>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5614E963-173A-4BE8-A310-28828FBBD058}"/>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pic>
          <p:nvPicPr>
            <p:cNvPr id="24" name="object 20">
              <a:extLst>
                <a:ext uri="{FF2B5EF4-FFF2-40B4-BE49-F238E27FC236}">
                  <a16:creationId xmlns:a16="http://schemas.microsoft.com/office/drawing/2014/main" id="{0B768471-0619-419F-8D63-D7E30246C594}"/>
                </a:ext>
              </a:extLst>
            </p:cNvPr>
            <p:cNvPicPr/>
            <p:nvPr/>
          </p:nvPicPr>
          <p:blipFill>
            <a:blip r:embed="rId15" cstate="screen">
              <a:extLst>
                <a:ext uri="{28A0092B-C50C-407E-A947-70E740481C1C}">
                  <a14:useLocalDpi xmlns:a14="http://schemas.microsoft.com/office/drawing/2010/main"/>
                </a:ext>
              </a:extLst>
            </a:blip>
            <a:stretch>
              <a:fillRect/>
            </a:stretch>
          </p:blipFill>
          <p:spPr>
            <a:xfrm>
              <a:off x="10272602" y="863996"/>
              <a:ext cx="936155" cy="1021260"/>
            </a:xfrm>
            <a:prstGeom prst="rect">
              <a:avLst/>
            </a:prstGeom>
          </p:spPr>
        </p:pic>
      </p:grpSp>
      <p:sp>
        <p:nvSpPr>
          <p:cNvPr id="26" name="object 22">
            <a:extLst>
              <a:ext uri="{FF2B5EF4-FFF2-40B4-BE49-F238E27FC236}">
                <a16:creationId xmlns:a16="http://schemas.microsoft.com/office/drawing/2014/main" id="{B8914E12-3DE3-413E-8F7F-56183BE8023A}"/>
              </a:ext>
            </a:extLst>
          </p:cNvPr>
          <p:cNvSpPr txBox="1">
            <a:spLocks noGrp="1"/>
          </p:cNvSpPr>
          <p:nvPr>
            <p:ph type="title" hasCustomPrompt="1"/>
          </p:nvPr>
        </p:nvSpPr>
        <p:spPr>
          <a:xfrm>
            <a:off x="1769606" y="1856675"/>
            <a:ext cx="3803880" cy="3759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65" dirty="0">
                <a:solidFill>
                  <a:srgbClr val="FFFFFF"/>
                </a:solidFill>
              </a:rPr>
              <a:t>POMMES</a:t>
            </a:r>
            <a:r>
              <a:rPr sz="2300" spc="50" dirty="0">
                <a:solidFill>
                  <a:srgbClr val="FFFFFF"/>
                </a:solidFill>
              </a:rPr>
              <a:t> </a:t>
            </a:r>
            <a:r>
              <a:rPr sz="2300" spc="40" dirty="0">
                <a:solidFill>
                  <a:srgbClr val="FFFFFF"/>
                </a:solidFill>
              </a:rPr>
              <a:t>DE</a:t>
            </a:r>
            <a:r>
              <a:rPr sz="2300" spc="50" dirty="0">
                <a:solidFill>
                  <a:srgbClr val="FFFFFF"/>
                </a:solidFill>
              </a:rPr>
              <a:t> </a:t>
            </a:r>
            <a:r>
              <a:rPr sz="2300" spc="85" dirty="0">
                <a:solidFill>
                  <a:srgbClr val="FFFFFF"/>
                </a:solidFill>
              </a:rPr>
              <a:t>TERRE</a:t>
            </a:r>
            <a:endParaRPr sz="2300" dirty="0"/>
          </a:p>
        </p:txBody>
      </p:sp>
      <p:sp>
        <p:nvSpPr>
          <p:cNvPr id="27" name="Espace réservé du texte 31">
            <a:extLst>
              <a:ext uri="{FF2B5EF4-FFF2-40B4-BE49-F238E27FC236}">
                <a16:creationId xmlns:a16="http://schemas.microsoft.com/office/drawing/2014/main" id="{97F5E109-146F-4089-BD0B-7F7A9FC057D0}"/>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23563209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4A72F11C-B118-1ECF-50EC-70268A423DBB}"/>
              </a:ext>
            </a:extLst>
          </p:cNvPr>
          <p:cNvSpPr>
            <a:spLocks noGrp="1"/>
          </p:cNvSpPr>
          <p:nvPr>
            <p:ph type="dt" sz="half" idx="10"/>
          </p:nvPr>
        </p:nvSpPr>
        <p:spPr/>
        <p:txBody>
          <a:bodyPr/>
          <a:lstStyle/>
          <a:p>
            <a:fld id="{0282603C-4FD4-4E53-AE73-8994452B2A80}" type="datetimeFigureOut">
              <a:rPr lang="fr-BE" smtClean="0"/>
              <a:t>01-06-26</a:t>
            </a:fld>
            <a:endParaRPr lang="fr-BE"/>
          </a:p>
        </p:txBody>
      </p:sp>
      <p:sp>
        <p:nvSpPr>
          <p:cNvPr id="4" name="Espace réservé du pied de page 3">
            <a:extLst>
              <a:ext uri="{FF2B5EF4-FFF2-40B4-BE49-F238E27FC236}">
                <a16:creationId xmlns:a16="http://schemas.microsoft.com/office/drawing/2014/main" id="{D015B8AA-1E92-E294-1DB4-32DA80569A58}"/>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A2669B53-C47D-23FF-8534-3728947B8211}"/>
              </a:ext>
            </a:extLst>
          </p:cNvPr>
          <p:cNvSpPr>
            <a:spLocks noGrp="1"/>
          </p:cNvSpPr>
          <p:nvPr>
            <p:ph type="sldNum" sz="quarter" idx="12"/>
          </p:nvPr>
        </p:nvSpPr>
        <p:spPr/>
        <p:txBody>
          <a:bodyPr/>
          <a:lstStyle/>
          <a:p>
            <a:fld id="{AE5F5DF5-3540-48C8-AC2A-931EAA185459}" type="slidenum">
              <a:rPr lang="fr-BE" smtClean="0"/>
              <a:t>‹N°›</a:t>
            </a:fld>
            <a:endParaRPr lang="fr-BE"/>
          </a:p>
        </p:txBody>
      </p:sp>
      <p:sp>
        <p:nvSpPr>
          <p:cNvPr id="6" name="object 2">
            <a:extLst>
              <a:ext uri="{FF2B5EF4-FFF2-40B4-BE49-F238E27FC236}">
                <a16:creationId xmlns:a16="http://schemas.microsoft.com/office/drawing/2014/main" id="{73D1DFFE-FD27-F643-9CAB-2E44FD3CDCC9}"/>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8" name="object 3">
            <a:extLst>
              <a:ext uri="{FF2B5EF4-FFF2-40B4-BE49-F238E27FC236}">
                <a16:creationId xmlns:a16="http://schemas.microsoft.com/office/drawing/2014/main" id="{68FB7803-CD05-7DC8-61E6-AAEFA96F5FC7}"/>
              </a:ext>
            </a:extLst>
          </p:cNvPr>
          <p:cNvSpPr/>
          <p:nvPr userDrawn="1"/>
        </p:nvSpPr>
        <p:spPr>
          <a:xfrm>
            <a:off x="6608024"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BB7825"/>
          </a:solidFill>
        </p:spPr>
        <p:txBody>
          <a:bodyPr wrap="square" lIns="0" tIns="0" rIns="0" bIns="0" rtlCol="0"/>
          <a:lstStyle/>
          <a:p>
            <a:endParaRPr/>
          </a:p>
        </p:txBody>
      </p:sp>
      <p:sp>
        <p:nvSpPr>
          <p:cNvPr id="9" name="object 4">
            <a:extLst>
              <a:ext uri="{FF2B5EF4-FFF2-40B4-BE49-F238E27FC236}">
                <a16:creationId xmlns:a16="http://schemas.microsoft.com/office/drawing/2014/main" id="{3B894312-6D1F-51CC-9CC1-A6D91C1FBF87}"/>
              </a:ext>
            </a:extLst>
          </p:cNvPr>
          <p:cNvSpPr txBox="1"/>
          <p:nvPr userDrawn="1"/>
        </p:nvSpPr>
        <p:spPr>
          <a:xfrm>
            <a:off x="1760800"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solidFill>
                  <a:srgbClr val="2E2E33"/>
                </a:solidFill>
                <a:latin typeface="Calibri"/>
                <a:cs typeface="Calibri"/>
              </a:rPr>
              <a:t>REPRÉSENTANTS</a:t>
            </a:r>
            <a:r>
              <a:rPr sz="3800" b="1" spc="145" dirty="0">
                <a:solidFill>
                  <a:srgbClr val="2E2E33"/>
                </a:solidFill>
                <a:latin typeface="Calibri"/>
                <a:cs typeface="Calibri"/>
              </a:rPr>
              <a:t> </a:t>
            </a:r>
            <a:r>
              <a:rPr sz="3800" b="1" spc="90" dirty="0">
                <a:solidFill>
                  <a:srgbClr val="2E2E33"/>
                </a:solidFill>
                <a:latin typeface="Calibri"/>
                <a:cs typeface="Calibri"/>
              </a:rPr>
              <a:t>ÉLUS</a:t>
            </a:r>
            <a:endParaRPr sz="3800">
              <a:latin typeface="Calibri"/>
              <a:cs typeface="Calibri"/>
            </a:endParaRPr>
          </a:p>
        </p:txBody>
      </p:sp>
      <p:sp>
        <p:nvSpPr>
          <p:cNvPr id="10" name="object 5" descr="$PPTXTitle">
            <a:extLst>
              <a:ext uri="{FF2B5EF4-FFF2-40B4-BE49-F238E27FC236}">
                <a16:creationId xmlns:a16="http://schemas.microsoft.com/office/drawing/2014/main" id="{F339FF18-B0A3-EA5F-69EF-A9682971C313}"/>
              </a:ext>
            </a:extLst>
          </p:cNvPr>
          <p:cNvSpPr txBox="1">
            <a:spLocks noGrp="1"/>
          </p:cNvSpPr>
          <p:nvPr>
            <p:ph type="title"/>
          </p:nvPr>
        </p:nvSpPr>
        <p:spPr>
          <a:xfrm>
            <a:off x="7189017" y="538360"/>
            <a:ext cx="3239770" cy="939800"/>
          </a:xfrm>
          <a:prstGeom prst="rect">
            <a:avLst/>
          </a:prstGeom>
        </p:spPr>
        <p:txBody>
          <a:bodyPr vert="horz" wrap="square" lIns="0" tIns="12700" rIns="0" bIns="0" rtlCol="0">
            <a:spAutoFit/>
          </a:bodyPr>
          <a:lstStyle/>
          <a:p>
            <a:pPr marL="27940">
              <a:lnSpc>
                <a:spcPct val="100000"/>
              </a:lnSpc>
              <a:spcBef>
                <a:spcPts val="100"/>
              </a:spcBef>
            </a:pPr>
            <a:r>
              <a:rPr sz="3000" spc="105" dirty="0"/>
              <a:t>FILIÈRE</a:t>
            </a:r>
            <a:endParaRPr sz="3000"/>
          </a:p>
          <a:p>
            <a:pPr marL="12700">
              <a:lnSpc>
                <a:spcPct val="100000"/>
              </a:lnSpc>
            </a:pPr>
            <a:r>
              <a:rPr sz="3000" spc="90" dirty="0"/>
              <a:t>POMMES</a:t>
            </a:r>
            <a:r>
              <a:rPr sz="3000" spc="155" dirty="0"/>
              <a:t> </a:t>
            </a:r>
            <a:r>
              <a:rPr sz="3000" dirty="0"/>
              <a:t>DE</a:t>
            </a:r>
            <a:r>
              <a:rPr sz="3000" spc="160" dirty="0"/>
              <a:t> </a:t>
            </a:r>
            <a:r>
              <a:rPr sz="3000" spc="95" dirty="0"/>
              <a:t>TERRE</a:t>
            </a:r>
            <a:endParaRPr sz="3000"/>
          </a:p>
        </p:txBody>
      </p:sp>
      <p:grpSp>
        <p:nvGrpSpPr>
          <p:cNvPr id="11" name="object 6">
            <a:extLst>
              <a:ext uri="{FF2B5EF4-FFF2-40B4-BE49-F238E27FC236}">
                <a16:creationId xmlns:a16="http://schemas.microsoft.com/office/drawing/2014/main" id="{77545EF9-154E-862D-58E2-FAEF22213EDA}"/>
              </a:ext>
            </a:extLst>
          </p:cNvPr>
          <p:cNvGrpSpPr/>
          <p:nvPr userDrawn="1"/>
        </p:nvGrpSpPr>
        <p:grpSpPr>
          <a:xfrm>
            <a:off x="10518874" y="5816844"/>
            <a:ext cx="875665" cy="153035"/>
            <a:chOff x="10518874" y="5816844"/>
            <a:chExt cx="875665" cy="153035"/>
          </a:xfrm>
        </p:grpSpPr>
        <p:pic>
          <p:nvPicPr>
            <p:cNvPr id="12" name="object 7">
              <a:extLst>
                <a:ext uri="{FF2B5EF4-FFF2-40B4-BE49-F238E27FC236}">
                  <a16:creationId xmlns:a16="http://schemas.microsoft.com/office/drawing/2014/main" id="{21359CBF-18A2-4429-0ED8-F5FE8E58BC73}"/>
                </a:ext>
              </a:extLst>
            </p:cNvPr>
            <p:cNvPicPr/>
            <p:nvPr/>
          </p:nvPicPr>
          <p:blipFill>
            <a:blip r:embed="rId2" cstate="print"/>
            <a:stretch>
              <a:fillRect/>
            </a:stretch>
          </p:blipFill>
          <p:spPr>
            <a:xfrm>
              <a:off x="10518874" y="5854847"/>
              <a:ext cx="189007" cy="114731"/>
            </a:xfrm>
            <a:prstGeom prst="rect">
              <a:avLst/>
            </a:prstGeom>
          </p:spPr>
        </p:pic>
        <p:pic>
          <p:nvPicPr>
            <p:cNvPr id="13" name="object 8">
              <a:extLst>
                <a:ext uri="{FF2B5EF4-FFF2-40B4-BE49-F238E27FC236}">
                  <a16:creationId xmlns:a16="http://schemas.microsoft.com/office/drawing/2014/main" id="{992AEC1D-15E4-E125-6F1B-D7084F54781A}"/>
                </a:ext>
              </a:extLst>
            </p:cNvPr>
            <p:cNvPicPr/>
            <p:nvPr/>
          </p:nvPicPr>
          <p:blipFill>
            <a:blip r:embed="rId3" cstate="print"/>
            <a:stretch>
              <a:fillRect/>
            </a:stretch>
          </p:blipFill>
          <p:spPr>
            <a:xfrm>
              <a:off x="10730267" y="5816844"/>
              <a:ext cx="310642" cy="152642"/>
            </a:xfrm>
            <a:prstGeom prst="rect">
              <a:avLst/>
            </a:prstGeom>
          </p:spPr>
        </p:pic>
        <p:pic>
          <p:nvPicPr>
            <p:cNvPr id="14" name="object 9">
              <a:extLst>
                <a:ext uri="{FF2B5EF4-FFF2-40B4-BE49-F238E27FC236}">
                  <a16:creationId xmlns:a16="http://schemas.microsoft.com/office/drawing/2014/main" id="{218480B0-7676-10B6-306C-12ECF2F103E8}"/>
                </a:ext>
              </a:extLst>
            </p:cNvPr>
            <p:cNvPicPr/>
            <p:nvPr/>
          </p:nvPicPr>
          <p:blipFill>
            <a:blip r:embed="rId4" cstate="print"/>
            <a:stretch>
              <a:fillRect/>
            </a:stretch>
          </p:blipFill>
          <p:spPr>
            <a:xfrm>
              <a:off x="11068231" y="5855889"/>
              <a:ext cx="64706" cy="112280"/>
            </a:xfrm>
            <a:prstGeom prst="rect">
              <a:avLst/>
            </a:prstGeom>
          </p:spPr>
        </p:pic>
        <p:pic>
          <p:nvPicPr>
            <p:cNvPr id="15" name="object 10">
              <a:extLst>
                <a:ext uri="{FF2B5EF4-FFF2-40B4-BE49-F238E27FC236}">
                  <a16:creationId xmlns:a16="http://schemas.microsoft.com/office/drawing/2014/main" id="{54228608-0F68-E5A1-C98D-F889A951D43D}"/>
                </a:ext>
              </a:extLst>
            </p:cNvPr>
            <p:cNvPicPr/>
            <p:nvPr/>
          </p:nvPicPr>
          <p:blipFill>
            <a:blip r:embed="rId5" cstate="print"/>
            <a:stretch>
              <a:fillRect/>
            </a:stretch>
          </p:blipFill>
          <p:spPr>
            <a:xfrm>
              <a:off x="11173120" y="5845112"/>
              <a:ext cx="221231" cy="124470"/>
            </a:xfrm>
            <a:prstGeom prst="rect">
              <a:avLst/>
            </a:prstGeom>
          </p:spPr>
        </p:pic>
      </p:grpSp>
      <p:grpSp>
        <p:nvGrpSpPr>
          <p:cNvPr id="16" name="object 11">
            <a:extLst>
              <a:ext uri="{FF2B5EF4-FFF2-40B4-BE49-F238E27FC236}">
                <a16:creationId xmlns:a16="http://schemas.microsoft.com/office/drawing/2014/main" id="{5B16ABD7-E0DD-5611-9678-1DA283BF8FA4}"/>
              </a:ext>
            </a:extLst>
          </p:cNvPr>
          <p:cNvGrpSpPr/>
          <p:nvPr userDrawn="1"/>
        </p:nvGrpSpPr>
        <p:grpSpPr>
          <a:xfrm>
            <a:off x="10518965" y="6034806"/>
            <a:ext cx="1085215" cy="118745"/>
            <a:chOff x="10518965" y="6034806"/>
            <a:chExt cx="1085215" cy="118745"/>
          </a:xfrm>
        </p:grpSpPr>
        <p:pic>
          <p:nvPicPr>
            <p:cNvPr id="17" name="object 12">
              <a:extLst>
                <a:ext uri="{FF2B5EF4-FFF2-40B4-BE49-F238E27FC236}">
                  <a16:creationId xmlns:a16="http://schemas.microsoft.com/office/drawing/2014/main" id="{9E6272F6-3CC1-D290-AE00-BE85F8D03E2F}"/>
                </a:ext>
              </a:extLst>
            </p:cNvPr>
            <p:cNvPicPr/>
            <p:nvPr/>
          </p:nvPicPr>
          <p:blipFill>
            <a:blip r:embed="rId6" cstate="print"/>
            <a:stretch>
              <a:fillRect/>
            </a:stretch>
          </p:blipFill>
          <p:spPr>
            <a:xfrm>
              <a:off x="10518965" y="6035902"/>
              <a:ext cx="71031" cy="115735"/>
            </a:xfrm>
            <a:prstGeom prst="rect">
              <a:avLst/>
            </a:prstGeom>
          </p:spPr>
        </p:pic>
        <p:pic>
          <p:nvPicPr>
            <p:cNvPr id="18" name="object 13">
              <a:extLst>
                <a:ext uri="{FF2B5EF4-FFF2-40B4-BE49-F238E27FC236}">
                  <a16:creationId xmlns:a16="http://schemas.microsoft.com/office/drawing/2014/main" id="{BAA5FD2F-FDF0-CA0E-E150-1E627BD2B098}"/>
                </a:ext>
              </a:extLst>
            </p:cNvPr>
            <p:cNvPicPr/>
            <p:nvPr/>
          </p:nvPicPr>
          <p:blipFill>
            <a:blip r:embed="rId7" cstate="print"/>
            <a:stretch>
              <a:fillRect/>
            </a:stretch>
          </p:blipFill>
          <p:spPr>
            <a:xfrm>
              <a:off x="10613057" y="6034991"/>
              <a:ext cx="190657" cy="118228"/>
            </a:xfrm>
            <a:prstGeom prst="rect">
              <a:avLst/>
            </a:prstGeom>
          </p:spPr>
        </p:pic>
        <p:pic>
          <p:nvPicPr>
            <p:cNvPr id="19" name="object 14">
              <a:extLst>
                <a:ext uri="{FF2B5EF4-FFF2-40B4-BE49-F238E27FC236}">
                  <a16:creationId xmlns:a16="http://schemas.microsoft.com/office/drawing/2014/main" id="{DB9CD5A5-64A8-F856-0629-863271AC19E3}"/>
                </a:ext>
              </a:extLst>
            </p:cNvPr>
            <p:cNvPicPr/>
            <p:nvPr/>
          </p:nvPicPr>
          <p:blipFill>
            <a:blip r:embed="rId8" cstate="print"/>
            <a:stretch>
              <a:fillRect/>
            </a:stretch>
          </p:blipFill>
          <p:spPr>
            <a:xfrm>
              <a:off x="10827508" y="6035352"/>
              <a:ext cx="93268" cy="117462"/>
            </a:xfrm>
            <a:prstGeom prst="rect">
              <a:avLst/>
            </a:prstGeom>
          </p:spPr>
        </p:pic>
        <p:pic>
          <p:nvPicPr>
            <p:cNvPr id="20" name="object 15">
              <a:extLst>
                <a:ext uri="{FF2B5EF4-FFF2-40B4-BE49-F238E27FC236}">
                  <a16:creationId xmlns:a16="http://schemas.microsoft.com/office/drawing/2014/main" id="{8A562E97-9AB5-190E-1431-8ECE4CFDD335}"/>
                </a:ext>
              </a:extLst>
            </p:cNvPr>
            <p:cNvPicPr/>
            <p:nvPr/>
          </p:nvPicPr>
          <p:blipFill>
            <a:blip r:embed="rId9" cstate="print"/>
            <a:stretch>
              <a:fillRect/>
            </a:stretch>
          </p:blipFill>
          <p:spPr>
            <a:xfrm>
              <a:off x="10941095" y="6036038"/>
              <a:ext cx="86728" cy="116776"/>
            </a:xfrm>
            <a:prstGeom prst="rect">
              <a:avLst/>
            </a:prstGeom>
          </p:spPr>
        </p:pic>
        <p:pic>
          <p:nvPicPr>
            <p:cNvPr id="21" name="object 16">
              <a:extLst>
                <a:ext uri="{FF2B5EF4-FFF2-40B4-BE49-F238E27FC236}">
                  <a16:creationId xmlns:a16="http://schemas.microsoft.com/office/drawing/2014/main" id="{7081776A-6249-2FDB-47EE-B8931011070C}"/>
                </a:ext>
              </a:extLst>
            </p:cNvPr>
            <p:cNvPicPr/>
            <p:nvPr/>
          </p:nvPicPr>
          <p:blipFill>
            <a:blip r:embed="rId10" cstate="print"/>
            <a:stretch>
              <a:fillRect/>
            </a:stretch>
          </p:blipFill>
          <p:spPr>
            <a:xfrm>
              <a:off x="11048188" y="6035123"/>
              <a:ext cx="172477" cy="117690"/>
            </a:xfrm>
            <a:prstGeom prst="rect">
              <a:avLst/>
            </a:prstGeom>
          </p:spPr>
        </p:pic>
        <p:pic>
          <p:nvPicPr>
            <p:cNvPr id="22" name="object 17">
              <a:extLst>
                <a:ext uri="{FF2B5EF4-FFF2-40B4-BE49-F238E27FC236}">
                  <a16:creationId xmlns:a16="http://schemas.microsoft.com/office/drawing/2014/main" id="{8613C517-BD42-A0FD-3B15-90A7DA55BB09}"/>
                </a:ext>
              </a:extLst>
            </p:cNvPr>
            <p:cNvPicPr/>
            <p:nvPr/>
          </p:nvPicPr>
          <p:blipFill>
            <a:blip r:embed="rId11" cstate="print"/>
            <a:stretch>
              <a:fillRect/>
            </a:stretch>
          </p:blipFill>
          <p:spPr>
            <a:xfrm>
              <a:off x="11241360" y="6036038"/>
              <a:ext cx="170746" cy="116776"/>
            </a:xfrm>
            <a:prstGeom prst="rect">
              <a:avLst/>
            </a:prstGeom>
          </p:spPr>
        </p:pic>
        <p:pic>
          <p:nvPicPr>
            <p:cNvPr id="23" name="object 18">
              <a:extLst>
                <a:ext uri="{FF2B5EF4-FFF2-40B4-BE49-F238E27FC236}">
                  <a16:creationId xmlns:a16="http://schemas.microsoft.com/office/drawing/2014/main" id="{E5299CDF-39FE-1CDD-D3D8-CF83540498C1}"/>
                </a:ext>
              </a:extLst>
            </p:cNvPr>
            <p:cNvPicPr/>
            <p:nvPr/>
          </p:nvPicPr>
          <p:blipFill>
            <a:blip r:embed="rId12" cstate="print"/>
            <a:stretch>
              <a:fillRect/>
            </a:stretch>
          </p:blipFill>
          <p:spPr>
            <a:xfrm>
              <a:off x="11442586" y="6034806"/>
              <a:ext cx="161450" cy="118413"/>
            </a:xfrm>
            <a:prstGeom prst="rect">
              <a:avLst/>
            </a:prstGeom>
          </p:spPr>
        </p:pic>
      </p:grpSp>
      <p:grpSp>
        <p:nvGrpSpPr>
          <p:cNvPr id="24" name="object 19">
            <a:extLst>
              <a:ext uri="{FF2B5EF4-FFF2-40B4-BE49-F238E27FC236}">
                <a16:creationId xmlns:a16="http://schemas.microsoft.com/office/drawing/2014/main" id="{53854504-ABB1-921B-026C-512A22965394}"/>
              </a:ext>
            </a:extLst>
          </p:cNvPr>
          <p:cNvGrpSpPr/>
          <p:nvPr userDrawn="1"/>
        </p:nvGrpSpPr>
        <p:grpSpPr>
          <a:xfrm>
            <a:off x="9883303" y="5704701"/>
            <a:ext cx="564515" cy="559435"/>
            <a:chOff x="9883303" y="5704701"/>
            <a:chExt cx="564515" cy="559435"/>
          </a:xfrm>
        </p:grpSpPr>
        <p:sp>
          <p:nvSpPr>
            <p:cNvPr id="25" name="object 20">
              <a:extLst>
                <a:ext uri="{FF2B5EF4-FFF2-40B4-BE49-F238E27FC236}">
                  <a16:creationId xmlns:a16="http://schemas.microsoft.com/office/drawing/2014/main" id="{978EA535-2678-C4AE-7B7B-02EFA74BA6CD}"/>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6" name="object 21">
              <a:extLst>
                <a:ext uri="{FF2B5EF4-FFF2-40B4-BE49-F238E27FC236}">
                  <a16:creationId xmlns:a16="http://schemas.microsoft.com/office/drawing/2014/main" id="{5FC83009-7D98-C05E-3734-40AADA299798}"/>
                </a:ext>
              </a:extLst>
            </p:cNvPr>
            <p:cNvPicPr/>
            <p:nvPr/>
          </p:nvPicPr>
          <p:blipFill>
            <a:blip r:embed="rId13" cstate="print"/>
            <a:stretch>
              <a:fillRect/>
            </a:stretch>
          </p:blipFill>
          <p:spPr>
            <a:xfrm>
              <a:off x="10192574" y="6086944"/>
              <a:ext cx="235826" cy="177101"/>
            </a:xfrm>
            <a:prstGeom prst="rect">
              <a:avLst/>
            </a:prstGeom>
          </p:spPr>
        </p:pic>
        <p:sp>
          <p:nvSpPr>
            <p:cNvPr id="27" name="object 22">
              <a:extLst>
                <a:ext uri="{FF2B5EF4-FFF2-40B4-BE49-F238E27FC236}">
                  <a16:creationId xmlns:a16="http://schemas.microsoft.com/office/drawing/2014/main" id="{39A6149D-0B14-C559-BDAB-0E7E1F3F38EE}"/>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pic>
        <p:nvPicPr>
          <p:cNvPr id="28" name="object 23">
            <a:extLst>
              <a:ext uri="{FF2B5EF4-FFF2-40B4-BE49-F238E27FC236}">
                <a16:creationId xmlns:a16="http://schemas.microsoft.com/office/drawing/2014/main" id="{36BDD2AD-8673-7638-8C34-978F002E69B4}"/>
              </a:ext>
            </a:extLst>
          </p:cNvPr>
          <p:cNvPicPr/>
          <p:nvPr userDrawn="1"/>
        </p:nvPicPr>
        <p:blipFill>
          <a:blip r:embed="rId14" cstate="print"/>
          <a:stretch>
            <a:fillRect/>
          </a:stretch>
        </p:blipFill>
        <p:spPr>
          <a:xfrm>
            <a:off x="11094157" y="202254"/>
            <a:ext cx="779843" cy="850738"/>
          </a:xfrm>
          <a:prstGeom prst="rect">
            <a:avLst/>
          </a:prstGeom>
        </p:spPr>
      </p:pic>
      <p:grpSp>
        <p:nvGrpSpPr>
          <p:cNvPr id="29" name="object 24">
            <a:extLst>
              <a:ext uri="{FF2B5EF4-FFF2-40B4-BE49-F238E27FC236}">
                <a16:creationId xmlns:a16="http://schemas.microsoft.com/office/drawing/2014/main" id="{17C068F2-876E-9726-4EF4-419135848C1E}"/>
              </a:ext>
            </a:extLst>
          </p:cNvPr>
          <p:cNvGrpSpPr/>
          <p:nvPr userDrawn="1"/>
        </p:nvGrpSpPr>
        <p:grpSpPr>
          <a:xfrm>
            <a:off x="1463655" y="1829504"/>
            <a:ext cx="4616450" cy="1871345"/>
            <a:chOff x="1463655" y="1829504"/>
            <a:chExt cx="4616450" cy="1871345"/>
          </a:xfrm>
        </p:grpSpPr>
        <p:sp>
          <p:nvSpPr>
            <p:cNvPr id="30" name="object 25">
              <a:extLst>
                <a:ext uri="{FF2B5EF4-FFF2-40B4-BE49-F238E27FC236}">
                  <a16:creationId xmlns:a16="http://schemas.microsoft.com/office/drawing/2014/main" id="{41ADE9A6-62F9-41EF-BB8C-7CF46FE528AE}"/>
                </a:ext>
              </a:extLst>
            </p:cNvPr>
            <p:cNvSpPr/>
            <p:nvPr/>
          </p:nvSpPr>
          <p:spPr>
            <a:xfrm>
              <a:off x="2433866" y="3433876"/>
              <a:ext cx="2625725" cy="267335"/>
            </a:xfrm>
            <a:custGeom>
              <a:avLst/>
              <a:gdLst/>
              <a:ahLst/>
              <a:cxnLst/>
              <a:rect l="l" t="t" r="r" b="b"/>
              <a:pathLst>
                <a:path w="2625725" h="267335">
                  <a:moveTo>
                    <a:pt x="266827" y="133413"/>
                  </a:moveTo>
                  <a:lnTo>
                    <a:pt x="133413" y="0"/>
                  </a:lnTo>
                  <a:lnTo>
                    <a:pt x="0" y="133413"/>
                  </a:lnTo>
                  <a:lnTo>
                    <a:pt x="133413" y="266827"/>
                  </a:lnTo>
                  <a:lnTo>
                    <a:pt x="266827" y="133413"/>
                  </a:lnTo>
                  <a:close/>
                </a:path>
                <a:path w="2625725" h="267335">
                  <a:moveTo>
                    <a:pt x="2625255" y="133413"/>
                  </a:moveTo>
                  <a:lnTo>
                    <a:pt x="2491841" y="0"/>
                  </a:lnTo>
                  <a:lnTo>
                    <a:pt x="2358428" y="133413"/>
                  </a:lnTo>
                  <a:lnTo>
                    <a:pt x="2491841" y="266827"/>
                  </a:lnTo>
                  <a:lnTo>
                    <a:pt x="2625255" y="133413"/>
                  </a:lnTo>
                  <a:close/>
                </a:path>
              </a:pathLst>
            </a:custGeom>
            <a:solidFill>
              <a:srgbClr val="BB7827"/>
            </a:solidFill>
          </p:spPr>
          <p:txBody>
            <a:bodyPr wrap="square" lIns="0" tIns="0" rIns="0" bIns="0" rtlCol="0"/>
            <a:lstStyle/>
            <a:p>
              <a:endParaRPr/>
            </a:p>
          </p:txBody>
        </p:sp>
        <p:pic>
          <p:nvPicPr>
            <p:cNvPr id="31" name="object 26">
              <a:extLst>
                <a:ext uri="{FF2B5EF4-FFF2-40B4-BE49-F238E27FC236}">
                  <a16:creationId xmlns:a16="http://schemas.microsoft.com/office/drawing/2014/main" id="{BFBF8363-C6D3-8ABD-3096-FC0E5418EBF5}"/>
                </a:ext>
              </a:extLst>
            </p:cNvPr>
            <p:cNvPicPr/>
            <p:nvPr/>
          </p:nvPicPr>
          <p:blipFill>
            <a:blip r:embed="rId15" cstate="print"/>
            <a:stretch>
              <a:fillRect/>
            </a:stretch>
          </p:blipFill>
          <p:spPr>
            <a:xfrm>
              <a:off x="1469707" y="1835556"/>
              <a:ext cx="2281190" cy="1725676"/>
            </a:xfrm>
            <a:prstGeom prst="rect">
              <a:avLst/>
            </a:prstGeom>
          </p:spPr>
        </p:pic>
        <p:sp>
          <p:nvSpPr>
            <p:cNvPr id="32" name="object 27">
              <a:extLst>
                <a:ext uri="{FF2B5EF4-FFF2-40B4-BE49-F238E27FC236}">
                  <a16:creationId xmlns:a16="http://schemas.microsoft.com/office/drawing/2014/main" id="{962630F2-542F-EC53-0DC0-D44F32D4F979}"/>
                </a:ext>
              </a:extLst>
            </p:cNvPr>
            <p:cNvSpPr/>
            <p:nvPr/>
          </p:nvSpPr>
          <p:spPr>
            <a:xfrm>
              <a:off x="1469707" y="1835556"/>
              <a:ext cx="2281555" cy="1725930"/>
            </a:xfrm>
            <a:custGeom>
              <a:avLst/>
              <a:gdLst/>
              <a:ahLst/>
              <a:cxnLst/>
              <a:rect l="l" t="t" r="r" b="b"/>
              <a:pathLst>
                <a:path w="2281554" h="1725929">
                  <a:moveTo>
                    <a:pt x="0" y="1725676"/>
                  </a:moveTo>
                  <a:lnTo>
                    <a:pt x="2281199" y="1725676"/>
                  </a:lnTo>
                  <a:lnTo>
                    <a:pt x="2281199" y="0"/>
                  </a:lnTo>
                  <a:lnTo>
                    <a:pt x="0" y="0"/>
                  </a:lnTo>
                  <a:lnTo>
                    <a:pt x="0" y="1725676"/>
                  </a:lnTo>
                  <a:close/>
                </a:path>
              </a:pathLst>
            </a:custGeom>
            <a:ln w="12103">
              <a:solidFill>
                <a:srgbClr val="BB7827"/>
              </a:solidFill>
            </a:ln>
          </p:spPr>
          <p:txBody>
            <a:bodyPr wrap="square" lIns="0" tIns="0" rIns="0" bIns="0" rtlCol="0"/>
            <a:lstStyle/>
            <a:p>
              <a:endParaRPr/>
            </a:p>
          </p:txBody>
        </p:sp>
        <p:pic>
          <p:nvPicPr>
            <p:cNvPr id="33" name="object 28">
              <a:extLst>
                <a:ext uri="{FF2B5EF4-FFF2-40B4-BE49-F238E27FC236}">
                  <a16:creationId xmlns:a16="http://schemas.microsoft.com/office/drawing/2014/main" id="{EE5CF9EA-5418-AD00-1EA0-4FDA2B06DA3D}"/>
                </a:ext>
              </a:extLst>
            </p:cNvPr>
            <p:cNvPicPr/>
            <p:nvPr/>
          </p:nvPicPr>
          <p:blipFill>
            <a:blip r:embed="rId16" cstate="print"/>
            <a:stretch>
              <a:fillRect/>
            </a:stretch>
          </p:blipFill>
          <p:spPr>
            <a:xfrm>
              <a:off x="3792664" y="1835556"/>
              <a:ext cx="2281186" cy="1725676"/>
            </a:xfrm>
            <a:prstGeom prst="rect">
              <a:avLst/>
            </a:prstGeom>
          </p:spPr>
        </p:pic>
        <p:sp>
          <p:nvSpPr>
            <p:cNvPr id="34" name="object 29">
              <a:extLst>
                <a:ext uri="{FF2B5EF4-FFF2-40B4-BE49-F238E27FC236}">
                  <a16:creationId xmlns:a16="http://schemas.microsoft.com/office/drawing/2014/main" id="{64738AC8-DA20-0184-3311-E4F181665CB9}"/>
                </a:ext>
              </a:extLst>
            </p:cNvPr>
            <p:cNvSpPr/>
            <p:nvPr/>
          </p:nvSpPr>
          <p:spPr>
            <a:xfrm>
              <a:off x="3792664" y="1835556"/>
              <a:ext cx="2281555" cy="1725930"/>
            </a:xfrm>
            <a:custGeom>
              <a:avLst/>
              <a:gdLst/>
              <a:ahLst/>
              <a:cxnLst/>
              <a:rect l="l" t="t" r="r" b="b"/>
              <a:pathLst>
                <a:path w="2281554" h="1725929">
                  <a:moveTo>
                    <a:pt x="0" y="1725676"/>
                  </a:moveTo>
                  <a:lnTo>
                    <a:pt x="2281199" y="1725676"/>
                  </a:lnTo>
                  <a:lnTo>
                    <a:pt x="2281199" y="0"/>
                  </a:lnTo>
                  <a:lnTo>
                    <a:pt x="0" y="0"/>
                  </a:lnTo>
                  <a:lnTo>
                    <a:pt x="0" y="1725676"/>
                  </a:lnTo>
                  <a:close/>
                </a:path>
              </a:pathLst>
            </a:custGeom>
            <a:ln w="12103">
              <a:solidFill>
                <a:srgbClr val="BB7827"/>
              </a:solidFill>
            </a:ln>
          </p:spPr>
          <p:txBody>
            <a:bodyPr wrap="square" lIns="0" tIns="0" rIns="0" bIns="0" rtlCol="0"/>
            <a:lstStyle/>
            <a:p>
              <a:endParaRPr/>
            </a:p>
          </p:txBody>
        </p:sp>
      </p:grpSp>
      <p:grpSp>
        <p:nvGrpSpPr>
          <p:cNvPr id="35" name="object 30">
            <a:extLst>
              <a:ext uri="{FF2B5EF4-FFF2-40B4-BE49-F238E27FC236}">
                <a16:creationId xmlns:a16="http://schemas.microsoft.com/office/drawing/2014/main" id="{DAAC6F05-A1C9-8666-33A7-C82B37897B91}"/>
              </a:ext>
            </a:extLst>
          </p:cNvPr>
          <p:cNvGrpSpPr/>
          <p:nvPr userDrawn="1"/>
        </p:nvGrpSpPr>
        <p:grpSpPr>
          <a:xfrm>
            <a:off x="6125870" y="1829206"/>
            <a:ext cx="2294255" cy="1871980"/>
            <a:chOff x="6125870" y="1829206"/>
            <a:chExt cx="2294255" cy="1871980"/>
          </a:xfrm>
        </p:grpSpPr>
        <p:sp>
          <p:nvSpPr>
            <p:cNvPr id="36" name="object 31">
              <a:extLst>
                <a:ext uri="{FF2B5EF4-FFF2-40B4-BE49-F238E27FC236}">
                  <a16:creationId xmlns:a16="http://schemas.microsoft.com/office/drawing/2014/main" id="{11B97D9D-5E7C-75BB-B432-15B4B97B8749}"/>
                </a:ext>
              </a:extLst>
            </p:cNvPr>
            <p:cNvSpPr/>
            <p:nvPr/>
          </p:nvSpPr>
          <p:spPr>
            <a:xfrm>
              <a:off x="7139410" y="3433874"/>
              <a:ext cx="267335" cy="267335"/>
            </a:xfrm>
            <a:custGeom>
              <a:avLst/>
              <a:gdLst/>
              <a:ahLst/>
              <a:cxnLst/>
              <a:rect l="l" t="t" r="r" b="b"/>
              <a:pathLst>
                <a:path w="267334" h="267335">
                  <a:moveTo>
                    <a:pt x="133413" y="0"/>
                  </a:moveTo>
                  <a:lnTo>
                    <a:pt x="0" y="133413"/>
                  </a:lnTo>
                  <a:lnTo>
                    <a:pt x="133413" y="266827"/>
                  </a:lnTo>
                  <a:lnTo>
                    <a:pt x="266827" y="133413"/>
                  </a:lnTo>
                  <a:lnTo>
                    <a:pt x="133413" y="0"/>
                  </a:lnTo>
                  <a:close/>
                </a:path>
              </a:pathLst>
            </a:custGeom>
            <a:solidFill>
              <a:srgbClr val="BB7827"/>
            </a:solidFill>
          </p:spPr>
          <p:txBody>
            <a:bodyPr wrap="square" lIns="0" tIns="0" rIns="0" bIns="0" rtlCol="0"/>
            <a:lstStyle/>
            <a:p>
              <a:endParaRPr/>
            </a:p>
          </p:txBody>
        </p:sp>
        <p:pic>
          <p:nvPicPr>
            <p:cNvPr id="37" name="object 32">
              <a:extLst>
                <a:ext uri="{FF2B5EF4-FFF2-40B4-BE49-F238E27FC236}">
                  <a16:creationId xmlns:a16="http://schemas.microsoft.com/office/drawing/2014/main" id="{6331A0F2-B825-18C2-C75B-6F50A0A06524}"/>
                </a:ext>
              </a:extLst>
            </p:cNvPr>
            <p:cNvPicPr/>
            <p:nvPr/>
          </p:nvPicPr>
          <p:blipFill>
            <a:blip r:embed="rId17" cstate="print"/>
            <a:stretch>
              <a:fillRect/>
            </a:stretch>
          </p:blipFill>
          <p:spPr>
            <a:xfrm>
              <a:off x="6132232" y="1835557"/>
              <a:ext cx="2281186" cy="1725675"/>
            </a:xfrm>
            <a:prstGeom prst="rect">
              <a:avLst/>
            </a:prstGeom>
          </p:spPr>
        </p:pic>
        <p:sp>
          <p:nvSpPr>
            <p:cNvPr id="38" name="object 33">
              <a:extLst>
                <a:ext uri="{FF2B5EF4-FFF2-40B4-BE49-F238E27FC236}">
                  <a16:creationId xmlns:a16="http://schemas.microsoft.com/office/drawing/2014/main" id="{43BF48D7-B74D-6169-A4B6-63ECCC283CEF}"/>
                </a:ext>
              </a:extLst>
            </p:cNvPr>
            <p:cNvSpPr/>
            <p:nvPr/>
          </p:nvSpPr>
          <p:spPr>
            <a:xfrm>
              <a:off x="6132220" y="1835556"/>
              <a:ext cx="2281555" cy="1725930"/>
            </a:xfrm>
            <a:custGeom>
              <a:avLst/>
              <a:gdLst/>
              <a:ahLst/>
              <a:cxnLst/>
              <a:rect l="l" t="t" r="r" b="b"/>
              <a:pathLst>
                <a:path w="2281554" h="1725929">
                  <a:moveTo>
                    <a:pt x="0" y="1725676"/>
                  </a:moveTo>
                  <a:lnTo>
                    <a:pt x="2281199" y="1725676"/>
                  </a:lnTo>
                  <a:lnTo>
                    <a:pt x="2281199" y="0"/>
                  </a:lnTo>
                  <a:lnTo>
                    <a:pt x="0" y="0"/>
                  </a:lnTo>
                  <a:lnTo>
                    <a:pt x="0" y="1725676"/>
                  </a:lnTo>
                  <a:close/>
                </a:path>
              </a:pathLst>
            </a:custGeom>
            <a:ln w="12103">
              <a:solidFill>
                <a:srgbClr val="BB7827"/>
              </a:solidFill>
            </a:ln>
          </p:spPr>
          <p:txBody>
            <a:bodyPr wrap="square" lIns="0" tIns="0" rIns="0" bIns="0" rtlCol="0"/>
            <a:lstStyle/>
            <a:p>
              <a:endParaRPr/>
            </a:p>
          </p:txBody>
        </p:sp>
      </p:grpSp>
      <p:sp>
        <p:nvSpPr>
          <p:cNvPr id="39" name="object 34">
            <a:extLst>
              <a:ext uri="{FF2B5EF4-FFF2-40B4-BE49-F238E27FC236}">
                <a16:creationId xmlns:a16="http://schemas.microsoft.com/office/drawing/2014/main" id="{794E0B96-26A8-49CE-22F3-AA3971BFCFCF}"/>
              </a:ext>
            </a:extLst>
          </p:cNvPr>
          <p:cNvSpPr txBox="1"/>
          <p:nvPr userDrawn="1"/>
        </p:nvSpPr>
        <p:spPr>
          <a:xfrm>
            <a:off x="2174453" y="3672067"/>
            <a:ext cx="882650" cy="984885"/>
          </a:xfrm>
          <a:prstGeom prst="rect">
            <a:avLst/>
          </a:prstGeom>
        </p:spPr>
        <p:txBody>
          <a:bodyPr vert="horz" wrap="square" lIns="0" tIns="12065" rIns="0" bIns="0" rtlCol="0">
            <a:spAutoFit/>
          </a:bodyPr>
          <a:lstStyle/>
          <a:p>
            <a:pPr algn="ctr">
              <a:lnSpc>
                <a:spcPts val="2520"/>
              </a:lnSpc>
              <a:spcBef>
                <a:spcPts val="95"/>
              </a:spcBef>
            </a:pPr>
            <a:r>
              <a:rPr sz="2100" spc="-10" dirty="0">
                <a:solidFill>
                  <a:srgbClr val="4A4A49"/>
                </a:solidFill>
                <a:latin typeface="Roboto Condensed"/>
                <a:cs typeface="Roboto Condensed"/>
              </a:rPr>
              <a:t>Oliver</a:t>
            </a:r>
            <a:endParaRPr sz="2100">
              <a:latin typeface="Roboto Condensed"/>
              <a:cs typeface="Roboto Condensed"/>
            </a:endParaRPr>
          </a:p>
          <a:p>
            <a:pPr algn="ctr">
              <a:lnSpc>
                <a:spcPts val="2520"/>
              </a:lnSpc>
            </a:pPr>
            <a:r>
              <a:rPr sz="2100" b="1" spc="-10" dirty="0">
                <a:solidFill>
                  <a:srgbClr val="4A4A49"/>
                </a:solidFill>
                <a:latin typeface="Roboto Condensed"/>
                <a:cs typeface="Roboto Condensed"/>
              </a:rPr>
              <a:t>MAHIEU</a:t>
            </a:r>
            <a:endParaRPr sz="2100">
              <a:latin typeface="Roboto Condensed"/>
              <a:cs typeface="Roboto Condensed"/>
            </a:endParaRPr>
          </a:p>
          <a:p>
            <a:pPr algn="ctr">
              <a:lnSpc>
                <a:spcPct val="100000"/>
              </a:lnSpc>
              <a:spcBef>
                <a:spcPts val="480"/>
              </a:spcBef>
            </a:pPr>
            <a:r>
              <a:rPr sz="1700" i="1" spc="-25" dirty="0">
                <a:solidFill>
                  <a:srgbClr val="4A4A49"/>
                </a:solidFill>
                <a:latin typeface="Roboto Condensed"/>
                <a:cs typeface="Roboto Condensed"/>
              </a:rPr>
              <a:t>Ath</a:t>
            </a:r>
            <a:endParaRPr sz="1700">
              <a:latin typeface="Roboto Condensed"/>
              <a:cs typeface="Roboto Condensed"/>
            </a:endParaRPr>
          </a:p>
        </p:txBody>
      </p:sp>
      <p:sp>
        <p:nvSpPr>
          <p:cNvPr id="40" name="object 35">
            <a:extLst>
              <a:ext uri="{FF2B5EF4-FFF2-40B4-BE49-F238E27FC236}">
                <a16:creationId xmlns:a16="http://schemas.microsoft.com/office/drawing/2014/main" id="{D879F5E0-A7B0-9F86-8392-E0534409359E}"/>
              </a:ext>
            </a:extLst>
          </p:cNvPr>
          <p:cNvSpPr txBox="1"/>
          <p:nvPr userDrawn="1"/>
        </p:nvSpPr>
        <p:spPr>
          <a:xfrm>
            <a:off x="4568901" y="3672067"/>
            <a:ext cx="713740" cy="984885"/>
          </a:xfrm>
          <a:prstGeom prst="rect">
            <a:avLst/>
          </a:prstGeom>
        </p:spPr>
        <p:txBody>
          <a:bodyPr vert="horz" wrap="square" lIns="0" tIns="12065" rIns="0" bIns="0" rtlCol="0">
            <a:spAutoFit/>
          </a:bodyPr>
          <a:lstStyle/>
          <a:p>
            <a:pPr marL="20320">
              <a:lnSpc>
                <a:spcPts val="2520"/>
              </a:lnSpc>
              <a:spcBef>
                <a:spcPts val="95"/>
              </a:spcBef>
            </a:pPr>
            <a:r>
              <a:rPr sz="2100" spc="-10" dirty="0">
                <a:solidFill>
                  <a:srgbClr val="4A4A49"/>
                </a:solidFill>
                <a:latin typeface="Roboto Condensed"/>
                <a:cs typeface="Roboto Condensed"/>
              </a:rPr>
              <a:t>Benoit</a:t>
            </a:r>
            <a:endParaRPr sz="2100">
              <a:latin typeface="Roboto Condensed"/>
              <a:cs typeface="Roboto Condensed"/>
            </a:endParaRPr>
          </a:p>
          <a:p>
            <a:pPr marL="12700">
              <a:lnSpc>
                <a:spcPts val="2520"/>
              </a:lnSpc>
            </a:pPr>
            <a:r>
              <a:rPr sz="2100" b="1" spc="-10" dirty="0">
                <a:solidFill>
                  <a:srgbClr val="4A4A49"/>
                </a:solidFill>
                <a:latin typeface="Roboto Condensed"/>
                <a:cs typeface="Roboto Condensed"/>
              </a:rPr>
              <a:t>GALET</a:t>
            </a:r>
            <a:endParaRPr sz="2100">
              <a:latin typeface="Roboto Condensed"/>
              <a:cs typeface="Roboto Condensed"/>
            </a:endParaRPr>
          </a:p>
          <a:p>
            <a:pPr marL="128270">
              <a:lnSpc>
                <a:spcPct val="100000"/>
              </a:lnSpc>
              <a:spcBef>
                <a:spcPts val="480"/>
              </a:spcBef>
            </a:pPr>
            <a:r>
              <a:rPr sz="1700" i="1" spc="-10" dirty="0">
                <a:solidFill>
                  <a:srgbClr val="4A4A49"/>
                </a:solidFill>
                <a:latin typeface="Roboto Condensed"/>
                <a:cs typeface="Roboto Condensed"/>
              </a:rPr>
              <a:t>Liège</a:t>
            </a:r>
            <a:endParaRPr sz="1700">
              <a:latin typeface="Roboto Condensed"/>
              <a:cs typeface="Roboto Condensed"/>
            </a:endParaRPr>
          </a:p>
        </p:txBody>
      </p:sp>
      <p:sp>
        <p:nvSpPr>
          <p:cNvPr id="41" name="object 36">
            <a:extLst>
              <a:ext uri="{FF2B5EF4-FFF2-40B4-BE49-F238E27FC236}">
                <a16:creationId xmlns:a16="http://schemas.microsoft.com/office/drawing/2014/main" id="{1789052E-0372-E874-F2F4-AB37F40484FA}"/>
              </a:ext>
            </a:extLst>
          </p:cNvPr>
          <p:cNvSpPr txBox="1"/>
          <p:nvPr userDrawn="1"/>
        </p:nvSpPr>
        <p:spPr>
          <a:xfrm>
            <a:off x="6523667" y="3672067"/>
            <a:ext cx="1499235" cy="984885"/>
          </a:xfrm>
          <a:prstGeom prst="rect">
            <a:avLst/>
          </a:prstGeom>
        </p:spPr>
        <p:txBody>
          <a:bodyPr vert="horz" wrap="square" lIns="0" tIns="12065" rIns="0" bIns="0" rtlCol="0">
            <a:spAutoFit/>
          </a:bodyPr>
          <a:lstStyle/>
          <a:p>
            <a:pPr algn="ctr">
              <a:lnSpc>
                <a:spcPts val="2520"/>
              </a:lnSpc>
              <a:spcBef>
                <a:spcPts val="95"/>
              </a:spcBef>
            </a:pPr>
            <a:r>
              <a:rPr sz="2100" spc="-10" dirty="0">
                <a:solidFill>
                  <a:srgbClr val="4A4A49"/>
                </a:solidFill>
                <a:latin typeface="Roboto Condensed"/>
                <a:cs typeface="Roboto Condensed"/>
              </a:rPr>
              <a:t>Bruno</a:t>
            </a:r>
            <a:endParaRPr sz="2100">
              <a:latin typeface="Roboto Condensed"/>
              <a:cs typeface="Roboto Condensed"/>
            </a:endParaRPr>
          </a:p>
          <a:p>
            <a:pPr algn="ctr">
              <a:lnSpc>
                <a:spcPts val="2520"/>
              </a:lnSpc>
            </a:pPr>
            <a:r>
              <a:rPr sz="2100" b="1" spc="-10" dirty="0">
                <a:solidFill>
                  <a:srgbClr val="4A4A49"/>
                </a:solidFill>
                <a:latin typeface="Roboto Condensed"/>
                <a:cs typeface="Roboto Condensed"/>
              </a:rPr>
              <a:t>RICKER</a:t>
            </a:r>
            <a:endParaRPr sz="2100">
              <a:latin typeface="Roboto Condensed"/>
              <a:cs typeface="Roboto Condensed"/>
            </a:endParaRPr>
          </a:p>
          <a:p>
            <a:pPr algn="ctr">
              <a:lnSpc>
                <a:spcPct val="100000"/>
              </a:lnSpc>
              <a:spcBef>
                <a:spcPts val="480"/>
              </a:spcBef>
            </a:pPr>
            <a:r>
              <a:rPr sz="1700" i="1" dirty="0">
                <a:solidFill>
                  <a:srgbClr val="4A4A49"/>
                </a:solidFill>
                <a:latin typeface="Roboto Condensed"/>
                <a:cs typeface="Roboto Condensed"/>
              </a:rPr>
              <a:t>Fontaine</a:t>
            </a:r>
            <a:r>
              <a:rPr sz="1700" i="1" spc="5" dirty="0">
                <a:solidFill>
                  <a:srgbClr val="4A4A49"/>
                </a:solidFill>
                <a:latin typeface="Roboto Condensed"/>
                <a:cs typeface="Roboto Condensed"/>
              </a:rPr>
              <a:t> </a:t>
            </a:r>
            <a:r>
              <a:rPr sz="1700" i="1" spc="-10" dirty="0">
                <a:solidFill>
                  <a:srgbClr val="4A4A49"/>
                </a:solidFill>
                <a:latin typeface="Roboto Condensed"/>
                <a:cs typeface="Roboto Condensed"/>
              </a:rPr>
              <a:t>l’Evêque</a:t>
            </a:r>
            <a:endParaRPr sz="1700">
              <a:latin typeface="Roboto Condensed"/>
              <a:cs typeface="Roboto Condensed"/>
            </a:endParaRPr>
          </a:p>
        </p:txBody>
      </p:sp>
      <p:grpSp>
        <p:nvGrpSpPr>
          <p:cNvPr id="42" name="object 37">
            <a:extLst>
              <a:ext uri="{FF2B5EF4-FFF2-40B4-BE49-F238E27FC236}">
                <a16:creationId xmlns:a16="http://schemas.microsoft.com/office/drawing/2014/main" id="{13BBBBA3-6103-4B29-865B-CF84277821B0}"/>
              </a:ext>
            </a:extLst>
          </p:cNvPr>
          <p:cNvGrpSpPr/>
          <p:nvPr userDrawn="1"/>
        </p:nvGrpSpPr>
        <p:grpSpPr>
          <a:xfrm>
            <a:off x="8436247" y="1829504"/>
            <a:ext cx="2293620" cy="1871345"/>
            <a:chOff x="8436247" y="1829504"/>
            <a:chExt cx="2293620" cy="1871345"/>
          </a:xfrm>
        </p:grpSpPr>
        <p:sp>
          <p:nvSpPr>
            <p:cNvPr id="43" name="object 38">
              <a:extLst>
                <a:ext uri="{FF2B5EF4-FFF2-40B4-BE49-F238E27FC236}">
                  <a16:creationId xmlns:a16="http://schemas.microsoft.com/office/drawing/2014/main" id="{5FAC5C59-5B49-3D13-3772-80621FEE8BC6}"/>
                </a:ext>
              </a:extLst>
            </p:cNvPr>
            <p:cNvSpPr/>
            <p:nvPr/>
          </p:nvSpPr>
          <p:spPr>
            <a:xfrm>
              <a:off x="9449486" y="3433874"/>
              <a:ext cx="267335" cy="267335"/>
            </a:xfrm>
            <a:custGeom>
              <a:avLst/>
              <a:gdLst/>
              <a:ahLst/>
              <a:cxnLst/>
              <a:rect l="l" t="t" r="r" b="b"/>
              <a:pathLst>
                <a:path w="267334" h="267335">
                  <a:moveTo>
                    <a:pt x="133413" y="0"/>
                  </a:moveTo>
                  <a:lnTo>
                    <a:pt x="0" y="133413"/>
                  </a:lnTo>
                  <a:lnTo>
                    <a:pt x="133413" y="266827"/>
                  </a:lnTo>
                  <a:lnTo>
                    <a:pt x="266827" y="133413"/>
                  </a:lnTo>
                  <a:lnTo>
                    <a:pt x="133413" y="0"/>
                  </a:lnTo>
                  <a:close/>
                </a:path>
              </a:pathLst>
            </a:custGeom>
            <a:solidFill>
              <a:srgbClr val="BB7827"/>
            </a:solidFill>
          </p:spPr>
          <p:txBody>
            <a:bodyPr wrap="square" lIns="0" tIns="0" rIns="0" bIns="0" rtlCol="0"/>
            <a:lstStyle/>
            <a:p>
              <a:endParaRPr/>
            </a:p>
          </p:txBody>
        </p:sp>
        <p:pic>
          <p:nvPicPr>
            <p:cNvPr id="44" name="object 39">
              <a:extLst>
                <a:ext uri="{FF2B5EF4-FFF2-40B4-BE49-F238E27FC236}">
                  <a16:creationId xmlns:a16="http://schemas.microsoft.com/office/drawing/2014/main" id="{D4FCFD84-3F15-C888-8860-FB133EB192D7}"/>
                </a:ext>
              </a:extLst>
            </p:cNvPr>
            <p:cNvPicPr/>
            <p:nvPr/>
          </p:nvPicPr>
          <p:blipFill>
            <a:blip r:embed="rId18" cstate="print"/>
            <a:stretch>
              <a:fillRect/>
            </a:stretch>
          </p:blipFill>
          <p:spPr>
            <a:xfrm>
              <a:off x="8442299" y="1835556"/>
              <a:ext cx="2281186" cy="1725676"/>
            </a:xfrm>
            <a:prstGeom prst="rect">
              <a:avLst/>
            </a:prstGeom>
          </p:spPr>
        </p:pic>
        <p:sp>
          <p:nvSpPr>
            <p:cNvPr id="45" name="object 40">
              <a:extLst>
                <a:ext uri="{FF2B5EF4-FFF2-40B4-BE49-F238E27FC236}">
                  <a16:creationId xmlns:a16="http://schemas.microsoft.com/office/drawing/2014/main" id="{634243DB-5058-27CA-075B-CA8EE108BA8A}"/>
                </a:ext>
              </a:extLst>
            </p:cNvPr>
            <p:cNvSpPr/>
            <p:nvPr/>
          </p:nvSpPr>
          <p:spPr>
            <a:xfrm>
              <a:off x="8442299" y="1835556"/>
              <a:ext cx="2281555" cy="1725930"/>
            </a:xfrm>
            <a:custGeom>
              <a:avLst/>
              <a:gdLst/>
              <a:ahLst/>
              <a:cxnLst/>
              <a:rect l="l" t="t" r="r" b="b"/>
              <a:pathLst>
                <a:path w="2281554" h="1725929">
                  <a:moveTo>
                    <a:pt x="0" y="1725676"/>
                  </a:moveTo>
                  <a:lnTo>
                    <a:pt x="2281199" y="1725676"/>
                  </a:lnTo>
                  <a:lnTo>
                    <a:pt x="2281199" y="0"/>
                  </a:lnTo>
                  <a:lnTo>
                    <a:pt x="0" y="0"/>
                  </a:lnTo>
                  <a:lnTo>
                    <a:pt x="0" y="1725676"/>
                  </a:lnTo>
                  <a:close/>
                </a:path>
              </a:pathLst>
            </a:custGeom>
            <a:ln w="12103">
              <a:solidFill>
                <a:srgbClr val="BB7827"/>
              </a:solidFill>
            </a:ln>
          </p:spPr>
          <p:txBody>
            <a:bodyPr wrap="square" lIns="0" tIns="0" rIns="0" bIns="0" rtlCol="0"/>
            <a:lstStyle/>
            <a:p>
              <a:endParaRPr/>
            </a:p>
          </p:txBody>
        </p:sp>
      </p:grpSp>
      <p:sp>
        <p:nvSpPr>
          <p:cNvPr id="46" name="object 41">
            <a:extLst>
              <a:ext uri="{FF2B5EF4-FFF2-40B4-BE49-F238E27FC236}">
                <a16:creationId xmlns:a16="http://schemas.microsoft.com/office/drawing/2014/main" id="{F90A5E81-4F85-76A1-C5E6-62CA97F4E942}"/>
              </a:ext>
            </a:extLst>
          </p:cNvPr>
          <p:cNvSpPr txBox="1"/>
          <p:nvPr userDrawn="1"/>
        </p:nvSpPr>
        <p:spPr>
          <a:xfrm>
            <a:off x="9087793" y="3672067"/>
            <a:ext cx="1011555" cy="984885"/>
          </a:xfrm>
          <a:prstGeom prst="rect">
            <a:avLst/>
          </a:prstGeom>
        </p:spPr>
        <p:txBody>
          <a:bodyPr vert="horz" wrap="square" lIns="0" tIns="12065" rIns="0" bIns="0" rtlCol="0">
            <a:spAutoFit/>
          </a:bodyPr>
          <a:lstStyle/>
          <a:p>
            <a:pPr algn="ctr">
              <a:lnSpc>
                <a:spcPts val="2520"/>
              </a:lnSpc>
              <a:spcBef>
                <a:spcPts val="95"/>
              </a:spcBef>
            </a:pPr>
            <a:r>
              <a:rPr sz="2100" spc="-10" dirty="0">
                <a:solidFill>
                  <a:srgbClr val="4A4A49"/>
                </a:solidFill>
                <a:latin typeface="Roboto Condensed"/>
                <a:cs typeface="Roboto Condensed"/>
              </a:rPr>
              <a:t>Baudouin</a:t>
            </a:r>
            <a:endParaRPr sz="2100">
              <a:latin typeface="Roboto Condensed"/>
              <a:cs typeface="Roboto Condensed"/>
            </a:endParaRPr>
          </a:p>
          <a:p>
            <a:pPr algn="ctr">
              <a:lnSpc>
                <a:spcPts val="2520"/>
              </a:lnSpc>
            </a:pPr>
            <a:r>
              <a:rPr sz="2100" b="1" dirty="0">
                <a:solidFill>
                  <a:srgbClr val="4A4A49"/>
                </a:solidFill>
                <a:latin typeface="Roboto Condensed"/>
                <a:cs typeface="Roboto Condensed"/>
              </a:rPr>
              <a:t>DE</a:t>
            </a:r>
            <a:r>
              <a:rPr sz="2100" b="1" spc="-35" dirty="0">
                <a:solidFill>
                  <a:srgbClr val="4A4A49"/>
                </a:solidFill>
                <a:latin typeface="Roboto Condensed"/>
                <a:cs typeface="Roboto Condensed"/>
              </a:rPr>
              <a:t> </a:t>
            </a:r>
            <a:r>
              <a:rPr sz="2100" b="1" spc="-20" dirty="0">
                <a:solidFill>
                  <a:srgbClr val="4A4A49"/>
                </a:solidFill>
                <a:latin typeface="Roboto Condensed"/>
                <a:cs typeface="Roboto Condensed"/>
              </a:rPr>
              <a:t>WULF</a:t>
            </a:r>
            <a:endParaRPr sz="2100">
              <a:latin typeface="Roboto Condensed"/>
              <a:cs typeface="Roboto Condensed"/>
            </a:endParaRPr>
          </a:p>
          <a:p>
            <a:pPr algn="ctr">
              <a:lnSpc>
                <a:spcPct val="100000"/>
              </a:lnSpc>
              <a:spcBef>
                <a:spcPts val="480"/>
              </a:spcBef>
            </a:pPr>
            <a:r>
              <a:rPr sz="1700" i="1" spc="-20" dirty="0">
                <a:solidFill>
                  <a:srgbClr val="4A4A49"/>
                </a:solidFill>
                <a:latin typeface="Roboto Condensed"/>
                <a:cs typeface="Roboto Condensed"/>
              </a:rPr>
              <a:t>Geer</a:t>
            </a:r>
            <a:endParaRPr sz="1700">
              <a:latin typeface="Roboto Condensed"/>
              <a:cs typeface="Roboto Condensed"/>
            </a:endParaRPr>
          </a:p>
        </p:txBody>
      </p:sp>
    </p:spTree>
    <p:extLst>
      <p:ext uri="{BB962C8B-B14F-4D97-AF65-F5344CB8AC3E}">
        <p14:creationId xmlns:p14="http://schemas.microsoft.com/office/powerpoint/2010/main" val="38559359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AC4C3-E782-5DB4-8D18-9FC49B78C51D}"/>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C4EA3832-9A81-2E0E-2147-30E8159AC83C}"/>
              </a:ext>
            </a:extLst>
          </p:cNvPr>
          <p:cNvSpPr>
            <a:spLocks noGrp="1"/>
          </p:cNvSpPr>
          <p:nvPr>
            <p:ph type="dt" sz="half" idx="10"/>
          </p:nvPr>
        </p:nvSpPr>
        <p:spPr/>
        <p:txBody>
          <a:bodyPr/>
          <a:lstStyle/>
          <a:p>
            <a:fld id="{0282603C-4FD4-4E53-AE73-8994452B2A80}"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7E7F74B-5613-F647-F1FF-A7AE4DE2591D}"/>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1C7DA08-E631-6C06-0BC3-8992741E285A}"/>
              </a:ext>
            </a:extLst>
          </p:cNvPr>
          <p:cNvSpPr>
            <a:spLocks noGrp="1"/>
          </p:cNvSpPr>
          <p:nvPr>
            <p:ph type="sldNum" sz="quarter" idx="12"/>
          </p:nvPr>
        </p:nvSpPr>
        <p:spPr/>
        <p:txBody>
          <a:bodyPr/>
          <a:lstStyle/>
          <a:p>
            <a:fld id="{AE5F5DF5-3540-48C8-AC2A-931EAA185459}" type="slidenum">
              <a:rPr lang="fr-BE" smtClean="0"/>
              <a:t>‹N°›</a:t>
            </a:fld>
            <a:endParaRPr lang="fr-BE"/>
          </a:p>
        </p:txBody>
      </p:sp>
      <p:pic>
        <p:nvPicPr>
          <p:cNvPr id="7" name="Image 6" descr="Une image contenant texte, capture d’écran, logo, modèle&#10;&#10;Description générée automatiquement">
            <a:extLst>
              <a:ext uri="{FF2B5EF4-FFF2-40B4-BE49-F238E27FC236}">
                <a16:creationId xmlns:a16="http://schemas.microsoft.com/office/drawing/2014/main" id="{6E49E90A-185B-F4F9-17F7-E77D876FF0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33107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isposition PORCS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9A3054DB-2084-4E63-9A4E-6828E6B9EE63}"/>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8015CD6E-66DB-459D-B8F5-96984A386E9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B42CAED-3266-471B-944A-C833A6FC5CBC}"/>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7D43EA85-6C01-4F10-AC82-EEAC203FED08}"/>
              </a:ext>
            </a:extLst>
          </p:cNvPr>
          <p:cNvSpPr txBox="1">
            <a:spLocks noGrp="1"/>
          </p:cNvSpPr>
          <p:nvPr>
            <p:ph type="title" hasCustomPrompt="1"/>
          </p:nvPr>
        </p:nvSpPr>
        <p:spPr>
          <a:xfrm>
            <a:off x="2209800" y="629300"/>
            <a:ext cx="7651289" cy="695960"/>
          </a:xfrm>
          <a:prstGeom prst="rect">
            <a:avLst/>
          </a:prstGeom>
        </p:spPr>
        <p:txBody>
          <a:bodyPr vert="horz" wrap="square" lIns="0" tIns="12700" rIns="0" bIns="0" rtlCol="0">
            <a:spAutoFit/>
          </a:bodyPr>
          <a:lstStyle>
            <a:lvl1pPr>
              <a:defRPr b="1">
                <a:solidFill>
                  <a:srgbClr val="19313B"/>
                </a:solidFill>
              </a:defRPr>
            </a:lvl1pPr>
          </a:lstStyle>
          <a:p>
            <a:pPr marL="12700">
              <a:lnSpc>
                <a:spcPct val="100000"/>
              </a:lnSpc>
              <a:spcBef>
                <a:spcPts val="100"/>
              </a:spcBef>
            </a:pPr>
            <a:r>
              <a:rPr sz="4400" spc="135" dirty="0"/>
              <a:t>SECTEUR</a:t>
            </a:r>
            <a:r>
              <a:rPr sz="4400" spc="125" dirty="0"/>
              <a:t> </a:t>
            </a:r>
            <a:r>
              <a:rPr sz="4400" spc="160" dirty="0"/>
              <a:t>PORCIN</a:t>
            </a:r>
            <a:endParaRPr sz="4400" dirty="0"/>
          </a:p>
        </p:txBody>
      </p:sp>
      <p:grpSp>
        <p:nvGrpSpPr>
          <p:cNvPr id="7" name="object 3">
            <a:extLst>
              <a:ext uri="{FF2B5EF4-FFF2-40B4-BE49-F238E27FC236}">
                <a16:creationId xmlns:a16="http://schemas.microsoft.com/office/drawing/2014/main" id="{11577EAD-CA24-416A-96B8-2A948569C0C6}"/>
              </a:ext>
            </a:extLst>
          </p:cNvPr>
          <p:cNvGrpSpPr/>
          <p:nvPr userDrawn="1"/>
        </p:nvGrpSpPr>
        <p:grpSpPr>
          <a:xfrm>
            <a:off x="6350" y="3060"/>
            <a:ext cx="12179300" cy="1421765"/>
            <a:chOff x="8394" y="203"/>
            <a:chExt cx="12179300" cy="1421765"/>
          </a:xfrm>
        </p:grpSpPr>
        <p:sp>
          <p:nvSpPr>
            <p:cNvPr id="8" name="object 4">
              <a:extLst>
                <a:ext uri="{FF2B5EF4-FFF2-40B4-BE49-F238E27FC236}">
                  <a16:creationId xmlns:a16="http://schemas.microsoft.com/office/drawing/2014/main" id="{5A74183B-6643-4A59-9558-53B7A477C246}"/>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6294231C-53A9-4DD3-BDAE-1110C43C885B}"/>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03902AFD-380B-42AA-8536-CF16402EDC55}"/>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738C238E-5FBE-46FE-834C-96A20A776FBC}"/>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89F87B4D-4C91-42F6-B17F-61C4922B53B4}"/>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98774C7A-5ED7-451D-B0F8-593A822A994B}"/>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0C9175B0-996B-464F-A930-555E45145807}"/>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B2F2AB8E-0EAB-4E01-A016-ADF094452BB9}"/>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C6E5B525-D6CA-4FB1-900E-3E5B51BA2F09}"/>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2C830309-B40F-4D16-B226-A85EB124F83E}"/>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639EF234-6CC9-41C8-83D9-D9BD6E4160A9}"/>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EDE97804-02BC-4DFF-907C-F3976F7C4ABB}"/>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8B890E17-A447-4965-BE97-E378C94CC818}"/>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7AF47437-1C81-4B64-AFE2-E80C08A5E487}"/>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BC0082CD-028D-4C46-9079-C32FC55AB2EC}"/>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1A77FC63-96F7-4D76-8D30-9B916D734F5C}"/>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9934503C-25CC-48FD-9B24-9660B46A912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23E8F12D-CAD7-40D9-B6F6-B5460975A8E6}"/>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462141C7-B609-4619-A1AC-2D451BCA9839}"/>
                </a:ext>
              </a:extLst>
            </p:cNvPr>
            <p:cNvSpPr/>
            <p:nvPr/>
          </p:nvSpPr>
          <p:spPr>
            <a:xfrm>
              <a:off x="457194" y="400354"/>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ED6969"/>
            </a:solidFill>
          </p:spPr>
          <p:txBody>
            <a:bodyPr wrap="square" lIns="0" tIns="0" rIns="0" bIns="0" rtlCol="0"/>
            <a:lstStyle/>
            <a:p>
              <a:endParaRPr/>
            </a:p>
          </p:txBody>
        </p:sp>
        <p:sp>
          <p:nvSpPr>
            <p:cNvPr id="27" name="object 23">
              <a:extLst>
                <a:ext uri="{FF2B5EF4-FFF2-40B4-BE49-F238E27FC236}">
                  <a16:creationId xmlns:a16="http://schemas.microsoft.com/office/drawing/2014/main" id="{2A3A076C-C2A6-4BBD-BC7D-D5B3DAA7B555}"/>
                </a:ext>
              </a:extLst>
            </p:cNvPr>
            <p:cNvSpPr/>
            <p:nvPr/>
          </p:nvSpPr>
          <p:spPr>
            <a:xfrm>
              <a:off x="564039" y="708973"/>
              <a:ext cx="717550" cy="405130"/>
            </a:xfrm>
            <a:custGeom>
              <a:avLst/>
              <a:gdLst/>
              <a:ahLst/>
              <a:cxnLst/>
              <a:rect l="l" t="t" r="r" b="b"/>
              <a:pathLst>
                <a:path w="717550" h="405130">
                  <a:moveTo>
                    <a:pt x="277218" y="401320"/>
                  </a:moveTo>
                  <a:lnTo>
                    <a:pt x="262521" y="401320"/>
                  </a:lnTo>
                  <a:lnTo>
                    <a:pt x="262128" y="405130"/>
                  </a:lnTo>
                  <a:lnTo>
                    <a:pt x="269201" y="405130"/>
                  </a:lnTo>
                  <a:lnTo>
                    <a:pt x="276288" y="402590"/>
                  </a:lnTo>
                  <a:lnTo>
                    <a:pt x="277218" y="401320"/>
                  </a:lnTo>
                  <a:close/>
                </a:path>
                <a:path w="717550" h="405130">
                  <a:moveTo>
                    <a:pt x="624934" y="280670"/>
                  </a:moveTo>
                  <a:lnTo>
                    <a:pt x="576897" y="280670"/>
                  </a:lnTo>
                  <a:lnTo>
                    <a:pt x="579789" y="289560"/>
                  </a:lnTo>
                  <a:lnTo>
                    <a:pt x="584336" y="302260"/>
                  </a:lnTo>
                  <a:lnTo>
                    <a:pt x="588802" y="314960"/>
                  </a:lnTo>
                  <a:lnTo>
                    <a:pt x="591451" y="323850"/>
                  </a:lnTo>
                  <a:lnTo>
                    <a:pt x="592172" y="332740"/>
                  </a:lnTo>
                  <a:lnTo>
                    <a:pt x="592118" y="351790"/>
                  </a:lnTo>
                  <a:lnTo>
                    <a:pt x="592026" y="356870"/>
                  </a:lnTo>
                  <a:lnTo>
                    <a:pt x="591845" y="363220"/>
                  </a:lnTo>
                  <a:lnTo>
                    <a:pt x="585007" y="370840"/>
                  </a:lnTo>
                  <a:lnTo>
                    <a:pt x="577508" y="382270"/>
                  </a:lnTo>
                  <a:lnTo>
                    <a:pt x="572069" y="392430"/>
                  </a:lnTo>
                  <a:lnTo>
                    <a:pt x="571411" y="397510"/>
                  </a:lnTo>
                  <a:lnTo>
                    <a:pt x="574954" y="397510"/>
                  </a:lnTo>
                  <a:lnTo>
                    <a:pt x="573760" y="403860"/>
                  </a:lnTo>
                  <a:lnTo>
                    <a:pt x="576135" y="403860"/>
                  </a:lnTo>
                  <a:lnTo>
                    <a:pt x="578485" y="405130"/>
                  </a:lnTo>
                  <a:lnTo>
                    <a:pt x="593013" y="403860"/>
                  </a:lnTo>
                  <a:lnTo>
                    <a:pt x="596938" y="402590"/>
                  </a:lnTo>
                  <a:lnTo>
                    <a:pt x="600875" y="400050"/>
                  </a:lnTo>
                  <a:lnTo>
                    <a:pt x="601268" y="387350"/>
                  </a:lnTo>
                  <a:lnTo>
                    <a:pt x="602475" y="383540"/>
                  </a:lnTo>
                  <a:lnTo>
                    <a:pt x="603656" y="381000"/>
                  </a:lnTo>
                  <a:lnTo>
                    <a:pt x="614732" y="381000"/>
                  </a:lnTo>
                  <a:lnTo>
                    <a:pt x="615205" y="378460"/>
                  </a:lnTo>
                  <a:lnTo>
                    <a:pt x="615311" y="372110"/>
                  </a:lnTo>
                  <a:lnTo>
                    <a:pt x="615227" y="360680"/>
                  </a:lnTo>
                  <a:lnTo>
                    <a:pt x="615147" y="356870"/>
                  </a:lnTo>
                  <a:lnTo>
                    <a:pt x="615189" y="341630"/>
                  </a:lnTo>
                  <a:lnTo>
                    <a:pt x="622652" y="292100"/>
                  </a:lnTo>
                  <a:lnTo>
                    <a:pt x="624934" y="280670"/>
                  </a:lnTo>
                  <a:close/>
                </a:path>
                <a:path w="717550" h="405130">
                  <a:moveTo>
                    <a:pt x="308138" y="323850"/>
                  </a:moveTo>
                  <a:lnTo>
                    <a:pt x="271170" y="323850"/>
                  </a:lnTo>
                  <a:lnTo>
                    <a:pt x="271951" y="330200"/>
                  </a:lnTo>
                  <a:lnTo>
                    <a:pt x="273580" y="339090"/>
                  </a:lnTo>
                  <a:lnTo>
                    <a:pt x="274985" y="347980"/>
                  </a:lnTo>
                  <a:lnTo>
                    <a:pt x="263677" y="383540"/>
                  </a:lnTo>
                  <a:lnTo>
                    <a:pt x="260172" y="388620"/>
                  </a:lnTo>
                  <a:lnTo>
                    <a:pt x="255041" y="398780"/>
                  </a:lnTo>
                  <a:lnTo>
                    <a:pt x="255435" y="401320"/>
                  </a:lnTo>
                  <a:lnTo>
                    <a:pt x="255866" y="403860"/>
                  </a:lnTo>
                  <a:lnTo>
                    <a:pt x="262521" y="401320"/>
                  </a:lnTo>
                  <a:lnTo>
                    <a:pt x="277218" y="401320"/>
                  </a:lnTo>
                  <a:lnTo>
                    <a:pt x="283730" y="392430"/>
                  </a:lnTo>
                  <a:lnTo>
                    <a:pt x="290804" y="387350"/>
                  </a:lnTo>
                  <a:lnTo>
                    <a:pt x="299977" y="387350"/>
                  </a:lnTo>
                  <a:lnTo>
                    <a:pt x="301353" y="383540"/>
                  </a:lnTo>
                  <a:lnTo>
                    <a:pt x="302902" y="369570"/>
                  </a:lnTo>
                  <a:lnTo>
                    <a:pt x="303711" y="354330"/>
                  </a:lnTo>
                  <a:lnTo>
                    <a:pt x="303784" y="344170"/>
                  </a:lnTo>
                  <a:lnTo>
                    <a:pt x="304776" y="336550"/>
                  </a:lnTo>
                  <a:lnTo>
                    <a:pt x="307493" y="326390"/>
                  </a:lnTo>
                  <a:lnTo>
                    <a:pt x="308138" y="323850"/>
                  </a:lnTo>
                  <a:close/>
                </a:path>
                <a:path w="717550" h="405130">
                  <a:moveTo>
                    <a:pt x="235908" y="391160"/>
                  </a:moveTo>
                  <a:lnTo>
                    <a:pt x="213804" y="391160"/>
                  </a:lnTo>
                  <a:lnTo>
                    <a:pt x="210248" y="394970"/>
                  </a:lnTo>
                  <a:lnTo>
                    <a:pt x="214972" y="398780"/>
                  </a:lnTo>
                  <a:lnTo>
                    <a:pt x="219303" y="398780"/>
                  </a:lnTo>
                  <a:lnTo>
                    <a:pt x="234238" y="393700"/>
                  </a:lnTo>
                  <a:lnTo>
                    <a:pt x="235908" y="391160"/>
                  </a:lnTo>
                  <a:close/>
                </a:path>
                <a:path w="717550" h="405130">
                  <a:moveTo>
                    <a:pt x="630075" y="259080"/>
                  </a:moveTo>
                  <a:lnTo>
                    <a:pt x="165061" y="259080"/>
                  </a:lnTo>
                  <a:lnTo>
                    <a:pt x="190670" y="270510"/>
                  </a:lnTo>
                  <a:lnTo>
                    <a:pt x="213663" y="279400"/>
                  </a:lnTo>
                  <a:lnTo>
                    <a:pt x="230243" y="283210"/>
                  </a:lnTo>
                  <a:lnTo>
                    <a:pt x="236613" y="284480"/>
                  </a:lnTo>
                  <a:lnTo>
                    <a:pt x="237495" y="311150"/>
                  </a:lnTo>
                  <a:lnTo>
                    <a:pt x="237840" y="323850"/>
                  </a:lnTo>
                  <a:lnTo>
                    <a:pt x="237858" y="337820"/>
                  </a:lnTo>
                  <a:lnTo>
                    <a:pt x="237756" y="341630"/>
                  </a:lnTo>
                  <a:lnTo>
                    <a:pt x="236300" y="349250"/>
                  </a:lnTo>
                  <a:lnTo>
                    <a:pt x="233187" y="356870"/>
                  </a:lnTo>
                  <a:lnTo>
                    <a:pt x="229412" y="364490"/>
                  </a:lnTo>
                  <a:lnTo>
                    <a:pt x="225971" y="372110"/>
                  </a:lnTo>
                  <a:lnTo>
                    <a:pt x="220859" y="378460"/>
                  </a:lnTo>
                  <a:lnTo>
                    <a:pt x="213437" y="383540"/>
                  </a:lnTo>
                  <a:lnTo>
                    <a:pt x="206684" y="388620"/>
                  </a:lnTo>
                  <a:lnTo>
                    <a:pt x="203581" y="389890"/>
                  </a:lnTo>
                  <a:lnTo>
                    <a:pt x="203187" y="392430"/>
                  </a:lnTo>
                  <a:lnTo>
                    <a:pt x="210654" y="392430"/>
                  </a:lnTo>
                  <a:lnTo>
                    <a:pt x="213804" y="391160"/>
                  </a:lnTo>
                  <a:lnTo>
                    <a:pt x="235908" y="391160"/>
                  </a:lnTo>
                  <a:lnTo>
                    <a:pt x="240919" y="383540"/>
                  </a:lnTo>
                  <a:lnTo>
                    <a:pt x="244068" y="381000"/>
                  </a:lnTo>
                  <a:lnTo>
                    <a:pt x="252887" y="381000"/>
                  </a:lnTo>
                  <a:lnTo>
                    <a:pt x="255146" y="373380"/>
                  </a:lnTo>
                  <a:lnTo>
                    <a:pt x="257338" y="363220"/>
                  </a:lnTo>
                  <a:lnTo>
                    <a:pt x="258572" y="356870"/>
                  </a:lnTo>
                  <a:lnTo>
                    <a:pt x="260878" y="349250"/>
                  </a:lnTo>
                  <a:lnTo>
                    <a:pt x="265171" y="337820"/>
                  </a:lnTo>
                  <a:lnTo>
                    <a:pt x="269314" y="327660"/>
                  </a:lnTo>
                  <a:lnTo>
                    <a:pt x="271170" y="323850"/>
                  </a:lnTo>
                  <a:lnTo>
                    <a:pt x="308138" y="323850"/>
                  </a:lnTo>
                  <a:lnTo>
                    <a:pt x="310718" y="313690"/>
                  </a:lnTo>
                  <a:lnTo>
                    <a:pt x="313232" y="302260"/>
                  </a:lnTo>
                  <a:lnTo>
                    <a:pt x="315595" y="287020"/>
                  </a:lnTo>
                  <a:lnTo>
                    <a:pt x="313232" y="278130"/>
                  </a:lnTo>
                  <a:lnTo>
                    <a:pt x="318608" y="276860"/>
                  </a:lnTo>
                  <a:lnTo>
                    <a:pt x="325647" y="275590"/>
                  </a:lnTo>
                  <a:lnTo>
                    <a:pt x="333942" y="273050"/>
                  </a:lnTo>
                  <a:lnTo>
                    <a:pt x="343090" y="271780"/>
                  </a:lnTo>
                  <a:lnTo>
                    <a:pt x="626127" y="271780"/>
                  </a:lnTo>
                  <a:lnTo>
                    <a:pt x="626440" y="269240"/>
                  </a:lnTo>
                  <a:lnTo>
                    <a:pt x="630075" y="259080"/>
                  </a:lnTo>
                  <a:close/>
                </a:path>
                <a:path w="717550" h="405130">
                  <a:moveTo>
                    <a:pt x="626127" y="271780"/>
                  </a:moveTo>
                  <a:lnTo>
                    <a:pt x="354921" y="271780"/>
                  </a:lnTo>
                  <a:lnTo>
                    <a:pt x="372063" y="273050"/>
                  </a:lnTo>
                  <a:lnTo>
                    <a:pt x="395252" y="276860"/>
                  </a:lnTo>
                  <a:lnTo>
                    <a:pt x="425221" y="283210"/>
                  </a:lnTo>
                  <a:lnTo>
                    <a:pt x="459047" y="288290"/>
                  </a:lnTo>
                  <a:lnTo>
                    <a:pt x="489767" y="289560"/>
                  </a:lnTo>
                  <a:lnTo>
                    <a:pt x="512084" y="290830"/>
                  </a:lnTo>
                  <a:lnTo>
                    <a:pt x="520700" y="290830"/>
                  </a:lnTo>
                  <a:lnTo>
                    <a:pt x="522631" y="299720"/>
                  </a:lnTo>
                  <a:lnTo>
                    <a:pt x="526703" y="308610"/>
                  </a:lnTo>
                  <a:lnTo>
                    <a:pt x="530333" y="317500"/>
                  </a:lnTo>
                  <a:lnTo>
                    <a:pt x="530936" y="327660"/>
                  </a:lnTo>
                  <a:lnTo>
                    <a:pt x="528751" y="337820"/>
                  </a:lnTo>
                  <a:lnTo>
                    <a:pt x="526086" y="347980"/>
                  </a:lnTo>
                  <a:lnTo>
                    <a:pt x="523490" y="356870"/>
                  </a:lnTo>
                  <a:lnTo>
                    <a:pt x="521512" y="364490"/>
                  </a:lnTo>
                  <a:lnTo>
                    <a:pt x="517967" y="370840"/>
                  </a:lnTo>
                  <a:lnTo>
                    <a:pt x="511736" y="375920"/>
                  </a:lnTo>
                  <a:lnTo>
                    <a:pt x="504996" y="381000"/>
                  </a:lnTo>
                  <a:lnTo>
                    <a:pt x="499922" y="383540"/>
                  </a:lnTo>
                  <a:lnTo>
                    <a:pt x="495173" y="388620"/>
                  </a:lnTo>
                  <a:lnTo>
                    <a:pt x="502259" y="389890"/>
                  </a:lnTo>
                  <a:lnTo>
                    <a:pt x="501878" y="392430"/>
                  </a:lnTo>
                  <a:lnTo>
                    <a:pt x="512836" y="392430"/>
                  </a:lnTo>
                  <a:lnTo>
                    <a:pt x="520971" y="389890"/>
                  </a:lnTo>
                  <a:lnTo>
                    <a:pt x="526237" y="386080"/>
                  </a:lnTo>
                  <a:lnTo>
                    <a:pt x="528586" y="384810"/>
                  </a:lnTo>
                  <a:lnTo>
                    <a:pt x="529755" y="383540"/>
                  </a:lnTo>
                  <a:lnTo>
                    <a:pt x="535495" y="383540"/>
                  </a:lnTo>
                  <a:lnTo>
                    <a:pt x="540423" y="372110"/>
                  </a:lnTo>
                  <a:lnTo>
                    <a:pt x="544540" y="360680"/>
                  </a:lnTo>
                  <a:lnTo>
                    <a:pt x="546265" y="351790"/>
                  </a:lnTo>
                  <a:lnTo>
                    <a:pt x="548635" y="342900"/>
                  </a:lnTo>
                  <a:lnTo>
                    <a:pt x="554026" y="330200"/>
                  </a:lnTo>
                  <a:lnTo>
                    <a:pt x="559857" y="316230"/>
                  </a:lnTo>
                  <a:lnTo>
                    <a:pt x="563549" y="306070"/>
                  </a:lnTo>
                  <a:lnTo>
                    <a:pt x="565924" y="298450"/>
                  </a:lnTo>
                  <a:lnTo>
                    <a:pt x="565924" y="284480"/>
                  </a:lnTo>
                  <a:lnTo>
                    <a:pt x="569074" y="284480"/>
                  </a:lnTo>
                  <a:lnTo>
                    <a:pt x="576897" y="280670"/>
                  </a:lnTo>
                  <a:lnTo>
                    <a:pt x="624934" y="280670"/>
                  </a:lnTo>
                  <a:lnTo>
                    <a:pt x="625188" y="279400"/>
                  </a:lnTo>
                  <a:lnTo>
                    <a:pt x="626127" y="271780"/>
                  </a:lnTo>
                  <a:close/>
                </a:path>
                <a:path w="717550" h="405130">
                  <a:moveTo>
                    <a:pt x="299977" y="387350"/>
                  </a:moveTo>
                  <a:lnTo>
                    <a:pt x="290804" y="387350"/>
                  </a:lnTo>
                  <a:lnTo>
                    <a:pt x="295541" y="389890"/>
                  </a:lnTo>
                  <a:lnTo>
                    <a:pt x="299059" y="389890"/>
                  </a:lnTo>
                  <a:lnTo>
                    <a:pt x="299977" y="387350"/>
                  </a:lnTo>
                  <a:close/>
                </a:path>
                <a:path w="717550" h="405130">
                  <a:moveTo>
                    <a:pt x="614732" y="381000"/>
                  </a:moveTo>
                  <a:lnTo>
                    <a:pt x="603656" y="381000"/>
                  </a:lnTo>
                  <a:lnTo>
                    <a:pt x="604824" y="382270"/>
                  </a:lnTo>
                  <a:lnTo>
                    <a:pt x="604824" y="389890"/>
                  </a:lnTo>
                  <a:lnTo>
                    <a:pt x="612292" y="387350"/>
                  </a:lnTo>
                  <a:lnTo>
                    <a:pt x="614260" y="383540"/>
                  </a:lnTo>
                  <a:lnTo>
                    <a:pt x="614732" y="381000"/>
                  </a:lnTo>
                  <a:close/>
                </a:path>
                <a:path w="717550" h="405130">
                  <a:moveTo>
                    <a:pt x="535495" y="383540"/>
                  </a:moveTo>
                  <a:lnTo>
                    <a:pt x="529755" y="383540"/>
                  </a:lnTo>
                  <a:lnTo>
                    <a:pt x="527011" y="387350"/>
                  </a:lnTo>
                  <a:lnTo>
                    <a:pt x="531342" y="387350"/>
                  </a:lnTo>
                  <a:lnTo>
                    <a:pt x="535495" y="383540"/>
                  </a:lnTo>
                  <a:close/>
                </a:path>
                <a:path w="717550" h="405130">
                  <a:moveTo>
                    <a:pt x="252887" y="381000"/>
                  </a:moveTo>
                  <a:lnTo>
                    <a:pt x="244068" y="381000"/>
                  </a:lnTo>
                  <a:lnTo>
                    <a:pt x="246799" y="386080"/>
                  </a:lnTo>
                  <a:lnTo>
                    <a:pt x="249948" y="386080"/>
                  </a:lnTo>
                  <a:lnTo>
                    <a:pt x="252510" y="382270"/>
                  </a:lnTo>
                  <a:lnTo>
                    <a:pt x="252887" y="381000"/>
                  </a:lnTo>
                  <a:close/>
                </a:path>
                <a:path w="717550" h="405130">
                  <a:moveTo>
                    <a:pt x="6273" y="224790"/>
                  </a:moveTo>
                  <a:lnTo>
                    <a:pt x="0" y="231140"/>
                  </a:lnTo>
                  <a:lnTo>
                    <a:pt x="7861" y="237490"/>
                  </a:lnTo>
                  <a:lnTo>
                    <a:pt x="14955" y="245110"/>
                  </a:lnTo>
                  <a:lnTo>
                    <a:pt x="30192" y="264160"/>
                  </a:lnTo>
                  <a:lnTo>
                    <a:pt x="34201" y="269240"/>
                  </a:lnTo>
                  <a:lnTo>
                    <a:pt x="36563" y="269240"/>
                  </a:lnTo>
                  <a:lnTo>
                    <a:pt x="38519" y="262890"/>
                  </a:lnTo>
                  <a:lnTo>
                    <a:pt x="50093" y="262890"/>
                  </a:lnTo>
                  <a:lnTo>
                    <a:pt x="54579" y="261620"/>
                  </a:lnTo>
                  <a:lnTo>
                    <a:pt x="62888" y="260350"/>
                  </a:lnTo>
                  <a:lnTo>
                    <a:pt x="67983" y="259080"/>
                  </a:lnTo>
                  <a:lnTo>
                    <a:pt x="630075" y="259080"/>
                  </a:lnTo>
                  <a:lnTo>
                    <a:pt x="631892" y="254000"/>
                  </a:lnTo>
                  <a:lnTo>
                    <a:pt x="643201" y="231140"/>
                  </a:lnTo>
                  <a:lnTo>
                    <a:pt x="16522" y="231140"/>
                  </a:lnTo>
                  <a:lnTo>
                    <a:pt x="14947" y="226060"/>
                  </a:lnTo>
                  <a:lnTo>
                    <a:pt x="6273" y="224790"/>
                  </a:lnTo>
                  <a:close/>
                </a:path>
                <a:path w="717550" h="405130">
                  <a:moveTo>
                    <a:pt x="164072" y="259080"/>
                  </a:moveTo>
                  <a:lnTo>
                    <a:pt x="71551" y="259080"/>
                  </a:lnTo>
                  <a:lnTo>
                    <a:pt x="73507" y="266700"/>
                  </a:lnTo>
                  <a:lnTo>
                    <a:pt x="89204" y="269240"/>
                  </a:lnTo>
                  <a:lnTo>
                    <a:pt x="98869" y="269240"/>
                  </a:lnTo>
                  <a:lnTo>
                    <a:pt x="106857" y="267970"/>
                  </a:lnTo>
                  <a:lnTo>
                    <a:pt x="117122" y="265430"/>
                  </a:lnTo>
                  <a:lnTo>
                    <a:pt x="133616" y="264160"/>
                  </a:lnTo>
                  <a:lnTo>
                    <a:pt x="150301" y="264160"/>
                  </a:lnTo>
                  <a:lnTo>
                    <a:pt x="159802" y="261620"/>
                  </a:lnTo>
                  <a:lnTo>
                    <a:pt x="164072" y="259080"/>
                  </a:lnTo>
                  <a:close/>
                </a:path>
                <a:path w="717550" h="405130">
                  <a:moveTo>
                    <a:pt x="50093" y="262890"/>
                  </a:moveTo>
                  <a:lnTo>
                    <a:pt x="38519" y="262890"/>
                  </a:lnTo>
                  <a:lnTo>
                    <a:pt x="45607" y="264160"/>
                  </a:lnTo>
                  <a:lnTo>
                    <a:pt x="50093" y="262890"/>
                  </a:lnTo>
                  <a:close/>
                </a:path>
                <a:path w="717550" h="405130">
                  <a:moveTo>
                    <a:pt x="22796" y="68580"/>
                  </a:moveTo>
                  <a:lnTo>
                    <a:pt x="20253" y="68580"/>
                  </a:lnTo>
                  <a:lnTo>
                    <a:pt x="17494" y="71120"/>
                  </a:lnTo>
                  <a:lnTo>
                    <a:pt x="14734" y="78740"/>
                  </a:lnTo>
                  <a:lnTo>
                    <a:pt x="12192" y="92710"/>
                  </a:lnTo>
                  <a:lnTo>
                    <a:pt x="12768" y="106680"/>
                  </a:lnTo>
                  <a:lnTo>
                    <a:pt x="17435" y="114300"/>
                  </a:lnTo>
                  <a:lnTo>
                    <a:pt x="23509" y="118110"/>
                  </a:lnTo>
                  <a:lnTo>
                    <a:pt x="28308" y="119380"/>
                  </a:lnTo>
                  <a:lnTo>
                    <a:pt x="32613" y="120650"/>
                  </a:lnTo>
                  <a:lnTo>
                    <a:pt x="35737" y="121920"/>
                  </a:lnTo>
                  <a:lnTo>
                    <a:pt x="41249" y="125730"/>
                  </a:lnTo>
                  <a:lnTo>
                    <a:pt x="46774" y="130810"/>
                  </a:lnTo>
                  <a:lnTo>
                    <a:pt x="54254" y="133350"/>
                  </a:lnTo>
                  <a:lnTo>
                    <a:pt x="52082" y="139700"/>
                  </a:lnTo>
                  <a:lnTo>
                    <a:pt x="51642" y="147320"/>
                  </a:lnTo>
                  <a:lnTo>
                    <a:pt x="52305" y="156210"/>
                  </a:lnTo>
                  <a:lnTo>
                    <a:pt x="53441" y="163830"/>
                  </a:lnTo>
                  <a:lnTo>
                    <a:pt x="54495" y="172720"/>
                  </a:lnTo>
                  <a:lnTo>
                    <a:pt x="55070" y="181610"/>
                  </a:lnTo>
                  <a:lnTo>
                    <a:pt x="54831" y="190500"/>
                  </a:lnTo>
                  <a:lnTo>
                    <a:pt x="53441" y="195580"/>
                  </a:lnTo>
                  <a:lnTo>
                    <a:pt x="50698" y="198120"/>
                  </a:lnTo>
                  <a:lnTo>
                    <a:pt x="51485" y="200660"/>
                  </a:lnTo>
                  <a:lnTo>
                    <a:pt x="47967" y="203200"/>
                  </a:lnTo>
                  <a:lnTo>
                    <a:pt x="44411" y="204470"/>
                  </a:lnTo>
                  <a:lnTo>
                    <a:pt x="38925" y="213360"/>
                  </a:lnTo>
                  <a:lnTo>
                    <a:pt x="32613" y="218440"/>
                  </a:lnTo>
                  <a:lnTo>
                    <a:pt x="29870" y="219710"/>
                  </a:lnTo>
                  <a:lnTo>
                    <a:pt x="25158" y="222250"/>
                  </a:lnTo>
                  <a:lnTo>
                    <a:pt x="24371" y="224790"/>
                  </a:lnTo>
                  <a:lnTo>
                    <a:pt x="18872" y="227330"/>
                  </a:lnTo>
                  <a:lnTo>
                    <a:pt x="20446" y="231140"/>
                  </a:lnTo>
                  <a:lnTo>
                    <a:pt x="643201" y="231140"/>
                  </a:lnTo>
                  <a:lnTo>
                    <a:pt x="656504" y="204470"/>
                  </a:lnTo>
                  <a:lnTo>
                    <a:pt x="664171" y="180340"/>
                  </a:lnTo>
                  <a:lnTo>
                    <a:pt x="665078" y="158750"/>
                  </a:lnTo>
                  <a:lnTo>
                    <a:pt x="662849" y="134620"/>
                  </a:lnTo>
                  <a:lnTo>
                    <a:pt x="659808" y="114300"/>
                  </a:lnTo>
                  <a:lnTo>
                    <a:pt x="659553" y="113030"/>
                  </a:lnTo>
                  <a:lnTo>
                    <a:pt x="62865" y="113030"/>
                  </a:lnTo>
                  <a:lnTo>
                    <a:pt x="57314" y="107950"/>
                  </a:lnTo>
                  <a:lnTo>
                    <a:pt x="51092" y="102870"/>
                  </a:lnTo>
                  <a:lnTo>
                    <a:pt x="44869" y="96520"/>
                  </a:lnTo>
                  <a:lnTo>
                    <a:pt x="39319" y="91440"/>
                  </a:lnTo>
                  <a:lnTo>
                    <a:pt x="34347" y="86360"/>
                  </a:lnTo>
                  <a:lnTo>
                    <a:pt x="29714" y="78740"/>
                  </a:lnTo>
                  <a:lnTo>
                    <a:pt x="25753" y="71120"/>
                  </a:lnTo>
                  <a:lnTo>
                    <a:pt x="22796" y="68580"/>
                  </a:lnTo>
                  <a:close/>
                </a:path>
                <a:path w="717550" h="405130">
                  <a:moveTo>
                    <a:pt x="76238" y="62230"/>
                  </a:moveTo>
                  <a:lnTo>
                    <a:pt x="70739" y="62230"/>
                  </a:lnTo>
                  <a:lnTo>
                    <a:pt x="67183" y="63500"/>
                  </a:lnTo>
                  <a:lnTo>
                    <a:pt x="64735" y="69850"/>
                  </a:lnTo>
                  <a:lnTo>
                    <a:pt x="63320" y="78740"/>
                  </a:lnTo>
                  <a:lnTo>
                    <a:pt x="62978" y="86360"/>
                  </a:lnTo>
                  <a:lnTo>
                    <a:pt x="62865" y="113030"/>
                  </a:lnTo>
                  <a:lnTo>
                    <a:pt x="659553" y="113030"/>
                  </a:lnTo>
                  <a:lnTo>
                    <a:pt x="658279" y="106680"/>
                  </a:lnTo>
                  <a:lnTo>
                    <a:pt x="677605" y="99060"/>
                  </a:lnTo>
                  <a:lnTo>
                    <a:pt x="106908" y="99060"/>
                  </a:lnTo>
                  <a:lnTo>
                    <a:pt x="103091" y="93980"/>
                  </a:lnTo>
                  <a:lnTo>
                    <a:pt x="97028" y="88900"/>
                  </a:lnTo>
                  <a:lnTo>
                    <a:pt x="90602" y="83820"/>
                  </a:lnTo>
                  <a:lnTo>
                    <a:pt x="85699" y="81280"/>
                  </a:lnTo>
                  <a:lnTo>
                    <a:pt x="80962" y="78740"/>
                  </a:lnTo>
                  <a:lnTo>
                    <a:pt x="76238" y="62230"/>
                  </a:lnTo>
                  <a:close/>
                </a:path>
                <a:path w="717550" h="405130">
                  <a:moveTo>
                    <a:pt x="538280" y="38100"/>
                  </a:moveTo>
                  <a:lnTo>
                    <a:pt x="478378" y="38100"/>
                  </a:lnTo>
                  <a:lnTo>
                    <a:pt x="426041" y="40640"/>
                  </a:lnTo>
                  <a:lnTo>
                    <a:pt x="359192" y="45720"/>
                  </a:lnTo>
                  <a:lnTo>
                    <a:pt x="325259" y="50800"/>
                  </a:lnTo>
                  <a:lnTo>
                    <a:pt x="294936" y="57150"/>
                  </a:lnTo>
                  <a:lnTo>
                    <a:pt x="273939" y="62230"/>
                  </a:lnTo>
                  <a:lnTo>
                    <a:pt x="255099" y="64770"/>
                  </a:lnTo>
                  <a:lnTo>
                    <a:pt x="206223" y="67310"/>
                  </a:lnTo>
                  <a:lnTo>
                    <a:pt x="186283" y="67310"/>
                  </a:lnTo>
                  <a:lnTo>
                    <a:pt x="164928" y="72390"/>
                  </a:lnTo>
                  <a:lnTo>
                    <a:pt x="138637" y="83820"/>
                  </a:lnTo>
                  <a:lnTo>
                    <a:pt x="116326" y="93980"/>
                  </a:lnTo>
                  <a:lnTo>
                    <a:pt x="106908" y="99060"/>
                  </a:lnTo>
                  <a:lnTo>
                    <a:pt x="677605" y="99060"/>
                  </a:lnTo>
                  <a:lnTo>
                    <a:pt x="687268" y="95250"/>
                  </a:lnTo>
                  <a:lnTo>
                    <a:pt x="703029" y="86360"/>
                  </a:lnTo>
                  <a:lnTo>
                    <a:pt x="709590" y="74930"/>
                  </a:lnTo>
                  <a:lnTo>
                    <a:pt x="647145" y="74930"/>
                  </a:lnTo>
                  <a:lnTo>
                    <a:pt x="641769" y="73660"/>
                  </a:lnTo>
                  <a:lnTo>
                    <a:pt x="595995" y="48260"/>
                  </a:lnTo>
                  <a:lnTo>
                    <a:pt x="538280" y="38100"/>
                  </a:lnTo>
                  <a:close/>
                </a:path>
                <a:path w="717550" h="405130">
                  <a:moveTo>
                    <a:pt x="683820" y="19050"/>
                  </a:moveTo>
                  <a:lnTo>
                    <a:pt x="669568" y="19050"/>
                  </a:lnTo>
                  <a:lnTo>
                    <a:pt x="659079" y="31750"/>
                  </a:lnTo>
                  <a:lnTo>
                    <a:pt x="658802" y="46990"/>
                  </a:lnTo>
                  <a:lnTo>
                    <a:pt x="667046" y="57150"/>
                  </a:lnTo>
                  <a:lnTo>
                    <a:pt x="676993" y="60960"/>
                  </a:lnTo>
                  <a:lnTo>
                    <a:pt x="681824" y="62230"/>
                  </a:lnTo>
                  <a:lnTo>
                    <a:pt x="672919" y="71120"/>
                  </a:lnTo>
                  <a:lnTo>
                    <a:pt x="659444" y="73660"/>
                  </a:lnTo>
                  <a:lnTo>
                    <a:pt x="647145" y="74930"/>
                  </a:lnTo>
                  <a:lnTo>
                    <a:pt x="709590" y="74930"/>
                  </a:lnTo>
                  <a:lnTo>
                    <a:pt x="711048" y="72390"/>
                  </a:lnTo>
                  <a:lnTo>
                    <a:pt x="714082" y="59690"/>
                  </a:lnTo>
                  <a:lnTo>
                    <a:pt x="688543" y="59690"/>
                  </a:lnTo>
                  <a:lnTo>
                    <a:pt x="678700" y="49530"/>
                  </a:lnTo>
                  <a:lnTo>
                    <a:pt x="674400" y="43180"/>
                  </a:lnTo>
                  <a:lnTo>
                    <a:pt x="674925" y="39370"/>
                  </a:lnTo>
                  <a:lnTo>
                    <a:pt x="678322" y="36830"/>
                  </a:lnTo>
                  <a:lnTo>
                    <a:pt x="699600" y="36830"/>
                  </a:lnTo>
                  <a:lnTo>
                    <a:pt x="696303" y="27940"/>
                  </a:lnTo>
                  <a:lnTo>
                    <a:pt x="683820" y="19050"/>
                  </a:lnTo>
                  <a:close/>
                </a:path>
                <a:path w="717550" h="405130">
                  <a:moveTo>
                    <a:pt x="699600" y="36830"/>
                  </a:moveTo>
                  <a:lnTo>
                    <a:pt x="682637" y="36830"/>
                  </a:lnTo>
                  <a:lnTo>
                    <a:pt x="688149" y="38100"/>
                  </a:lnTo>
                  <a:lnTo>
                    <a:pt x="694436" y="45720"/>
                  </a:lnTo>
                  <a:lnTo>
                    <a:pt x="690511" y="52070"/>
                  </a:lnTo>
                  <a:lnTo>
                    <a:pt x="688543" y="59690"/>
                  </a:lnTo>
                  <a:lnTo>
                    <a:pt x="714082" y="59690"/>
                  </a:lnTo>
                  <a:lnTo>
                    <a:pt x="716813" y="48260"/>
                  </a:lnTo>
                  <a:lnTo>
                    <a:pt x="716861" y="41910"/>
                  </a:lnTo>
                  <a:lnTo>
                    <a:pt x="701484" y="41910"/>
                  </a:lnTo>
                  <a:lnTo>
                    <a:pt x="699600" y="36830"/>
                  </a:lnTo>
                  <a:close/>
                </a:path>
                <a:path w="717550" h="405130">
                  <a:moveTo>
                    <a:pt x="693229" y="0"/>
                  </a:moveTo>
                  <a:lnTo>
                    <a:pt x="691654" y="3810"/>
                  </a:lnTo>
                  <a:lnTo>
                    <a:pt x="697153" y="3810"/>
                  </a:lnTo>
                  <a:lnTo>
                    <a:pt x="701484" y="12700"/>
                  </a:lnTo>
                  <a:lnTo>
                    <a:pt x="703316" y="20320"/>
                  </a:lnTo>
                  <a:lnTo>
                    <a:pt x="703113" y="30480"/>
                  </a:lnTo>
                  <a:lnTo>
                    <a:pt x="702095" y="38100"/>
                  </a:lnTo>
                  <a:lnTo>
                    <a:pt x="701484" y="41910"/>
                  </a:lnTo>
                  <a:lnTo>
                    <a:pt x="716861" y="41910"/>
                  </a:lnTo>
                  <a:lnTo>
                    <a:pt x="717005" y="22860"/>
                  </a:lnTo>
                  <a:lnTo>
                    <a:pt x="708864" y="7620"/>
                  </a:lnTo>
                  <a:lnTo>
                    <a:pt x="698802" y="1270"/>
                  </a:lnTo>
                  <a:lnTo>
                    <a:pt x="693229" y="0"/>
                  </a:lnTo>
                  <a:close/>
                </a:path>
              </a:pathLst>
            </a:custGeom>
            <a:solidFill>
              <a:srgbClr val="FFFFFF"/>
            </a:solidFill>
          </p:spPr>
          <p:txBody>
            <a:bodyPr wrap="square" lIns="0" tIns="0" rIns="0" bIns="0" rtlCol="0"/>
            <a:lstStyle/>
            <a:p>
              <a:endParaRPr/>
            </a:p>
          </p:txBody>
        </p:sp>
      </p:grpSp>
      <p:sp>
        <p:nvSpPr>
          <p:cNvPr id="28" name="Espace réservé du texte 45">
            <a:extLst>
              <a:ext uri="{FF2B5EF4-FFF2-40B4-BE49-F238E27FC236}">
                <a16:creationId xmlns:a16="http://schemas.microsoft.com/office/drawing/2014/main" id="{A659D5D1-83C6-471E-92C3-7D9D625270A2}"/>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9102993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8" name="object 3">
            <a:extLst>
              <a:ext uri="{FF2B5EF4-FFF2-40B4-BE49-F238E27FC236}">
                <a16:creationId xmlns:a16="http://schemas.microsoft.com/office/drawing/2014/main" id="{010C0031-36D5-E78D-6D34-E5CDD83895D2}"/>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ED6969"/>
          </a:solidFill>
        </p:spPr>
        <p:txBody>
          <a:bodyPr wrap="square" lIns="0" tIns="0" rIns="0" bIns="0" rtlCol="0"/>
          <a:lstStyle/>
          <a:p>
            <a:endParaRPr/>
          </a:p>
        </p:txBody>
      </p:sp>
      <p:pic>
        <p:nvPicPr>
          <p:cNvPr id="9" name="object 4">
            <a:extLst>
              <a:ext uri="{FF2B5EF4-FFF2-40B4-BE49-F238E27FC236}">
                <a16:creationId xmlns:a16="http://schemas.microsoft.com/office/drawing/2014/main" id="{42CCC510-DA57-724E-B302-2FDA466FFDE6}"/>
              </a:ext>
            </a:extLst>
          </p:cNvPr>
          <p:cNvPicPr/>
          <p:nvPr userDrawn="1"/>
        </p:nvPicPr>
        <p:blipFill>
          <a:blip r:embed="rId3" cstate="print"/>
          <a:stretch>
            <a:fillRect/>
          </a:stretch>
        </p:blipFill>
        <p:spPr>
          <a:xfrm>
            <a:off x="9517121" y="265450"/>
            <a:ext cx="225615" cy="126974"/>
          </a:xfrm>
          <a:prstGeom prst="rect">
            <a:avLst/>
          </a:prstGeom>
        </p:spPr>
      </p:pic>
      <p:sp>
        <p:nvSpPr>
          <p:cNvPr id="10" name="object 6">
            <a:extLst>
              <a:ext uri="{FF2B5EF4-FFF2-40B4-BE49-F238E27FC236}">
                <a16:creationId xmlns:a16="http://schemas.microsoft.com/office/drawing/2014/main" id="{E046047A-3729-9745-B08E-086708A9C80D}"/>
              </a:ext>
            </a:extLst>
          </p:cNvPr>
          <p:cNvSpPr txBox="1"/>
          <p:nvPr userDrawn="1"/>
        </p:nvSpPr>
        <p:spPr>
          <a:xfrm>
            <a:off x="9853171" y="268917"/>
            <a:ext cx="328295" cy="156845"/>
          </a:xfrm>
          <a:prstGeom prst="rect">
            <a:avLst/>
          </a:prstGeom>
        </p:spPr>
        <p:txBody>
          <a:bodyPr vert="horz" wrap="square" lIns="0" tIns="13970" rIns="0" bIns="0" rtlCol="0">
            <a:spAutoFit/>
          </a:bodyPr>
          <a:lstStyle/>
          <a:p>
            <a:pPr marL="12700">
              <a:lnSpc>
                <a:spcPct val="100000"/>
              </a:lnSpc>
              <a:spcBef>
                <a:spcPts val="110"/>
              </a:spcBef>
            </a:pPr>
            <a:r>
              <a:rPr sz="850" b="1" spc="-10" dirty="0">
                <a:solidFill>
                  <a:srgbClr val="FFFFFF"/>
                </a:solidFill>
                <a:latin typeface="Calibri"/>
                <a:cs typeface="Calibri"/>
              </a:rPr>
              <a:t>PORCS</a:t>
            </a:r>
            <a:endParaRPr sz="850" dirty="0">
              <a:latin typeface="Calibri"/>
              <a:cs typeface="Calibri"/>
            </a:endParaRPr>
          </a:p>
        </p:txBody>
      </p:sp>
    </p:spTree>
    <p:extLst>
      <p:ext uri="{BB962C8B-B14F-4D97-AF65-F5344CB8AC3E}">
        <p14:creationId xmlns:p14="http://schemas.microsoft.com/office/powerpoint/2010/main" val="26861480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isposition PORCS 2">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091C0CED-F3A6-4EFF-B612-BE5169856F7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C4077ED-3990-47A2-A0A8-B8FDF34B9B8B}"/>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DABEE10-466F-4D47-8922-C21500AEE717}"/>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6260A7DD-FDA4-48AA-97CB-7DD00AAAE397}"/>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39EDD520-8162-4762-B87A-665208ADC911}"/>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B1740F04-96D5-4133-BDC1-F6B7B09805DB}"/>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ED6969"/>
            </a:solidFill>
          </p:spPr>
          <p:txBody>
            <a:bodyPr wrap="square" lIns="0" tIns="0" rIns="0" bIns="0" rtlCol="0"/>
            <a:lstStyle/>
            <a:p>
              <a:endParaRPr/>
            </a:p>
          </p:txBody>
        </p:sp>
        <p:pic>
          <p:nvPicPr>
            <p:cNvPr id="9" name="object 5">
              <a:extLst>
                <a:ext uri="{FF2B5EF4-FFF2-40B4-BE49-F238E27FC236}">
                  <a16:creationId xmlns:a16="http://schemas.microsoft.com/office/drawing/2014/main" id="{ECCEB57E-27D9-4A22-AF24-21DB6FD55CC1}"/>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49" cy="3920553"/>
            </a:xfrm>
            <a:prstGeom prst="rect">
              <a:avLst/>
            </a:prstGeom>
          </p:spPr>
        </p:pic>
      </p:grpSp>
      <p:grpSp>
        <p:nvGrpSpPr>
          <p:cNvPr id="10" name="object 6">
            <a:extLst>
              <a:ext uri="{FF2B5EF4-FFF2-40B4-BE49-F238E27FC236}">
                <a16:creationId xmlns:a16="http://schemas.microsoft.com/office/drawing/2014/main" id="{0AF58954-6B5F-4E3B-884C-61653DFED0F6}"/>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697ED2A7-7E51-439E-846E-6869330C3BB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816C9C6D-0694-45BD-8159-8E2F19A56846}"/>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19EF8C10-1A08-40BE-9780-19F10FBBEDD9}"/>
              </a:ext>
            </a:extLst>
          </p:cNvPr>
          <p:cNvSpPr/>
          <p:nvPr userDrawn="1"/>
        </p:nvSpPr>
        <p:spPr>
          <a:xfrm>
            <a:off x="1818002" y="2686897"/>
            <a:ext cx="717550" cy="405130"/>
          </a:xfrm>
          <a:custGeom>
            <a:avLst/>
            <a:gdLst/>
            <a:ahLst/>
            <a:cxnLst/>
            <a:rect l="l" t="t" r="r" b="b"/>
            <a:pathLst>
              <a:path w="717550" h="405130">
                <a:moveTo>
                  <a:pt x="277218" y="401320"/>
                </a:moveTo>
                <a:lnTo>
                  <a:pt x="262521" y="401320"/>
                </a:lnTo>
                <a:lnTo>
                  <a:pt x="262128" y="405130"/>
                </a:lnTo>
                <a:lnTo>
                  <a:pt x="269201" y="405130"/>
                </a:lnTo>
                <a:lnTo>
                  <a:pt x="276288" y="402590"/>
                </a:lnTo>
                <a:lnTo>
                  <a:pt x="277218" y="401320"/>
                </a:lnTo>
                <a:close/>
              </a:path>
              <a:path w="717550" h="405130">
                <a:moveTo>
                  <a:pt x="624934" y="280670"/>
                </a:moveTo>
                <a:lnTo>
                  <a:pt x="576897" y="280670"/>
                </a:lnTo>
                <a:lnTo>
                  <a:pt x="579789" y="289560"/>
                </a:lnTo>
                <a:lnTo>
                  <a:pt x="584336" y="302260"/>
                </a:lnTo>
                <a:lnTo>
                  <a:pt x="588802" y="314960"/>
                </a:lnTo>
                <a:lnTo>
                  <a:pt x="591451" y="323850"/>
                </a:lnTo>
                <a:lnTo>
                  <a:pt x="592172" y="332740"/>
                </a:lnTo>
                <a:lnTo>
                  <a:pt x="592118" y="351790"/>
                </a:lnTo>
                <a:lnTo>
                  <a:pt x="592026" y="356870"/>
                </a:lnTo>
                <a:lnTo>
                  <a:pt x="591845" y="363220"/>
                </a:lnTo>
                <a:lnTo>
                  <a:pt x="585007" y="370840"/>
                </a:lnTo>
                <a:lnTo>
                  <a:pt x="577508" y="382270"/>
                </a:lnTo>
                <a:lnTo>
                  <a:pt x="572069" y="392430"/>
                </a:lnTo>
                <a:lnTo>
                  <a:pt x="571411" y="397510"/>
                </a:lnTo>
                <a:lnTo>
                  <a:pt x="574954" y="397510"/>
                </a:lnTo>
                <a:lnTo>
                  <a:pt x="573760" y="403860"/>
                </a:lnTo>
                <a:lnTo>
                  <a:pt x="576135" y="403860"/>
                </a:lnTo>
                <a:lnTo>
                  <a:pt x="578485" y="405130"/>
                </a:lnTo>
                <a:lnTo>
                  <a:pt x="593013" y="403860"/>
                </a:lnTo>
                <a:lnTo>
                  <a:pt x="596938" y="402590"/>
                </a:lnTo>
                <a:lnTo>
                  <a:pt x="600875" y="400050"/>
                </a:lnTo>
                <a:lnTo>
                  <a:pt x="601268" y="387350"/>
                </a:lnTo>
                <a:lnTo>
                  <a:pt x="603656" y="381000"/>
                </a:lnTo>
                <a:lnTo>
                  <a:pt x="614732" y="381000"/>
                </a:lnTo>
                <a:lnTo>
                  <a:pt x="615205" y="378460"/>
                </a:lnTo>
                <a:lnTo>
                  <a:pt x="615311" y="372110"/>
                </a:lnTo>
                <a:lnTo>
                  <a:pt x="615227" y="360680"/>
                </a:lnTo>
                <a:lnTo>
                  <a:pt x="615147" y="356870"/>
                </a:lnTo>
                <a:lnTo>
                  <a:pt x="615189" y="341630"/>
                </a:lnTo>
                <a:lnTo>
                  <a:pt x="622652" y="292100"/>
                </a:lnTo>
                <a:lnTo>
                  <a:pt x="624934" y="280670"/>
                </a:lnTo>
                <a:close/>
              </a:path>
              <a:path w="717550" h="405130">
                <a:moveTo>
                  <a:pt x="308138" y="323850"/>
                </a:moveTo>
                <a:lnTo>
                  <a:pt x="271170" y="323850"/>
                </a:lnTo>
                <a:lnTo>
                  <a:pt x="271951" y="330200"/>
                </a:lnTo>
                <a:lnTo>
                  <a:pt x="273580" y="339090"/>
                </a:lnTo>
                <a:lnTo>
                  <a:pt x="274985" y="347980"/>
                </a:lnTo>
                <a:lnTo>
                  <a:pt x="263677" y="383540"/>
                </a:lnTo>
                <a:lnTo>
                  <a:pt x="260172" y="388620"/>
                </a:lnTo>
                <a:lnTo>
                  <a:pt x="255041" y="398780"/>
                </a:lnTo>
                <a:lnTo>
                  <a:pt x="255435" y="401320"/>
                </a:lnTo>
                <a:lnTo>
                  <a:pt x="255866" y="403860"/>
                </a:lnTo>
                <a:lnTo>
                  <a:pt x="262521" y="401320"/>
                </a:lnTo>
                <a:lnTo>
                  <a:pt x="277218" y="401320"/>
                </a:lnTo>
                <a:lnTo>
                  <a:pt x="283730" y="392430"/>
                </a:lnTo>
                <a:lnTo>
                  <a:pt x="290804" y="387350"/>
                </a:lnTo>
                <a:lnTo>
                  <a:pt x="299977" y="387350"/>
                </a:lnTo>
                <a:lnTo>
                  <a:pt x="301353" y="383540"/>
                </a:lnTo>
                <a:lnTo>
                  <a:pt x="302902" y="369570"/>
                </a:lnTo>
                <a:lnTo>
                  <a:pt x="303711" y="354330"/>
                </a:lnTo>
                <a:lnTo>
                  <a:pt x="303784" y="344170"/>
                </a:lnTo>
                <a:lnTo>
                  <a:pt x="304776" y="336550"/>
                </a:lnTo>
                <a:lnTo>
                  <a:pt x="307493" y="326390"/>
                </a:lnTo>
                <a:lnTo>
                  <a:pt x="308138" y="323850"/>
                </a:lnTo>
                <a:close/>
              </a:path>
              <a:path w="717550" h="405130">
                <a:moveTo>
                  <a:pt x="235908" y="391160"/>
                </a:moveTo>
                <a:lnTo>
                  <a:pt x="213804" y="391160"/>
                </a:lnTo>
                <a:lnTo>
                  <a:pt x="210248" y="394970"/>
                </a:lnTo>
                <a:lnTo>
                  <a:pt x="214972" y="398780"/>
                </a:lnTo>
                <a:lnTo>
                  <a:pt x="219303" y="398780"/>
                </a:lnTo>
                <a:lnTo>
                  <a:pt x="234238" y="393700"/>
                </a:lnTo>
                <a:lnTo>
                  <a:pt x="235908" y="391160"/>
                </a:lnTo>
                <a:close/>
              </a:path>
              <a:path w="717550" h="405130">
                <a:moveTo>
                  <a:pt x="630075" y="259080"/>
                </a:moveTo>
                <a:lnTo>
                  <a:pt x="165061" y="259080"/>
                </a:lnTo>
                <a:lnTo>
                  <a:pt x="190670" y="270510"/>
                </a:lnTo>
                <a:lnTo>
                  <a:pt x="213663" y="279400"/>
                </a:lnTo>
                <a:lnTo>
                  <a:pt x="230243" y="283210"/>
                </a:lnTo>
                <a:lnTo>
                  <a:pt x="236613" y="284480"/>
                </a:lnTo>
                <a:lnTo>
                  <a:pt x="237495" y="311150"/>
                </a:lnTo>
                <a:lnTo>
                  <a:pt x="237840" y="323850"/>
                </a:lnTo>
                <a:lnTo>
                  <a:pt x="237858" y="337820"/>
                </a:lnTo>
                <a:lnTo>
                  <a:pt x="237756" y="341630"/>
                </a:lnTo>
                <a:lnTo>
                  <a:pt x="236300" y="349250"/>
                </a:lnTo>
                <a:lnTo>
                  <a:pt x="233187" y="356870"/>
                </a:lnTo>
                <a:lnTo>
                  <a:pt x="229412" y="364490"/>
                </a:lnTo>
                <a:lnTo>
                  <a:pt x="225971" y="372110"/>
                </a:lnTo>
                <a:lnTo>
                  <a:pt x="220859" y="378460"/>
                </a:lnTo>
                <a:lnTo>
                  <a:pt x="213437" y="383540"/>
                </a:lnTo>
                <a:lnTo>
                  <a:pt x="206684" y="388620"/>
                </a:lnTo>
                <a:lnTo>
                  <a:pt x="203581" y="389890"/>
                </a:lnTo>
                <a:lnTo>
                  <a:pt x="203187" y="392430"/>
                </a:lnTo>
                <a:lnTo>
                  <a:pt x="210654" y="392430"/>
                </a:lnTo>
                <a:lnTo>
                  <a:pt x="213804" y="391160"/>
                </a:lnTo>
                <a:lnTo>
                  <a:pt x="235908" y="391160"/>
                </a:lnTo>
                <a:lnTo>
                  <a:pt x="240919" y="383540"/>
                </a:lnTo>
                <a:lnTo>
                  <a:pt x="244068" y="381000"/>
                </a:lnTo>
                <a:lnTo>
                  <a:pt x="252887" y="381000"/>
                </a:lnTo>
                <a:lnTo>
                  <a:pt x="255146" y="373380"/>
                </a:lnTo>
                <a:lnTo>
                  <a:pt x="257338" y="363220"/>
                </a:lnTo>
                <a:lnTo>
                  <a:pt x="258572" y="356870"/>
                </a:lnTo>
                <a:lnTo>
                  <a:pt x="260878" y="349250"/>
                </a:lnTo>
                <a:lnTo>
                  <a:pt x="265171" y="337820"/>
                </a:lnTo>
                <a:lnTo>
                  <a:pt x="269314" y="327660"/>
                </a:lnTo>
                <a:lnTo>
                  <a:pt x="271170" y="323850"/>
                </a:lnTo>
                <a:lnTo>
                  <a:pt x="308138" y="323850"/>
                </a:lnTo>
                <a:lnTo>
                  <a:pt x="310718" y="313690"/>
                </a:lnTo>
                <a:lnTo>
                  <a:pt x="313232" y="302260"/>
                </a:lnTo>
                <a:lnTo>
                  <a:pt x="315595" y="287020"/>
                </a:lnTo>
                <a:lnTo>
                  <a:pt x="313232" y="278130"/>
                </a:lnTo>
                <a:lnTo>
                  <a:pt x="318608" y="276860"/>
                </a:lnTo>
                <a:lnTo>
                  <a:pt x="325647" y="275590"/>
                </a:lnTo>
                <a:lnTo>
                  <a:pt x="333942" y="273050"/>
                </a:lnTo>
                <a:lnTo>
                  <a:pt x="343090" y="271780"/>
                </a:lnTo>
                <a:lnTo>
                  <a:pt x="626127" y="271780"/>
                </a:lnTo>
                <a:lnTo>
                  <a:pt x="626440" y="269240"/>
                </a:lnTo>
                <a:lnTo>
                  <a:pt x="630075" y="259080"/>
                </a:lnTo>
                <a:close/>
              </a:path>
              <a:path w="717550" h="405130">
                <a:moveTo>
                  <a:pt x="626127" y="271780"/>
                </a:moveTo>
                <a:lnTo>
                  <a:pt x="354921" y="271780"/>
                </a:lnTo>
                <a:lnTo>
                  <a:pt x="372063" y="273050"/>
                </a:lnTo>
                <a:lnTo>
                  <a:pt x="395252" y="276860"/>
                </a:lnTo>
                <a:lnTo>
                  <a:pt x="425221" y="283210"/>
                </a:lnTo>
                <a:lnTo>
                  <a:pt x="459047" y="288290"/>
                </a:lnTo>
                <a:lnTo>
                  <a:pt x="489767" y="289560"/>
                </a:lnTo>
                <a:lnTo>
                  <a:pt x="512084" y="290830"/>
                </a:lnTo>
                <a:lnTo>
                  <a:pt x="520700" y="290830"/>
                </a:lnTo>
                <a:lnTo>
                  <a:pt x="522631" y="299720"/>
                </a:lnTo>
                <a:lnTo>
                  <a:pt x="526703" y="308610"/>
                </a:lnTo>
                <a:lnTo>
                  <a:pt x="530333" y="317500"/>
                </a:lnTo>
                <a:lnTo>
                  <a:pt x="530936" y="327660"/>
                </a:lnTo>
                <a:lnTo>
                  <a:pt x="528751" y="337820"/>
                </a:lnTo>
                <a:lnTo>
                  <a:pt x="526086" y="347980"/>
                </a:lnTo>
                <a:lnTo>
                  <a:pt x="523490" y="356870"/>
                </a:lnTo>
                <a:lnTo>
                  <a:pt x="521512" y="364490"/>
                </a:lnTo>
                <a:lnTo>
                  <a:pt x="517967" y="370840"/>
                </a:lnTo>
                <a:lnTo>
                  <a:pt x="511736" y="375920"/>
                </a:lnTo>
                <a:lnTo>
                  <a:pt x="504996" y="381000"/>
                </a:lnTo>
                <a:lnTo>
                  <a:pt x="499922" y="383540"/>
                </a:lnTo>
                <a:lnTo>
                  <a:pt x="495173" y="388620"/>
                </a:lnTo>
                <a:lnTo>
                  <a:pt x="502259" y="389890"/>
                </a:lnTo>
                <a:lnTo>
                  <a:pt x="501878" y="392430"/>
                </a:lnTo>
                <a:lnTo>
                  <a:pt x="512836" y="392430"/>
                </a:lnTo>
                <a:lnTo>
                  <a:pt x="520971" y="389890"/>
                </a:lnTo>
                <a:lnTo>
                  <a:pt x="526237" y="386080"/>
                </a:lnTo>
                <a:lnTo>
                  <a:pt x="528586" y="384810"/>
                </a:lnTo>
                <a:lnTo>
                  <a:pt x="529755" y="383540"/>
                </a:lnTo>
                <a:lnTo>
                  <a:pt x="535495" y="383540"/>
                </a:lnTo>
                <a:lnTo>
                  <a:pt x="540423" y="372110"/>
                </a:lnTo>
                <a:lnTo>
                  <a:pt x="544540" y="360680"/>
                </a:lnTo>
                <a:lnTo>
                  <a:pt x="546265" y="351790"/>
                </a:lnTo>
                <a:lnTo>
                  <a:pt x="548635" y="342900"/>
                </a:lnTo>
                <a:lnTo>
                  <a:pt x="554026" y="330200"/>
                </a:lnTo>
                <a:lnTo>
                  <a:pt x="559857" y="316230"/>
                </a:lnTo>
                <a:lnTo>
                  <a:pt x="563549" y="306070"/>
                </a:lnTo>
                <a:lnTo>
                  <a:pt x="565924" y="298450"/>
                </a:lnTo>
                <a:lnTo>
                  <a:pt x="565924" y="284480"/>
                </a:lnTo>
                <a:lnTo>
                  <a:pt x="569074" y="284480"/>
                </a:lnTo>
                <a:lnTo>
                  <a:pt x="576897" y="280670"/>
                </a:lnTo>
                <a:lnTo>
                  <a:pt x="624934" y="280670"/>
                </a:lnTo>
                <a:lnTo>
                  <a:pt x="625188" y="279400"/>
                </a:lnTo>
                <a:lnTo>
                  <a:pt x="626127" y="271780"/>
                </a:lnTo>
                <a:close/>
              </a:path>
              <a:path w="717550" h="405130">
                <a:moveTo>
                  <a:pt x="299977" y="387350"/>
                </a:moveTo>
                <a:lnTo>
                  <a:pt x="290804" y="387350"/>
                </a:lnTo>
                <a:lnTo>
                  <a:pt x="295541" y="389890"/>
                </a:lnTo>
                <a:lnTo>
                  <a:pt x="299059" y="389890"/>
                </a:lnTo>
                <a:lnTo>
                  <a:pt x="299977" y="387350"/>
                </a:lnTo>
                <a:close/>
              </a:path>
              <a:path w="717550" h="405130">
                <a:moveTo>
                  <a:pt x="614732" y="381000"/>
                </a:moveTo>
                <a:lnTo>
                  <a:pt x="603656" y="381000"/>
                </a:lnTo>
                <a:lnTo>
                  <a:pt x="604824" y="382270"/>
                </a:lnTo>
                <a:lnTo>
                  <a:pt x="604824" y="389890"/>
                </a:lnTo>
                <a:lnTo>
                  <a:pt x="612292" y="387350"/>
                </a:lnTo>
                <a:lnTo>
                  <a:pt x="614260" y="383540"/>
                </a:lnTo>
                <a:lnTo>
                  <a:pt x="614732" y="381000"/>
                </a:lnTo>
                <a:close/>
              </a:path>
              <a:path w="717550" h="405130">
                <a:moveTo>
                  <a:pt x="535495" y="383540"/>
                </a:moveTo>
                <a:lnTo>
                  <a:pt x="529755" y="383540"/>
                </a:lnTo>
                <a:lnTo>
                  <a:pt x="527011" y="387350"/>
                </a:lnTo>
                <a:lnTo>
                  <a:pt x="531342" y="387350"/>
                </a:lnTo>
                <a:lnTo>
                  <a:pt x="535495" y="383540"/>
                </a:lnTo>
                <a:close/>
              </a:path>
              <a:path w="717550" h="405130">
                <a:moveTo>
                  <a:pt x="252887" y="381000"/>
                </a:moveTo>
                <a:lnTo>
                  <a:pt x="244068" y="381000"/>
                </a:lnTo>
                <a:lnTo>
                  <a:pt x="246799" y="386080"/>
                </a:lnTo>
                <a:lnTo>
                  <a:pt x="249948" y="386080"/>
                </a:lnTo>
                <a:lnTo>
                  <a:pt x="252510" y="382270"/>
                </a:lnTo>
                <a:lnTo>
                  <a:pt x="252887" y="381000"/>
                </a:lnTo>
                <a:close/>
              </a:path>
              <a:path w="717550" h="405130">
                <a:moveTo>
                  <a:pt x="6273" y="224790"/>
                </a:moveTo>
                <a:lnTo>
                  <a:pt x="0" y="231140"/>
                </a:lnTo>
                <a:lnTo>
                  <a:pt x="7861" y="237490"/>
                </a:lnTo>
                <a:lnTo>
                  <a:pt x="14955" y="245110"/>
                </a:lnTo>
                <a:lnTo>
                  <a:pt x="30192" y="264160"/>
                </a:lnTo>
                <a:lnTo>
                  <a:pt x="34201" y="269240"/>
                </a:lnTo>
                <a:lnTo>
                  <a:pt x="36563" y="269240"/>
                </a:lnTo>
                <a:lnTo>
                  <a:pt x="38519" y="262890"/>
                </a:lnTo>
                <a:lnTo>
                  <a:pt x="50093" y="262890"/>
                </a:lnTo>
                <a:lnTo>
                  <a:pt x="54579" y="261620"/>
                </a:lnTo>
                <a:lnTo>
                  <a:pt x="62888" y="260350"/>
                </a:lnTo>
                <a:lnTo>
                  <a:pt x="67983" y="259080"/>
                </a:lnTo>
                <a:lnTo>
                  <a:pt x="630075" y="259080"/>
                </a:lnTo>
                <a:lnTo>
                  <a:pt x="631892" y="254000"/>
                </a:lnTo>
                <a:lnTo>
                  <a:pt x="643201" y="231140"/>
                </a:lnTo>
                <a:lnTo>
                  <a:pt x="16522" y="231140"/>
                </a:lnTo>
                <a:lnTo>
                  <a:pt x="14947" y="226060"/>
                </a:lnTo>
                <a:lnTo>
                  <a:pt x="6273" y="224790"/>
                </a:lnTo>
                <a:close/>
              </a:path>
              <a:path w="717550" h="405130">
                <a:moveTo>
                  <a:pt x="164072" y="259080"/>
                </a:moveTo>
                <a:lnTo>
                  <a:pt x="71551" y="259080"/>
                </a:lnTo>
                <a:lnTo>
                  <a:pt x="73507" y="266700"/>
                </a:lnTo>
                <a:lnTo>
                  <a:pt x="89204" y="269240"/>
                </a:lnTo>
                <a:lnTo>
                  <a:pt x="98869" y="269240"/>
                </a:lnTo>
                <a:lnTo>
                  <a:pt x="106857" y="267970"/>
                </a:lnTo>
                <a:lnTo>
                  <a:pt x="117122" y="265430"/>
                </a:lnTo>
                <a:lnTo>
                  <a:pt x="133616" y="264160"/>
                </a:lnTo>
                <a:lnTo>
                  <a:pt x="150301" y="264160"/>
                </a:lnTo>
                <a:lnTo>
                  <a:pt x="159802" y="261620"/>
                </a:lnTo>
                <a:lnTo>
                  <a:pt x="164072" y="259080"/>
                </a:lnTo>
                <a:close/>
              </a:path>
              <a:path w="717550" h="405130">
                <a:moveTo>
                  <a:pt x="50093" y="262890"/>
                </a:moveTo>
                <a:lnTo>
                  <a:pt x="38519" y="262890"/>
                </a:lnTo>
                <a:lnTo>
                  <a:pt x="45607" y="264160"/>
                </a:lnTo>
                <a:lnTo>
                  <a:pt x="50093" y="262890"/>
                </a:lnTo>
                <a:close/>
              </a:path>
              <a:path w="717550" h="405130">
                <a:moveTo>
                  <a:pt x="22796" y="68580"/>
                </a:moveTo>
                <a:lnTo>
                  <a:pt x="20253" y="68580"/>
                </a:lnTo>
                <a:lnTo>
                  <a:pt x="17494" y="71120"/>
                </a:lnTo>
                <a:lnTo>
                  <a:pt x="14734" y="78740"/>
                </a:lnTo>
                <a:lnTo>
                  <a:pt x="12192" y="92710"/>
                </a:lnTo>
                <a:lnTo>
                  <a:pt x="12768" y="106680"/>
                </a:lnTo>
                <a:lnTo>
                  <a:pt x="17435" y="114300"/>
                </a:lnTo>
                <a:lnTo>
                  <a:pt x="23509" y="118110"/>
                </a:lnTo>
                <a:lnTo>
                  <a:pt x="28308" y="119380"/>
                </a:lnTo>
                <a:lnTo>
                  <a:pt x="32613" y="120650"/>
                </a:lnTo>
                <a:lnTo>
                  <a:pt x="35737" y="121920"/>
                </a:lnTo>
                <a:lnTo>
                  <a:pt x="41249" y="125730"/>
                </a:lnTo>
                <a:lnTo>
                  <a:pt x="46774" y="130810"/>
                </a:lnTo>
                <a:lnTo>
                  <a:pt x="54254" y="133350"/>
                </a:lnTo>
                <a:lnTo>
                  <a:pt x="52082" y="139700"/>
                </a:lnTo>
                <a:lnTo>
                  <a:pt x="51642" y="147320"/>
                </a:lnTo>
                <a:lnTo>
                  <a:pt x="52305" y="156210"/>
                </a:lnTo>
                <a:lnTo>
                  <a:pt x="53441" y="163830"/>
                </a:lnTo>
                <a:lnTo>
                  <a:pt x="54495" y="172720"/>
                </a:lnTo>
                <a:lnTo>
                  <a:pt x="55070" y="181610"/>
                </a:lnTo>
                <a:lnTo>
                  <a:pt x="54831" y="190500"/>
                </a:lnTo>
                <a:lnTo>
                  <a:pt x="53441" y="195580"/>
                </a:lnTo>
                <a:lnTo>
                  <a:pt x="50698" y="198120"/>
                </a:lnTo>
                <a:lnTo>
                  <a:pt x="51485" y="200660"/>
                </a:lnTo>
                <a:lnTo>
                  <a:pt x="47967" y="203200"/>
                </a:lnTo>
                <a:lnTo>
                  <a:pt x="44411" y="204470"/>
                </a:lnTo>
                <a:lnTo>
                  <a:pt x="38925" y="213360"/>
                </a:lnTo>
                <a:lnTo>
                  <a:pt x="32613" y="218440"/>
                </a:lnTo>
                <a:lnTo>
                  <a:pt x="29870" y="219710"/>
                </a:lnTo>
                <a:lnTo>
                  <a:pt x="25158" y="222250"/>
                </a:lnTo>
                <a:lnTo>
                  <a:pt x="24371" y="224790"/>
                </a:lnTo>
                <a:lnTo>
                  <a:pt x="18872" y="227330"/>
                </a:lnTo>
                <a:lnTo>
                  <a:pt x="20447" y="231140"/>
                </a:lnTo>
                <a:lnTo>
                  <a:pt x="643201" y="231140"/>
                </a:lnTo>
                <a:lnTo>
                  <a:pt x="656504" y="204470"/>
                </a:lnTo>
                <a:lnTo>
                  <a:pt x="664171" y="180340"/>
                </a:lnTo>
                <a:lnTo>
                  <a:pt x="665078" y="158750"/>
                </a:lnTo>
                <a:lnTo>
                  <a:pt x="662849" y="134620"/>
                </a:lnTo>
                <a:lnTo>
                  <a:pt x="659808" y="114300"/>
                </a:lnTo>
                <a:lnTo>
                  <a:pt x="659553" y="113030"/>
                </a:lnTo>
                <a:lnTo>
                  <a:pt x="62865" y="113030"/>
                </a:lnTo>
                <a:lnTo>
                  <a:pt x="57314" y="107950"/>
                </a:lnTo>
                <a:lnTo>
                  <a:pt x="51092" y="102870"/>
                </a:lnTo>
                <a:lnTo>
                  <a:pt x="44869" y="96520"/>
                </a:lnTo>
                <a:lnTo>
                  <a:pt x="39319" y="91440"/>
                </a:lnTo>
                <a:lnTo>
                  <a:pt x="34347" y="86360"/>
                </a:lnTo>
                <a:lnTo>
                  <a:pt x="29714" y="78740"/>
                </a:lnTo>
                <a:lnTo>
                  <a:pt x="25753" y="71120"/>
                </a:lnTo>
                <a:lnTo>
                  <a:pt x="22796" y="68580"/>
                </a:lnTo>
                <a:close/>
              </a:path>
              <a:path w="717550" h="405130">
                <a:moveTo>
                  <a:pt x="76238" y="62230"/>
                </a:moveTo>
                <a:lnTo>
                  <a:pt x="70739" y="62230"/>
                </a:lnTo>
                <a:lnTo>
                  <a:pt x="67183" y="63500"/>
                </a:lnTo>
                <a:lnTo>
                  <a:pt x="64735" y="69850"/>
                </a:lnTo>
                <a:lnTo>
                  <a:pt x="63320" y="78740"/>
                </a:lnTo>
                <a:lnTo>
                  <a:pt x="62978" y="86360"/>
                </a:lnTo>
                <a:lnTo>
                  <a:pt x="62865" y="113030"/>
                </a:lnTo>
                <a:lnTo>
                  <a:pt x="659553" y="113030"/>
                </a:lnTo>
                <a:lnTo>
                  <a:pt x="658279" y="106680"/>
                </a:lnTo>
                <a:lnTo>
                  <a:pt x="677605" y="99060"/>
                </a:lnTo>
                <a:lnTo>
                  <a:pt x="106908" y="99060"/>
                </a:lnTo>
                <a:lnTo>
                  <a:pt x="103091" y="93980"/>
                </a:lnTo>
                <a:lnTo>
                  <a:pt x="97028" y="88900"/>
                </a:lnTo>
                <a:lnTo>
                  <a:pt x="90602" y="83820"/>
                </a:lnTo>
                <a:lnTo>
                  <a:pt x="85699" y="81280"/>
                </a:lnTo>
                <a:lnTo>
                  <a:pt x="80962" y="78740"/>
                </a:lnTo>
                <a:lnTo>
                  <a:pt x="76238" y="62230"/>
                </a:lnTo>
                <a:close/>
              </a:path>
              <a:path w="717550" h="405130">
                <a:moveTo>
                  <a:pt x="538280" y="38100"/>
                </a:moveTo>
                <a:lnTo>
                  <a:pt x="478378" y="38100"/>
                </a:lnTo>
                <a:lnTo>
                  <a:pt x="426041" y="40640"/>
                </a:lnTo>
                <a:lnTo>
                  <a:pt x="359192" y="45720"/>
                </a:lnTo>
                <a:lnTo>
                  <a:pt x="325259" y="50800"/>
                </a:lnTo>
                <a:lnTo>
                  <a:pt x="294936" y="57150"/>
                </a:lnTo>
                <a:lnTo>
                  <a:pt x="273939" y="62230"/>
                </a:lnTo>
                <a:lnTo>
                  <a:pt x="255099" y="64770"/>
                </a:lnTo>
                <a:lnTo>
                  <a:pt x="206223" y="67310"/>
                </a:lnTo>
                <a:lnTo>
                  <a:pt x="186283" y="67310"/>
                </a:lnTo>
                <a:lnTo>
                  <a:pt x="164928" y="72390"/>
                </a:lnTo>
                <a:lnTo>
                  <a:pt x="138637" y="83820"/>
                </a:lnTo>
                <a:lnTo>
                  <a:pt x="116326" y="93980"/>
                </a:lnTo>
                <a:lnTo>
                  <a:pt x="106908" y="99060"/>
                </a:lnTo>
                <a:lnTo>
                  <a:pt x="677605" y="99060"/>
                </a:lnTo>
                <a:lnTo>
                  <a:pt x="687268" y="95250"/>
                </a:lnTo>
                <a:lnTo>
                  <a:pt x="703029" y="86360"/>
                </a:lnTo>
                <a:lnTo>
                  <a:pt x="709590" y="74930"/>
                </a:lnTo>
                <a:lnTo>
                  <a:pt x="647145" y="74930"/>
                </a:lnTo>
                <a:lnTo>
                  <a:pt x="641769" y="73660"/>
                </a:lnTo>
                <a:lnTo>
                  <a:pt x="595995" y="48260"/>
                </a:lnTo>
                <a:lnTo>
                  <a:pt x="538280" y="38100"/>
                </a:lnTo>
                <a:close/>
              </a:path>
              <a:path w="717550" h="405130">
                <a:moveTo>
                  <a:pt x="683820" y="19050"/>
                </a:moveTo>
                <a:lnTo>
                  <a:pt x="669568" y="19050"/>
                </a:lnTo>
                <a:lnTo>
                  <a:pt x="659079" y="31750"/>
                </a:lnTo>
                <a:lnTo>
                  <a:pt x="658802" y="46990"/>
                </a:lnTo>
                <a:lnTo>
                  <a:pt x="667046" y="57150"/>
                </a:lnTo>
                <a:lnTo>
                  <a:pt x="676993" y="60960"/>
                </a:lnTo>
                <a:lnTo>
                  <a:pt x="681824" y="62230"/>
                </a:lnTo>
                <a:lnTo>
                  <a:pt x="672919" y="71120"/>
                </a:lnTo>
                <a:lnTo>
                  <a:pt x="659444" y="73660"/>
                </a:lnTo>
                <a:lnTo>
                  <a:pt x="647145" y="74930"/>
                </a:lnTo>
                <a:lnTo>
                  <a:pt x="709590" y="74930"/>
                </a:lnTo>
                <a:lnTo>
                  <a:pt x="711048" y="72390"/>
                </a:lnTo>
                <a:lnTo>
                  <a:pt x="714082" y="59690"/>
                </a:lnTo>
                <a:lnTo>
                  <a:pt x="688543" y="59690"/>
                </a:lnTo>
                <a:lnTo>
                  <a:pt x="678700" y="49530"/>
                </a:lnTo>
                <a:lnTo>
                  <a:pt x="674400" y="43180"/>
                </a:lnTo>
                <a:lnTo>
                  <a:pt x="674925" y="39370"/>
                </a:lnTo>
                <a:lnTo>
                  <a:pt x="678322" y="36830"/>
                </a:lnTo>
                <a:lnTo>
                  <a:pt x="699600" y="36830"/>
                </a:lnTo>
                <a:lnTo>
                  <a:pt x="696303" y="27940"/>
                </a:lnTo>
                <a:lnTo>
                  <a:pt x="683820" y="19050"/>
                </a:lnTo>
                <a:close/>
              </a:path>
              <a:path w="717550" h="405130">
                <a:moveTo>
                  <a:pt x="699600" y="36830"/>
                </a:moveTo>
                <a:lnTo>
                  <a:pt x="682637" y="36830"/>
                </a:lnTo>
                <a:lnTo>
                  <a:pt x="688149" y="38100"/>
                </a:lnTo>
                <a:lnTo>
                  <a:pt x="694436" y="45720"/>
                </a:lnTo>
                <a:lnTo>
                  <a:pt x="690511" y="52070"/>
                </a:lnTo>
                <a:lnTo>
                  <a:pt x="688543" y="59690"/>
                </a:lnTo>
                <a:lnTo>
                  <a:pt x="714082" y="59690"/>
                </a:lnTo>
                <a:lnTo>
                  <a:pt x="716813" y="48260"/>
                </a:lnTo>
                <a:lnTo>
                  <a:pt x="716861" y="41910"/>
                </a:lnTo>
                <a:lnTo>
                  <a:pt x="701484" y="41910"/>
                </a:lnTo>
                <a:lnTo>
                  <a:pt x="699600" y="36830"/>
                </a:lnTo>
                <a:close/>
              </a:path>
              <a:path w="717550" h="405130">
                <a:moveTo>
                  <a:pt x="693229" y="0"/>
                </a:moveTo>
                <a:lnTo>
                  <a:pt x="691654" y="3810"/>
                </a:lnTo>
                <a:lnTo>
                  <a:pt x="697153" y="3810"/>
                </a:lnTo>
                <a:lnTo>
                  <a:pt x="701484" y="12700"/>
                </a:lnTo>
                <a:lnTo>
                  <a:pt x="703316" y="20320"/>
                </a:lnTo>
                <a:lnTo>
                  <a:pt x="703113" y="30480"/>
                </a:lnTo>
                <a:lnTo>
                  <a:pt x="702095" y="38100"/>
                </a:lnTo>
                <a:lnTo>
                  <a:pt x="701484" y="41910"/>
                </a:lnTo>
                <a:lnTo>
                  <a:pt x="716861" y="41910"/>
                </a:lnTo>
                <a:lnTo>
                  <a:pt x="717005" y="22860"/>
                </a:lnTo>
                <a:lnTo>
                  <a:pt x="708864" y="7620"/>
                </a:lnTo>
                <a:lnTo>
                  <a:pt x="698802" y="1270"/>
                </a:lnTo>
                <a:lnTo>
                  <a:pt x="693229" y="0"/>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E79F5A18-64D0-4E1E-B5A6-D9E777009ED9}"/>
              </a:ext>
            </a:extLst>
          </p:cNvPr>
          <p:cNvSpPr txBox="1">
            <a:spLocks noGrp="1"/>
          </p:cNvSpPr>
          <p:nvPr>
            <p:ph type="title" hasCustomPrompt="1"/>
          </p:nvPr>
        </p:nvSpPr>
        <p:spPr>
          <a:xfrm>
            <a:off x="1351864" y="754693"/>
            <a:ext cx="8175313"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14" dirty="0"/>
              <a:t>SECTEUR</a:t>
            </a:r>
            <a:r>
              <a:rPr sz="3800" spc="85" dirty="0"/>
              <a:t> </a:t>
            </a:r>
            <a:r>
              <a:rPr sz="3800" spc="140" dirty="0"/>
              <a:t>PORCIN</a:t>
            </a:r>
            <a:endParaRPr sz="3800" dirty="0"/>
          </a:p>
        </p:txBody>
      </p:sp>
      <p:sp>
        <p:nvSpPr>
          <p:cNvPr id="15" name="object 11">
            <a:extLst>
              <a:ext uri="{FF2B5EF4-FFF2-40B4-BE49-F238E27FC236}">
                <a16:creationId xmlns:a16="http://schemas.microsoft.com/office/drawing/2014/main" id="{E411ABF8-4A12-4616-9201-07B2636EFFFF}"/>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6" name="Sous-titre 2">
            <a:extLst>
              <a:ext uri="{FF2B5EF4-FFF2-40B4-BE49-F238E27FC236}">
                <a16:creationId xmlns:a16="http://schemas.microsoft.com/office/drawing/2014/main" id="{9680EE22-2B94-4646-BF56-A73DEA60BEA9}"/>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20693821-E79A-414B-85EC-5F58D5722CB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10160049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Disposition PORCS 2">
    <p:spTree>
      <p:nvGrpSpPr>
        <p:cNvPr id="1" name=""/>
        <p:cNvGrpSpPr/>
        <p:nvPr/>
      </p:nvGrpSpPr>
      <p:grpSpPr>
        <a:xfrm>
          <a:off x="0" y="0"/>
          <a:ext cx="0" cy="0"/>
          <a:chOff x="0" y="0"/>
          <a:chExt cx="0" cy="0"/>
        </a:xfrm>
      </p:grpSpPr>
      <p:grpSp>
        <p:nvGrpSpPr>
          <p:cNvPr id="21" name="object 2">
            <a:extLst>
              <a:ext uri="{FF2B5EF4-FFF2-40B4-BE49-F238E27FC236}">
                <a16:creationId xmlns:a16="http://schemas.microsoft.com/office/drawing/2014/main" id="{94A8FD73-5BC5-1688-8C3B-BBAA29F19981}"/>
              </a:ext>
            </a:extLst>
          </p:cNvPr>
          <p:cNvGrpSpPr/>
          <p:nvPr userDrawn="1"/>
        </p:nvGrpSpPr>
        <p:grpSpPr>
          <a:xfrm>
            <a:off x="347446" y="2096795"/>
            <a:ext cx="11785600" cy="3921125"/>
            <a:chOff x="347446" y="2096795"/>
            <a:chExt cx="11785600" cy="3921125"/>
          </a:xfrm>
        </p:grpSpPr>
        <p:sp>
          <p:nvSpPr>
            <p:cNvPr id="22" name="object 3">
              <a:extLst>
                <a:ext uri="{FF2B5EF4-FFF2-40B4-BE49-F238E27FC236}">
                  <a16:creationId xmlns:a16="http://schemas.microsoft.com/office/drawing/2014/main" id="{15AD396B-210C-6F38-1354-13CD9A501062}"/>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23" name="object 4">
              <a:extLst>
                <a:ext uri="{FF2B5EF4-FFF2-40B4-BE49-F238E27FC236}">
                  <a16:creationId xmlns:a16="http://schemas.microsoft.com/office/drawing/2014/main" id="{95E35ED4-AB68-C8E0-B778-109B314D9AAA}"/>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ED6969"/>
            </a:solidFill>
          </p:spPr>
          <p:txBody>
            <a:bodyPr wrap="square" lIns="0" tIns="0" rIns="0" bIns="0" rtlCol="0"/>
            <a:lstStyle/>
            <a:p>
              <a:endParaRPr/>
            </a:p>
          </p:txBody>
        </p:sp>
        <p:pic>
          <p:nvPicPr>
            <p:cNvPr id="24" name="object 5">
              <a:extLst>
                <a:ext uri="{FF2B5EF4-FFF2-40B4-BE49-F238E27FC236}">
                  <a16:creationId xmlns:a16="http://schemas.microsoft.com/office/drawing/2014/main" id="{495E3E39-27AF-095F-5772-A77B5CB38D7B}"/>
                </a:ext>
              </a:extLst>
            </p:cNvPr>
            <p:cNvPicPr/>
            <p:nvPr/>
          </p:nvPicPr>
          <p:blipFill>
            <a:blip r:embed="rId2" cstate="print"/>
            <a:stretch>
              <a:fillRect/>
            </a:stretch>
          </p:blipFill>
          <p:spPr>
            <a:xfrm>
              <a:off x="4019194" y="2096808"/>
              <a:ext cx="8113750" cy="3920553"/>
            </a:xfrm>
            <a:prstGeom prst="rect">
              <a:avLst/>
            </a:prstGeom>
          </p:spPr>
        </p:pic>
      </p:grpSp>
      <p:sp>
        <p:nvSpPr>
          <p:cNvPr id="3" name="Espace réservé de la date 2">
            <a:extLst>
              <a:ext uri="{FF2B5EF4-FFF2-40B4-BE49-F238E27FC236}">
                <a16:creationId xmlns:a16="http://schemas.microsoft.com/office/drawing/2014/main" id="{091C0CED-F3A6-4EFF-B612-BE5169856F72}"/>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2C4077ED-3990-47A2-A0A8-B8FDF34B9B8B}"/>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DABEE10-466F-4D47-8922-C21500AEE717}"/>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10" name="object 6">
            <a:extLst>
              <a:ext uri="{FF2B5EF4-FFF2-40B4-BE49-F238E27FC236}">
                <a16:creationId xmlns:a16="http://schemas.microsoft.com/office/drawing/2014/main" id="{0AF58954-6B5F-4E3B-884C-61653DFED0F6}"/>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697ED2A7-7E51-439E-846E-6869330C3BB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816C9C6D-0694-45BD-8159-8E2F19A56846}"/>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19EF8C10-1A08-40BE-9780-19F10FBBEDD9}"/>
              </a:ext>
            </a:extLst>
          </p:cNvPr>
          <p:cNvSpPr/>
          <p:nvPr userDrawn="1"/>
        </p:nvSpPr>
        <p:spPr>
          <a:xfrm>
            <a:off x="1818002" y="2686897"/>
            <a:ext cx="717550" cy="405130"/>
          </a:xfrm>
          <a:custGeom>
            <a:avLst/>
            <a:gdLst/>
            <a:ahLst/>
            <a:cxnLst/>
            <a:rect l="l" t="t" r="r" b="b"/>
            <a:pathLst>
              <a:path w="717550" h="405130">
                <a:moveTo>
                  <a:pt x="277218" y="401320"/>
                </a:moveTo>
                <a:lnTo>
                  <a:pt x="262521" y="401320"/>
                </a:lnTo>
                <a:lnTo>
                  <a:pt x="262128" y="405130"/>
                </a:lnTo>
                <a:lnTo>
                  <a:pt x="269201" y="405130"/>
                </a:lnTo>
                <a:lnTo>
                  <a:pt x="276288" y="402590"/>
                </a:lnTo>
                <a:lnTo>
                  <a:pt x="277218" y="401320"/>
                </a:lnTo>
                <a:close/>
              </a:path>
              <a:path w="717550" h="405130">
                <a:moveTo>
                  <a:pt x="624934" y="280670"/>
                </a:moveTo>
                <a:lnTo>
                  <a:pt x="576897" y="280670"/>
                </a:lnTo>
                <a:lnTo>
                  <a:pt x="579789" y="289560"/>
                </a:lnTo>
                <a:lnTo>
                  <a:pt x="584336" y="302260"/>
                </a:lnTo>
                <a:lnTo>
                  <a:pt x="588802" y="314960"/>
                </a:lnTo>
                <a:lnTo>
                  <a:pt x="591451" y="323850"/>
                </a:lnTo>
                <a:lnTo>
                  <a:pt x="592172" y="332740"/>
                </a:lnTo>
                <a:lnTo>
                  <a:pt x="592118" y="351790"/>
                </a:lnTo>
                <a:lnTo>
                  <a:pt x="592026" y="356870"/>
                </a:lnTo>
                <a:lnTo>
                  <a:pt x="591845" y="363220"/>
                </a:lnTo>
                <a:lnTo>
                  <a:pt x="585007" y="370840"/>
                </a:lnTo>
                <a:lnTo>
                  <a:pt x="577508" y="382270"/>
                </a:lnTo>
                <a:lnTo>
                  <a:pt x="572069" y="392430"/>
                </a:lnTo>
                <a:lnTo>
                  <a:pt x="571411" y="397510"/>
                </a:lnTo>
                <a:lnTo>
                  <a:pt x="574954" y="397510"/>
                </a:lnTo>
                <a:lnTo>
                  <a:pt x="573760" y="403860"/>
                </a:lnTo>
                <a:lnTo>
                  <a:pt x="576135" y="403860"/>
                </a:lnTo>
                <a:lnTo>
                  <a:pt x="578485" y="405130"/>
                </a:lnTo>
                <a:lnTo>
                  <a:pt x="593013" y="403860"/>
                </a:lnTo>
                <a:lnTo>
                  <a:pt x="596938" y="402590"/>
                </a:lnTo>
                <a:lnTo>
                  <a:pt x="600875" y="400050"/>
                </a:lnTo>
                <a:lnTo>
                  <a:pt x="601268" y="387350"/>
                </a:lnTo>
                <a:lnTo>
                  <a:pt x="603656" y="381000"/>
                </a:lnTo>
                <a:lnTo>
                  <a:pt x="614732" y="381000"/>
                </a:lnTo>
                <a:lnTo>
                  <a:pt x="615205" y="378460"/>
                </a:lnTo>
                <a:lnTo>
                  <a:pt x="615311" y="372110"/>
                </a:lnTo>
                <a:lnTo>
                  <a:pt x="615227" y="360680"/>
                </a:lnTo>
                <a:lnTo>
                  <a:pt x="615147" y="356870"/>
                </a:lnTo>
                <a:lnTo>
                  <a:pt x="615189" y="341630"/>
                </a:lnTo>
                <a:lnTo>
                  <a:pt x="622652" y="292100"/>
                </a:lnTo>
                <a:lnTo>
                  <a:pt x="624934" y="280670"/>
                </a:lnTo>
                <a:close/>
              </a:path>
              <a:path w="717550" h="405130">
                <a:moveTo>
                  <a:pt x="308138" y="323850"/>
                </a:moveTo>
                <a:lnTo>
                  <a:pt x="271170" y="323850"/>
                </a:lnTo>
                <a:lnTo>
                  <a:pt x="271951" y="330200"/>
                </a:lnTo>
                <a:lnTo>
                  <a:pt x="273580" y="339090"/>
                </a:lnTo>
                <a:lnTo>
                  <a:pt x="274985" y="347980"/>
                </a:lnTo>
                <a:lnTo>
                  <a:pt x="263677" y="383540"/>
                </a:lnTo>
                <a:lnTo>
                  <a:pt x="260172" y="388620"/>
                </a:lnTo>
                <a:lnTo>
                  <a:pt x="255041" y="398780"/>
                </a:lnTo>
                <a:lnTo>
                  <a:pt x="255435" y="401320"/>
                </a:lnTo>
                <a:lnTo>
                  <a:pt x="255866" y="403860"/>
                </a:lnTo>
                <a:lnTo>
                  <a:pt x="262521" y="401320"/>
                </a:lnTo>
                <a:lnTo>
                  <a:pt x="277218" y="401320"/>
                </a:lnTo>
                <a:lnTo>
                  <a:pt x="283730" y="392430"/>
                </a:lnTo>
                <a:lnTo>
                  <a:pt x="290804" y="387350"/>
                </a:lnTo>
                <a:lnTo>
                  <a:pt x="299977" y="387350"/>
                </a:lnTo>
                <a:lnTo>
                  <a:pt x="301353" y="383540"/>
                </a:lnTo>
                <a:lnTo>
                  <a:pt x="302902" y="369570"/>
                </a:lnTo>
                <a:lnTo>
                  <a:pt x="303711" y="354330"/>
                </a:lnTo>
                <a:lnTo>
                  <a:pt x="303784" y="344170"/>
                </a:lnTo>
                <a:lnTo>
                  <a:pt x="304776" y="336550"/>
                </a:lnTo>
                <a:lnTo>
                  <a:pt x="307493" y="326390"/>
                </a:lnTo>
                <a:lnTo>
                  <a:pt x="308138" y="323850"/>
                </a:lnTo>
                <a:close/>
              </a:path>
              <a:path w="717550" h="405130">
                <a:moveTo>
                  <a:pt x="235908" y="391160"/>
                </a:moveTo>
                <a:lnTo>
                  <a:pt x="213804" y="391160"/>
                </a:lnTo>
                <a:lnTo>
                  <a:pt x="210248" y="394970"/>
                </a:lnTo>
                <a:lnTo>
                  <a:pt x="214972" y="398780"/>
                </a:lnTo>
                <a:lnTo>
                  <a:pt x="219303" y="398780"/>
                </a:lnTo>
                <a:lnTo>
                  <a:pt x="234238" y="393700"/>
                </a:lnTo>
                <a:lnTo>
                  <a:pt x="235908" y="391160"/>
                </a:lnTo>
                <a:close/>
              </a:path>
              <a:path w="717550" h="405130">
                <a:moveTo>
                  <a:pt x="630075" y="259080"/>
                </a:moveTo>
                <a:lnTo>
                  <a:pt x="165061" y="259080"/>
                </a:lnTo>
                <a:lnTo>
                  <a:pt x="190670" y="270510"/>
                </a:lnTo>
                <a:lnTo>
                  <a:pt x="213663" y="279400"/>
                </a:lnTo>
                <a:lnTo>
                  <a:pt x="230243" y="283210"/>
                </a:lnTo>
                <a:lnTo>
                  <a:pt x="236613" y="284480"/>
                </a:lnTo>
                <a:lnTo>
                  <a:pt x="237495" y="311150"/>
                </a:lnTo>
                <a:lnTo>
                  <a:pt x="237840" y="323850"/>
                </a:lnTo>
                <a:lnTo>
                  <a:pt x="237858" y="337820"/>
                </a:lnTo>
                <a:lnTo>
                  <a:pt x="237756" y="341630"/>
                </a:lnTo>
                <a:lnTo>
                  <a:pt x="236300" y="349250"/>
                </a:lnTo>
                <a:lnTo>
                  <a:pt x="233187" y="356870"/>
                </a:lnTo>
                <a:lnTo>
                  <a:pt x="229412" y="364490"/>
                </a:lnTo>
                <a:lnTo>
                  <a:pt x="225971" y="372110"/>
                </a:lnTo>
                <a:lnTo>
                  <a:pt x="220859" y="378460"/>
                </a:lnTo>
                <a:lnTo>
                  <a:pt x="213437" y="383540"/>
                </a:lnTo>
                <a:lnTo>
                  <a:pt x="206684" y="388620"/>
                </a:lnTo>
                <a:lnTo>
                  <a:pt x="203581" y="389890"/>
                </a:lnTo>
                <a:lnTo>
                  <a:pt x="203187" y="392430"/>
                </a:lnTo>
                <a:lnTo>
                  <a:pt x="210654" y="392430"/>
                </a:lnTo>
                <a:lnTo>
                  <a:pt x="213804" y="391160"/>
                </a:lnTo>
                <a:lnTo>
                  <a:pt x="235908" y="391160"/>
                </a:lnTo>
                <a:lnTo>
                  <a:pt x="240919" y="383540"/>
                </a:lnTo>
                <a:lnTo>
                  <a:pt x="244068" y="381000"/>
                </a:lnTo>
                <a:lnTo>
                  <a:pt x="252887" y="381000"/>
                </a:lnTo>
                <a:lnTo>
                  <a:pt x="255146" y="373380"/>
                </a:lnTo>
                <a:lnTo>
                  <a:pt x="257338" y="363220"/>
                </a:lnTo>
                <a:lnTo>
                  <a:pt x="258572" y="356870"/>
                </a:lnTo>
                <a:lnTo>
                  <a:pt x="260878" y="349250"/>
                </a:lnTo>
                <a:lnTo>
                  <a:pt x="265171" y="337820"/>
                </a:lnTo>
                <a:lnTo>
                  <a:pt x="269314" y="327660"/>
                </a:lnTo>
                <a:lnTo>
                  <a:pt x="271170" y="323850"/>
                </a:lnTo>
                <a:lnTo>
                  <a:pt x="308138" y="323850"/>
                </a:lnTo>
                <a:lnTo>
                  <a:pt x="310718" y="313690"/>
                </a:lnTo>
                <a:lnTo>
                  <a:pt x="313232" y="302260"/>
                </a:lnTo>
                <a:lnTo>
                  <a:pt x="315595" y="287020"/>
                </a:lnTo>
                <a:lnTo>
                  <a:pt x="313232" y="278130"/>
                </a:lnTo>
                <a:lnTo>
                  <a:pt x="318608" y="276860"/>
                </a:lnTo>
                <a:lnTo>
                  <a:pt x="325647" y="275590"/>
                </a:lnTo>
                <a:lnTo>
                  <a:pt x="333942" y="273050"/>
                </a:lnTo>
                <a:lnTo>
                  <a:pt x="343090" y="271780"/>
                </a:lnTo>
                <a:lnTo>
                  <a:pt x="626127" y="271780"/>
                </a:lnTo>
                <a:lnTo>
                  <a:pt x="626440" y="269240"/>
                </a:lnTo>
                <a:lnTo>
                  <a:pt x="630075" y="259080"/>
                </a:lnTo>
                <a:close/>
              </a:path>
              <a:path w="717550" h="405130">
                <a:moveTo>
                  <a:pt x="626127" y="271780"/>
                </a:moveTo>
                <a:lnTo>
                  <a:pt x="354921" y="271780"/>
                </a:lnTo>
                <a:lnTo>
                  <a:pt x="372063" y="273050"/>
                </a:lnTo>
                <a:lnTo>
                  <a:pt x="395252" y="276860"/>
                </a:lnTo>
                <a:lnTo>
                  <a:pt x="425221" y="283210"/>
                </a:lnTo>
                <a:lnTo>
                  <a:pt x="459047" y="288290"/>
                </a:lnTo>
                <a:lnTo>
                  <a:pt x="489767" y="289560"/>
                </a:lnTo>
                <a:lnTo>
                  <a:pt x="512084" y="290830"/>
                </a:lnTo>
                <a:lnTo>
                  <a:pt x="520700" y="290830"/>
                </a:lnTo>
                <a:lnTo>
                  <a:pt x="522631" y="299720"/>
                </a:lnTo>
                <a:lnTo>
                  <a:pt x="526703" y="308610"/>
                </a:lnTo>
                <a:lnTo>
                  <a:pt x="530333" y="317500"/>
                </a:lnTo>
                <a:lnTo>
                  <a:pt x="530936" y="327660"/>
                </a:lnTo>
                <a:lnTo>
                  <a:pt x="528751" y="337820"/>
                </a:lnTo>
                <a:lnTo>
                  <a:pt x="526086" y="347980"/>
                </a:lnTo>
                <a:lnTo>
                  <a:pt x="523490" y="356870"/>
                </a:lnTo>
                <a:lnTo>
                  <a:pt x="521512" y="364490"/>
                </a:lnTo>
                <a:lnTo>
                  <a:pt x="517967" y="370840"/>
                </a:lnTo>
                <a:lnTo>
                  <a:pt x="511736" y="375920"/>
                </a:lnTo>
                <a:lnTo>
                  <a:pt x="504996" y="381000"/>
                </a:lnTo>
                <a:lnTo>
                  <a:pt x="499922" y="383540"/>
                </a:lnTo>
                <a:lnTo>
                  <a:pt x="495173" y="388620"/>
                </a:lnTo>
                <a:lnTo>
                  <a:pt x="502259" y="389890"/>
                </a:lnTo>
                <a:lnTo>
                  <a:pt x="501878" y="392430"/>
                </a:lnTo>
                <a:lnTo>
                  <a:pt x="512836" y="392430"/>
                </a:lnTo>
                <a:lnTo>
                  <a:pt x="520971" y="389890"/>
                </a:lnTo>
                <a:lnTo>
                  <a:pt x="526237" y="386080"/>
                </a:lnTo>
                <a:lnTo>
                  <a:pt x="528586" y="384810"/>
                </a:lnTo>
                <a:lnTo>
                  <a:pt x="529755" y="383540"/>
                </a:lnTo>
                <a:lnTo>
                  <a:pt x="535495" y="383540"/>
                </a:lnTo>
                <a:lnTo>
                  <a:pt x="540423" y="372110"/>
                </a:lnTo>
                <a:lnTo>
                  <a:pt x="544540" y="360680"/>
                </a:lnTo>
                <a:lnTo>
                  <a:pt x="546265" y="351790"/>
                </a:lnTo>
                <a:lnTo>
                  <a:pt x="548635" y="342900"/>
                </a:lnTo>
                <a:lnTo>
                  <a:pt x="554026" y="330200"/>
                </a:lnTo>
                <a:lnTo>
                  <a:pt x="559857" y="316230"/>
                </a:lnTo>
                <a:lnTo>
                  <a:pt x="563549" y="306070"/>
                </a:lnTo>
                <a:lnTo>
                  <a:pt x="565924" y="298450"/>
                </a:lnTo>
                <a:lnTo>
                  <a:pt x="565924" y="284480"/>
                </a:lnTo>
                <a:lnTo>
                  <a:pt x="569074" y="284480"/>
                </a:lnTo>
                <a:lnTo>
                  <a:pt x="576897" y="280670"/>
                </a:lnTo>
                <a:lnTo>
                  <a:pt x="624934" y="280670"/>
                </a:lnTo>
                <a:lnTo>
                  <a:pt x="625188" y="279400"/>
                </a:lnTo>
                <a:lnTo>
                  <a:pt x="626127" y="271780"/>
                </a:lnTo>
                <a:close/>
              </a:path>
              <a:path w="717550" h="405130">
                <a:moveTo>
                  <a:pt x="299977" y="387350"/>
                </a:moveTo>
                <a:lnTo>
                  <a:pt x="290804" y="387350"/>
                </a:lnTo>
                <a:lnTo>
                  <a:pt x="295541" y="389890"/>
                </a:lnTo>
                <a:lnTo>
                  <a:pt x="299059" y="389890"/>
                </a:lnTo>
                <a:lnTo>
                  <a:pt x="299977" y="387350"/>
                </a:lnTo>
                <a:close/>
              </a:path>
              <a:path w="717550" h="405130">
                <a:moveTo>
                  <a:pt x="614732" y="381000"/>
                </a:moveTo>
                <a:lnTo>
                  <a:pt x="603656" y="381000"/>
                </a:lnTo>
                <a:lnTo>
                  <a:pt x="604824" y="382270"/>
                </a:lnTo>
                <a:lnTo>
                  <a:pt x="604824" y="389890"/>
                </a:lnTo>
                <a:lnTo>
                  <a:pt x="612292" y="387350"/>
                </a:lnTo>
                <a:lnTo>
                  <a:pt x="614260" y="383540"/>
                </a:lnTo>
                <a:lnTo>
                  <a:pt x="614732" y="381000"/>
                </a:lnTo>
                <a:close/>
              </a:path>
              <a:path w="717550" h="405130">
                <a:moveTo>
                  <a:pt x="535495" y="383540"/>
                </a:moveTo>
                <a:lnTo>
                  <a:pt x="529755" y="383540"/>
                </a:lnTo>
                <a:lnTo>
                  <a:pt x="527011" y="387350"/>
                </a:lnTo>
                <a:lnTo>
                  <a:pt x="531342" y="387350"/>
                </a:lnTo>
                <a:lnTo>
                  <a:pt x="535495" y="383540"/>
                </a:lnTo>
                <a:close/>
              </a:path>
              <a:path w="717550" h="405130">
                <a:moveTo>
                  <a:pt x="252887" y="381000"/>
                </a:moveTo>
                <a:lnTo>
                  <a:pt x="244068" y="381000"/>
                </a:lnTo>
                <a:lnTo>
                  <a:pt x="246799" y="386080"/>
                </a:lnTo>
                <a:lnTo>
                  <a:pt x="249948" y="386080"/>
                </a:lnTo>
                <a:lnTo>
                  <a:pt x="252510" y="382270"/>
                </a:lnTo>
                <a:lnTo>
                  <a:pt x="252887" y="381000"/>
                </a:lnTo>
                <a:close/>
              </a:path>
              <a:path w="717550" h="405130">
                <a:moveTo>
                  <a:pt x="6273" y="224790"/>
                </a:moveTo>
                <a:lnTo>
                  <a:pt x="0" y="231140"/>
                </a:lnTo>
                <a:lnTo>
                  <a:pt x="7861" y="237490"/>
                </a:lnTo>
                <a:lnTo>
                  <a:pt x="14955" y="245110"/>
                </a:lnTo>
                <a:lnTo>
                  <a:pt x="30192" y="264160"/>
                </a:lnTo>
                <a:lnTo>
                  <a:pt x="34201" y="269240"/>
                </a:lnTo>
                <a:lnTo>
                  <a:pt x="36563" y="269240"/>
                </a:lnTo>
                <a:lnTo>
                  <a:pt x="38519" y="262890"/>
                </a:lnTo>
                <a:lnTo>
                  <a:pt x="50093" y="262890"/>
                </a:lnTo>
                <a:lnTo>
                  <a:pt x="54579" y="261620"/>
                </a:lnTo>
                <a:lnTo>
                  <a:pt x="62888" y="260350"/>
                </a:lnTo>
                <a:lnTo>
                  <a:pt x="67983" y="259080"/>
                </a:lnTo>
                <a:lnTo>
                  <a:pt x="630075" y="259080"/>
                </a:lnTo>
                <a:lnTo>
                  <a:pt x="631892" y="254000"/>
                </a:lnTo>
                <a:lnTo>
                  <a:pt x="643201" y="231140"/>
                </a:lnTo>
                <a:lnTo>
                  <a:pt x="16522" y="231140"/>
                </a:lnTo>
                <a:lnTo>
                  <a:pt x="14947" y="226060"/>
                </a:lnTo>
                <a:lnTo>
                  <a:pt x="6273" y="224790"/>
                </a:lnTo>
                <a:close/>
              </a:path>
              <a:path w="717550" h="405130">
                <a:moveTo>
                  <a:pt x="164072" y="259080"/>
                </a:moveTo>
                <a:lnTo>
                  <a:pt x="71551" y="259080"/>
                </a:lnTo>
                <a:lnTo>
                  <a:pt x="73507" y="266700"/>
                </a:lnTo>
                <a:lnTo>
                  <a:pt x="89204" y="269240"/>
                </a:lnTo>
                <a:lnTo>
                  <a:pt x="98869" y="269240"/>
                </a:lnTo>
                <a:lnTo>
                  <a:pt x="106857" y="267970"/>
                </a:lnTo>
                <a:lnTo>
                  <a:pt x="117122" y="265430"/>
                </a:lnTo>
                <a:lnTo>
                  <a:pt x="133616" y="264160"/>
                </a:lnTo>
                <a:lnTo>
                  <a:pt x="150301" y="264160"/>
                </a:lnTo>
                <a:lnTo>
                  <a:pt x="159802" y="261620"/>
                </a:lnTo>
                <a:lnTo>
                  <a:pt x="164072" y="259080"/>
                </a:lnTo>
                <a:close/>
              </a:path>
              <a:path w="717550" h="405130">
                <a:moveTo>
                  <a:pt x="50093" y="262890"/>
                </a:moveTo>
                <a:lnTo>
                  <a:pt x="38519" y="262890"/>
                </a:lnTo>
                <a:lnTo>
                  <a:pt x="45607" y="264160"/>
                </a:lnTo>
                <a:lnTo>
                  <a:pt x="50093" y="262890"/>
                </a:lnTo>
                <a:close/>
              </a:path>
              <a:path w="717550" h="405130">
                <a:moveTo>
                  <a:pt x="22796" y="68580"/>
                </a:moveTo>
                <a:lnTo>
                  <a:pt x="20253" y="68580"/>
                </a:lnTo>
                <a:lnTo>
                  <a:pt x="17494" y="71120"/>
                </a:lnTo>
                <a:lnTo>
                  <a:pt x="14734" y="78740"/>
                </a:lnTo>
                <a:lnTo>
                  <a:pt x="12192" y="92710"/>
                </a:lnTo>
                <a:lnTo>
                  <a:pt x="12768" y="106680"/>
                </a:lnTo>
                <a:lnTo>
                  <a:pt x="17435" y="114300"/>
                </a:lnTo>
                <a:lnTo>
                  <a:pt x="23509" y="118110"/>
                </a:lnTo>
                <a:lnTo>
                  <a:pt x="28308" y="119380"/>
                </a:lnTo>
                <a:lnTo>
                  <a:pt x="32613" y="120650"/>
                </a:lnTo>
                <a:lnTo>
                  <a:pt x="35737" y="121920"/>
                </a:lnTo>
                <a:lnTo>
                  <a:pt x="41249" y="125730"/>
                </a:lnTo>
                <a:lnTo>
                  <a:pt x="46774" y="130810"/>
                </a:lnTo>
                <a:lnTo>
                  <a:pt x="54254" y="133350"/>
                </a:lnTo>
                <a:lnTo>
                  <a:pt x="52082" y="139700"/>
                </a:lnTo>
                <a:lnTo>
                  <a:pt x="51642" y="147320"/>
                </a:lnTo>
                <a:lnTo>
                  <a:pt x="52305" y="156210"/>
                </a:lnTo>
                <a:lnTo>
                  <a:pt x="53441" y="163830"/>
                </a:lnTo>
                <a:lnTo>
                  <a:pt x="54495" y="172720"/>
                </a:lnTo>
                <a:lnTo>
                  <a:pt x="55070" y="181610"/>
                </a:lnTo>
                <a:lnTo>
                  <a:pt x="54831" y="190500"/>
                </a:lnTo>
                <a:lnTo>
                  <a:pt x="53441" y="195580"/>
                </a:lnTo>
                <a:lnTo>
                  <a:pt x="50698" y="198120"/>
                </a:lnTo>
                <a:lnTo>
                  <a:pt x="51485" y="200660"/>
                </a:lnTo>
                <a:lnTo>
                  <a:pt x="47967" y="203200"/>
                </a:lnTo>
                <a:lnTo>
                  <a:pt x="44411" y="204470"/>
                </a:lnTo>
                <a:lnTo>
                  <a:pt x="38925" y="213360"/>
                </a:lnTo>
                <a:lnTo>
                  <a:pt x="32613" y="218440"/>
                </a:lnTo>
                <a:lnTo>
                  <a:pt x="29870" y="219710"/>
                </a:lnTo>
                <a:lnTo>
                  <a:pt x="25158" y="222250"/>
                </a:lnTo>
                <a:lnTo>
                  <a:pt x="24371" y="224790"/>
                </a:lnTo>
                <a:lnTo>
                  <a:pt x="18872" y="227330"/>
                </a:lnTo>
                <a:lnTo>
                  <a:pt x="20447" y="231140"/>
                </a:lnTo>
                <a:lnTo>
                  <a:pt x="643201" y="231140"/>
                </a:lnTo>
                <a:lnTo>
                  <a:pt x="656504" y="204470"/>
                </a:lnTo>
                <a:lnTo>
                  <a:pt x="664171" y="180340"/>
                </a:lnTo>
                <a:lnTo>
                  <a:pt x="665078" y="158750"/>
                </a:lnTo>
                <a:lnTo>
                  <a:pt x="662849" y="134620"/>
                </a:lnTo>
                <a:lnTo>
                  <a:pt x="659808" y="114300"/>
                </a:lnTo>
                <a:lnTo>
                  <a:pt x="659553" y="113030"/>
                </a:lnTo>
                <a:lnTo>
                  <a:pt x="62865" y="113030"/>
                </a:lnTo>
                <a:lnTo>
                  <a:pt x="57314" y="107950"/>
                </a:lnTo>
                <a:lnTo>
                  <a:pt x="51092" y="102870"/>
                </a:lnTo>
                <a:lnTo>
                  <a:pt x="44869" y="96520"/>
                </a:lnTo>
                <a:lnTo>
                  <a:pt x="39319" y="91440"/>
                </a:lnTo>
                <a:lnTo>
                  <a:pt x="34347" y="86360"/>
                </a:lnTo>
                <a:lnTo>
                  <a:pt x="29714" y="78740"/>
                </a:lnTo>
                <a:lnTo>
                  <a:pt x="25753" y="71120"/>
                </a:lnTo>
                <a:lnTo>
                  <a:pt x="22796" y="68580"/>
                </a:lnTo>
                <a:close/>
              </a:path>
              <a:path w="717550" h="405130">
                <a:moveTo>
                  <a:pt x="76238" y="62230"/>
                </a:moveTo>
                <a:lnTo>
                  <a:pt x="70739" y="62230"/>
                </a:lnTo>
                <a:lnTo>
                  <a:pt x="67183" y="63500"/>
                </a:lnTo>
                <a:lnTo>
                  <a:pt x="64735" y="69850"/>
                </a:lnTo>
                <a:lnTo>
                  <a:pt x="63320" y="78740"/>
                </a:lnTo>
                <a:lnTo>
                  <a:pt x="62978" y="86360"/>
                </a:lnTo>
                <a:lnTo>
                  <a:pt x="62865" y="113030"/>
                </a:lnTo>
                <a:lnTo>
                  <a:pt x="659553" y="113030"/>
                </a:lnTo>
                <a:lnTo>
                  <a:pt x="658279" y="106680"/>
                </a:lnTo>
                <a:lnTo>
                  <a:pt x="677605" y="99060"/>
                </a:lnTo>
                <a:lnTo>
                  <a:pt x="106908" y="99060"/>
                </a:lnTo>
                <a:lnTo>
                  <a:pt x="103091" y="93980"/>
                </a:lnTo>
                <a:lnTo>
                  <a:pt x="97028" y="88900"/>
                </a:lnTo>
                <a:lnTo>
                  <a:pt x="90602" y="83820"/>
                </a:lnTo>
                <a:lnTo>
                  <a:pt x="85699" y="81280"/>
                </a:lnTo>
                <a:lnTo>
                  <a:pt x="80962" y="78740"/>
                </a:lnTo>
                <a:lnTo>
                  <a:pt x="76238" y="62230"/>
                </a:lnTo>
                <a:close/>
              </a:path>
              <a:path w="717550" h="405130">
                <a:moveTo>
                  <a:pt x="538280" y="38100"/>
                </a:moveTo>
                <a:lnTo>
                  <a:pt x="478378" y="38100"/>
                </a:lnTo>
                <a:lnTo>
                  <a:pt x="426041" y="40640"/>
                </a:lnTo>
                <a:lnTo>
                  <a:pt x="359192" y="45720"/>
                </a:lnTo>
                <a:lnTo>
                  <a:pt x="325259" y="50800"/>
                </a:lnTo>
                <a:lnTo>
                  <a:pt x="294936" y="57150"/>
                </a:lnTo>
                <a:lnTo>
                  <a:pt x="273939" y="62230"/>
                </a:lnTo>
                <a:lnTo>
                  <a:pt x="255099" y="64770"/>
                </a:lnTo>
                <a:lnTo>
                  <a:pt x="206223" y="67310"/>
                </a:lnTo>
                <a:lnTo>
                  <a:pt x="186283" y="67310"/>
                </a:lnTo>
                <a:lnTo>
                  <a:pt x="164928" y="72390"/>
                </a:lnTo>
                <a:lnTo>
                  <a:pt x="138637" y="83820"/>
                </a:lnTo>
                <a:lnTo>
                  <a:pt x="116326" y="93980"/>
                </a:lnTo>
                <a:lnTo>
                  <a:pt x="106908" y="99060"/>
                </a:lnTo>
                <a:lnTo>
                  <a:pt x="677605" y="99060"/>
                </a:lnTo>
                <a:lnTo>
                  <a:pt x="687268" y="95250"/>
                </a:lnTo>
                <a:lnTo>
                  <a:pt x="703029" y="86360"/>
                </a:lnTo>
                <a:lnTo>
                  <a:pt x="709590" y="74930"/>
                </a:lnTo>
                <a:lnTo>
                  <a:pt x="647145" y="74930"/>
                </a:lnTo>
                <a:lnTo>
                  <a:pt x="641769" y="73660"/>
                </a:lnTo>
                <a:lnTo>
                  <a:pt x="595995" y="48260"/>
                </a:lnTo>
                <a:lnTo>
                  <a:pt x="538280" y="38100"/>
                </a:lnTo>
                <a:close/>
              </a:path>
              <a:path w="717550" h="405130">
                <a:moveTo>
                  <a:pt x="683820" y="19050"/>
                </a:moveTo>
                <a:lnTo>
                  <a:pt x="669568" y="19050"/>
                </a:lnTo>
                <a:lnTo>
                  <a:pt x="659079" y="31750"/>
                </a:lnTo>
                <a:lnTo>
                  <a:pt x="658802" y="46990"/>
                </a:lnTo>
                <a:lnTo>
                  <a:pt x="667046" y="57150"/>
                </a:lnTo>
                <a:lnTo>
                  <a:pt x="676993" y="60960"/>
                </a:lnTo>
                <a:lnTo>
                  <a:pt x="681824" y="62230"/>
                </a:lnTo>
                <a:lnTo>
                  <a:pt x="672919" y="71120"/>
                </a:lnTo>
                <a:lnTo>
                  <a:pt x="659444" y="73660"/>
                </a:lnTo>
                <a:lnTo>
                  <a:pt x="647145" y="74930"/>
                </a:lnTo>
                <a:lnTo>
                  <a:pt x="709590" y="74930"/>
                </a:lnTo>
                <a:lnTo>
                  <a:pt x="711048" y="72390"/>
                </a:lnTo>
                <a:lnTo>
                  <a:pt x="714082" y="59690"/>
                </a:lnTo>
                <a:lnTo>
                  <a:pt x="688543" y="59690"/>
                </a:lnTo>
                <a:lnTo>
                  <a:pt x="678700" y="49530"/>
                </a:lnTo>
                <a:lnTo>
                  <a:pt x="674400" y="43180"/>
                </a:lnTo>
                <a:lnTo>
                  <a:pt x="674925" y="39370"/>
                </a:lnTo>
                <a:lnTo>
                  <a:pt x="678322" y="36830"/>
                </a:lnTo>
                <a:lnTo>
                  <a:pt x="699600" y="36830"/>
                </a:lnTo>
                <a:lnTo>
                  <a:pt x="696303" y="27940"/>
                </a:lnTo>
                <a:lnTo>
                  <a:pt x="683820" y="19050"/>
                </a:lnTo>
                <a:close/>
              </a:path>
              <a:path w="717550" h="405130">
                <a:moveTo>
                  <a:pt x="699600" y="36830"/>
                </a:moveTo>
                <a:lnTo>
                  <a:pt x="682637" y="36830"/>
                </a:lnTo>
                <a:lnTo>
                  <a:pt x="688149" y="38100"/>
                </a:lnTo>
                <a:lnTo>
                  <a:pt x="694436" y="45720"/>
                </a:lnTo>
                <a:lnTo>
                  <a:pt x="690511" y="52070"/>
                </a:lnTo>
                <a:lnTo>
                  <a:pt x="688543" y="59690"/>
                </a:lnTo>
                <a:lnTo>
                  <a:pt x="714082" y="59690"/>
                </a:lnTo>
                <a:lnTo>
                  <a:pt x="716813" y="48260"/>
                </a:lnTo>
                <a:lnTo>
                  <a:pt x="716861" y="41910"/>
                </a:lnTo>
                <a:lnTo>
                  <a:pt x="701484" y="41910"/>
                </a:lnTo>
                <a:lnTo>
                  <a:pt x="699600" y="36830"/>
                </a:lnTo>
                <a:close/>
              </a:path>
              <a:path w="717550" h="405130">
                <a:moveTo>
                  <a:pt x="693229" y="0"/>
                </a:moveTo>
                <a:lnTo>
                  <a:pt x="691654" y="3810"/>
                </a:lnTo>
                <a:lnTo>
                  <a:pt x="697153" y="3810"/>
                </a:lnTo>
                <a:lnTo>
                  <a:pt x="701484" y="12700"/>
                </a:lnTo>
                <a:lnTo>
                  <a:pt x="703316" y="20320"/>
                </a:lnTo>
                <a:lnTo>
                  <a:pt x="703113" y="30480"/>
                </a:lnTo>
                <a:lnTo>
                  <a:pt x="702095" y="38100"/>
                </a:lnTo>
                <a:lnTo>
                  <a:pt x="701484" y="41910"/>
                </a:lnTo>
                <a:lnTo>
                  <a:pt x="716861" y="41910"/>
                </a:lnTo>
                <a:lnTo>
                  <a:pt x="717005" y="22860"/>
                </a:lnTo>
                <a:lnTo>
                  <a:pt x="708864" y="7620"/>
                </a:lnTo>
                <a:lnTo>
                  <a:pt x="698802" y="1270"/>
                </a:lnTo>
                <a:lnTo>
                  <a:pt x="693229" y="0"/>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E79F5A18-64D0-4E1E-B5A6-D9E777009ED9}"/>
              </a:ext>
            </a:extLst>
          </p:cNvPr>
          <p:cNvSpPr txBox="1">
            <a:spLocks noGrp="1"/>
          </p:cNvSpPr>
          <p:nvPr>
            <p:ph type="title" hasCustomPrompt="1"/>
          </p:nvPr>
        </p:nvSpPr>
        <p:spPr>
          <a:xfrm>
            <a:off x="1351864" y="754693"/>
            <a:ext cx="8175313" cy="604520"/>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3800" spc="114" dirty="0"/>
              <a:t>SECTEUR</a:t>
            </a:r>
            <a:r>
              <a:rPr sz="3800" spc="85" dirty="0"/>
              <a:t> </a:t>
            </a:r>
            <a:r>
              <a:rPr sz="3800" spc="140" dirty="0"/>
              <a:t>PORCIN</a:t>
            </a:r>
            <a:endParaRPr sz="3800" dirty="0"/>
          </a:p>
        </p:txBody>
      </p:sp>
      <p:sp>
        <p:nvSpPr>
          <p:cNvPr id="15" name="object 11">
            <a:extLst>
              <a:ext uri="{FF2B5EF4-FFF2-40B4-BE49-F238E27FC236}">
                <a16:creationId xmlns:a16="http://schemas.microsoft.com/office/drawing/2014/main" id="{E411ABF8-4A12-4616-9201-07B2636EFFFF}"/>
              </a:ext>
            </a:extLst>
          </p:cNvPr>
          <p:cNvSpPr txBox="1"/>
          <p:nvPr userDrawn="1"/>
        </p:nvSpPr>
        <p:spPr>
          <a:xfrm>
            <a:off x="347446" y="2096795"/>
            <a:ext cx="3672204" cy="2254463"/>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a:p>
            <a:pPr marL="109220">
              <a:lnSpc>
                <a:spcPct val="100000"/>
              </a:lnSpc>
              <a:spcBef>
                <a:spcPts val="5"/>
              </a:spcBef>
            </a:pPr>
            <a:endParaRPr sz="1600" dirty="0">
              <a:latin typeface="Calibri"/>
              <a:cs typeface="Calibri"/>
            </a:endParaRPr>
          </a:p>
        </p:txBody>
      </p:sp>
      <p:sp>
        <p:nvSpPr>
          <p:cNvPr id="16" name="Sous-titre 2">
            <a:extLst>
              <a:ext uri="{FF2B5EF4-FFF2-40B4-BE49-F238E27FC236}">
                <a16:creationId xmlns:a16="http://schemas.microsoft.com/office/drawing/2014/main" id="{9680EE22-2B94-4646-BF56-A73DEA60BEA9}"/>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20693821-E79A-414B-85EC-5F58D5722CB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38437955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isposition PORCS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D0D88AB-0A98-49C7-B6F7-973F9949641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DDA552A-2316-43C0-8497-C59FFC2FC8FE}"/>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E0942FE-8009-47B0-8EB6-5245425DED09}"/>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666415CC-E541-49ED-9A9F-1942F9227A15}"/>
              </a:ext>
            </a:extLst>
          </p:cNvPr>
          <p:cNvGrpSpPr/>
          <p:nvPr userDrawn="1"/>
        </p:nvGrpSpPr>
        <p:grpSpPr>
          <a:xfrm>
            <a:off x="457202" y="457200"/>
            <a:ext cx="11278799" cy="5943612"/>
            <a:chOff x="457202" y="457200"/>
            <a:chExt cx="11278799" cy="5943612"/>
          </a:xfrm>
        </p:grpSpPr>
        <p:pic>
          <p:nvPicPr>
            <p:cNvPr id="7" name="object 3">
              <a:extLst>
                <a:ext uri="{FF2B5EF4-FFF2-40B4-BE49-F238E27FC236}">
                  <a16:creationId xmlns:a16="http://schemas.microsoft.com/office/drawing/2014/main" id="{46172963-96F8-4116-87FA-548B9CDE573B}"/>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2" y="457200"/>
              <a:ext cx="11278799" cy="5943600"/>
            </a:xfrm>
            <a:prstGeom prst="rect">
              <a:avLst/>
            </a:prstGeom>
          </p:spPr>
        </p:pic>
        <p:sp>
          <p:nvSpPr>
            <p:cNvPr id="8" name="object 4">
              <a:extLst>
                <a:ext uri="{FF2B5EF4-FFF2-40B4-BE49-F238E27FC236}">
                  <a16:creationId xmlns:a16="http://schemas.microsoft.com/office/drawing/2014/main" id="{11FDC766-61CE-4D0C-BA7D-E288BCF621D2}"/>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10" name="object 6">
              <a:extLst>
                <a:ext uri="{FF2B5EF4-FFF2-40B4-BE49-F238E27FC236}">
                  <a16:creationId xmlns:a16="http://schemas.microsoft.com/office/drawing/2014/main" id="{5C05591C-FAC0-49DC-A118-996BB831231D}"/>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16A2DB84-9FEC-40E3-B76E-7CDE80DC45D3}"/>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46198DD0-6A94-4468-9E10-8E8112F265BB}"/>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2D8D853D-46B0-49BB-BCD0-85EA2E90E15D}"/>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C80A4157-2ED1-4D71-9D5D-3AEE7E95A7B2}"/>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AFA2304B-A3F8-4036-A875-B6C2F350195D}"/>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E0301DB1-E270-4E7E-B7ED-2538659696F8}"/>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A3F1E990-ED21-435B-8F85-0469EA53753C}"/>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42F2A4E7-7318-43E8-8CAB-A709E27CC662}"/>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13571632-B3A1-4CAB-963A-417EA55878F2}"/>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E07D3EC7-302F-4978-920B-CE9DCADB274B}"/>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084EDB28-BD8B-471C-AD2E-2543AACC594B}"/>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7E4298BD-EF54-4CC8-A183-06383BCCC5D9}"/>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A935105A-BC55-4A06-A1A6-180D19342D9E}"/>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pic>
          <p:nvPicPr>
            <p:cNvPr id="24" name="object 20">
              <a:extLst>
                <a:ext uri="{FF2B5EF4-FFF2-40B4-BE49-F238E27FC236}">
                  <a16:creationId xmlns:a16="http://schemas.microsoft.com/office/drawing/2014/main" id="{1888A1F7-0156-42AC-8AC6-CDFB0561242D}"/>
                </a:ext>
              </a:extLst>
            </p:cNvPr>
            <p:cNvPicPr/>
            <p:nvPr/>
          </p:nvPicPr>
          <p:blipFill>
            <a:blip r:embed="rId15" cstate="screen">
              <a:extLst>
                <a:ext uri="{28A0092B-C50C-407E-A947-70E740481C1C}">
                  <a14:useLocalDpi xmlns:a14="http://schemas.microsoft.com/office/drawing/2010/main"/>
                </a:ext>
              </a:extLst>
            </a:blip>
            <a:stretch>
              <a:fillRect/>
            </a:stretch>
          </p:blipFill>
          <p:spPr>
            <a:xfrm>
              <a:off x="10375354" y="711088"/>
              <a:ext cx="936155" cy="1021260"/>
            </a:xfrm>
            <a:prstGeom prst="rect">
              <a:avLst/>
            </a:prstGeom>
          </p:spPr>
        </p:pic>
      </p:grpSp>
      <p:sp>
        <p:nvSpPr>
          <p:cNvPr id="26" name="object 22">
            <a:extLst>
              <a:ext uri="{FF2B5EF4-FFF2-40B4-BE49-F238E27FC236}">
                <a16:creationId xmlns:a16="http://schemas.microsoft.com/office/drawing/2014/main" id="{218C7A21-6031-478E-BDC4-5A3D724E4CCF}"/>
              </a:ext>
            </a:extLst>
          </p:cNvPr>
          <p:cNvSpPr txBox="1">
            <a:spLocks noGrp="1"/>
          </p:cNvSpPr>
          <p:nvPr>
            <p:ph type="title" hasCustomPrompt="1"/>
          </p:nvPr>
        </p:nvSpPr>
        <p:spPr>
          <a:xfrm>
            <a:off x="1769605" y="1856674"/>
            <a:ext cx="3830005" cy="366767"/>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70" dirty="0">
                <a:solidFill>
                  <a:srgbClr val="FFFFFF"/>
                </a:solidFill>
              </a:rPr>
              <a:t>SECTEUR</a:t>
            </a:r>
            <a:r>
              <a:rPr sz="2300" spc="25" dirty="0">
                <a:solidFill>
                  <a:srgbClr val="FFFFFF"/>
                </a:solidFill>
              </a:rPr>
              <a:t> </a:t>
            </a:r>
            <a:r>
              <a:rPr sz="2300" spc="80" dirty="0">
                <a:solidFill>
                  <a:srgbClr val="FFFFFF"/>
                </a:solidFill>
              </a:rPr>
              <a:t>PORCIN</a:t>
            </a:r>
            <a:endParaRPr sz="2300" dirty="0"/>
          </a:p>
        </p:txBody>
      </p:sp>
      <p:sp>
        <p:nvSpPr>
          <p:cNvPr id="27" name="Espace réservé du texte 31">
            <a:extLst>
              <a:ext uri="{FF2B5EF4-FFF2-40B4-BE49-F238E27FC236}">
                <a16:creationId xmlns:a16="http://schemas.microsoft.com/office/drawing/2014/main" id="{BB25200D-0E65-4A57-BA12-2C2EF81CD6B9}"/>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315076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sposition PORCS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45F7B383-1AFB-4EFE-6B17-32A436AC5AEE}"/>
              </a:ext>
            </a:extLst>
          </p:cNvPr>
          <p:cNvGrpSpPr/>
          <p:nvPr userDrawn="1"/>
        </p:nvGrpSpPr>
        <p:grpSpPr>
          <a:xfrm>
            <a:off x="457201" y="457200"/>
            <a:ext cx="11278870" cy="5944235"/>
            <a:chOff x="457201" y="457200"/>
            <a:chExt cx="11278870" cy="5944235"/>
          </a:xfrm>
        </p:grpSpPr>
        <p:pic>
          <p:nvPicPr>
            <p:cNvPr id="9" name="object 3">
              <a:extLst>
                <a:ext uri="{FF2B5EF4-FFF2-40B4-BE49-F238E27FC236}">
                  <a16:creationId xmlns:a16="http://schemas.microsoft.com/office/drawing/2014/main" id="{319E1778-E1C3-B387-B4BA-43B4C7341E4F}"/>
                </a:ext>
              </a:extLst>
            </p:cNvPr>
            <p:cNvPicPr/>
            <p:nvPr/>
          </p:nvPicPr>
          <p:blipFill>
            <a:blip r:embed="rId2" cstate="print"/>
            <a:stretch>
              <a:fillRect/>
            </a:stretch>
          </p:blipFill>
          <p:spPr>
            <a:xfrm>
              <a:off x="457201" y="457200"/>
              <a:ext cx="11278799" cy="5943600"/>
            </a:xfrm>
            <a:prstGeom prst="rect">
              <a:avLst/>
            </a:prstGeom>
          </p:spPr>
        </p:pic>
        <p:sp>
          <p:nvSpPr>
            <p:cNvPr id="25" name="object 4">
              <a:extLst>
                <a:ext uri="{FF2B5EF4-FFF2-40B4-BE49-F238E27FC236}">
                  <a16:creationId xmlns:a16="http://schemas.microsoft.com/office/drawing/2014/main" id="{F5623896-EB88-651F-5451-6BE7E2402B6D}"/>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sp>
          <p:nvSpPr>
            <p:cNvPr id="28" name="object 5">
              <a:extLst>
                <a:ext uri="{FF2B5EF4-FFF2-40B4-BE49-F238E27FC236}">
                  <a16:creationId xmlns:a16="http://schemas.microsoft.com/office/drawing/2014/main" id="{F0EC6DE9-B22D-176E-049C-249CA7D8F72C}"/>
                </a:ext>
              </a:extLst>
            </p:cNvPr>
            <p:cNvSpPr/>
            <p:nvPr/>
          </p:nvSpPr>
          <p:spPr>
            <a:xfrm>
              <a:off x="1776601" y="3708000"/>
              <a:ext cx="846455" cy="0"/>
            </a:xfrm>
            <a:custGeom>
              <a:avLst/>
              <a:gdLst/>
              <a:ahLst/>
              <a:cxnLst/>
              <a:rect l="l" t="t" r="r" b="b"/>
              <a:pathLst>
                <a:path w="846455">
                  <a:moveTo>
                    <a:pt x="0" y="0"/>
                  </a:moveTo>
                  <a:lnTo>
                    <a:pt x="845997" y="0"/>
                  </a:lnTo>
                </a:path>
              </a:pathLst>
            </a:custGeom>
            <a:ln w="25400">
              <a:solidFill>
                <a:srgbClr val="006175"/>
              </a:solidFill>
            </a:ln>
          </p:spPr>
          <p:txBody>
            <a:bodyPr wrap="square" lIns="0" tIns="0" rIns="0" bIns="0" rtlCol="0"/>
            <a:lstStyle/>
            <a:p>
              <a:endParaRPr/>
            </a:p>
          </p:txBody>
        </p:sp>
        <p:pic>
          <p:nvPicPr>
            <p:cNvPr id="29" name="object 6">
              <a:extLst>
                <a:ext uri="{FF2B5EF4-FFF2-40B4-BE49-F238E27FC236}">
                  <a16:creationId xmlns:a16="http://schemas.microsoft.com/office/drawing/2014/main" id="{08A4F8F8-294F-7C83-0E15-0299DF44C5FF}"/>
                </a:ext>
              </a:extLst>
            </p:cNvPr>
            <p:cNvPicPr/>
            <p:nvPr/>
          </p:nvPicPr>
          <p:blipFill>
            <a:blip r:embed="rId3" cstate="print"/>
            <a:stretch>
              <a:fillRect/>
            </a:stretch>
          </p:blipFill>
          <p:spPr>
            <a:xfrm>
              <a:off x="2262897" y="845892"/>
              <a:ext cx="191192" cy="116827"/>
            </a:xfrm>
            <a:prstGeom prst="rect">
              <a:avLst/>
            </a:prstGeom>
          </p:spPr>
        </p:pic>
        <p:pic>
          <p:nvPicPr>
            <p:cNvPr id="30" name="object 7">
              <a:extLst>
                <a:ext uri="{FF2B5EF4-FFF2-40B4-BE49-F238E27FC236}">
                  <a16:creationId xmlns:a16="http://schemas.microsoft.com/office/drawing/2014/main" id="{D319E95D-F193-D097-7551-BD863BF804B2}"/>
                </a:ext>
              </a:extLst>
            </p:cNvPr>
            <p:cNvPicPr/>
            <p:nvPr/>
          </p:nvPicPr>
          <p:blipFill>
            <a:blip r:embed="rId4" cstate="print"/>
            <a:stretch>
              <a:fillRect/>
            </a:stretch>
          </p:blipFill>
          <p:spPr>
            <a:xfrm>
              <a:off x="2476724" y="807203"/>
              <a:ext cx="314252" cy="155332"/>
            </a:xfrm>
            <a:prstGeom prst="rect">
              <a:avLst/>
            </a:prstGeom>
          </p:spPr>
        </p:pic>
        <p:pic>
          <p:nvPicPr>
            <p:cNvPr id="31" name="object 8">
              <a:extLst>
                <a:ext uri="{FF2B5EF4-FFF2-40B4-BE49-F238E27FC236}">
                  <a16:creationId xmlns:a16="http://schemas.microsoft.com/office/drawing/2014/main" id="{39E0374A-BA62-FF9D-1C1C-860E9711A587}"/>
                </a:ext>
              </a:extLst>
            </p:cNvPr>
            <p:cNvPicPr/>
            <p:nvPr/>
          </p:nvPicPr>
          <p:blipFill>
            <a:blip r:embed="rId5" cstate="print"/>
            <a:stretch>
              <a:fillRect/>
            </a:stretch>
          </p:blipFill>
          <p:spPr>
            <a:xfrm>
              <a:off x="2818598" y="846974"/>
              <a:ext cx="65265" cy="114312"/>
            </a:xfrm>
            <a:prstGeom prst="rect">
              <a:avLst/>
            </a:prstGeom>
          </p:spPr>
        </p:pic>
        <p:pic>
          <p:nvPicPr>
            <p:cNvPr id="32" name="object 9">
              <a:extLst>
                <a:ext uri="{FF2B5EF4-FFF2-40B4-BE49-F238E27FC236}">
                  <a16:creationId xmlns:a16="http://schemas.microsoft.com/office/drawing/2014/main" id="{B3BDE97A-D087-7C66-B533-2F3DA67EC43B}"/>
                </a:ext>
              </a:extLst>
            </p:cNvPr>
            <p:cNvPicPr/>
            <p:nvPr/>
          </p:nvPicPr>
          <p:blipFill>
            <a:blip r:embed="rId6" cstate="print"/>
            <a:stretch>
              <a:fillRect/>
            </a:stretch>
          </p:blipFill>
          <p:spPr>
            <a:xfrm>
              <a:off x="2924698" y="836085"/>
              <a:ext cx="223836" cy="126636"/>
            </a:xfrm>
            <a:prstGeom prst="rect">
              <a:avLst/>
            </a:prstGeom>
          </p:spPr>
        </p:pic>
        <p:pic>
          <p:nvPicPr>
            <p:cNvPr id="33" name="object 10">
              <a:extLst>
                <a:ext uri="{FF2B5EF4-FFF2-40B4-BE49-F238E27FC236}">
                  <a16:creationId xmlns:a16="http://schemas.microsoft.com/office/drawing/2014/main" id="{58298C6B-8E41-4106-39D6-9A270BE5FC3C}"/>
                </a:ext>
              </a:extLst>
            </p:cNvPr>
            <p:cNvPicPr/>
            <p:nvPr/>
          </p:nvPicPr>
          <p:blipFill>
            <a:blip r:embed="rId7" cstate="print"/>
            <a:stretch>
              <a:fillRect/>
            </a:stretch>
          </p:blipFill>
          <p:spPr>
            <a:xfrm>
              <a:off x="2262898" y="1030259"/>
              <a:ext cx="71958" cy="117830"/>
            </a:xfrm>
            <a:prstGeom prst="rect">
              <a:avLst/>
            </a:prstGeom>
          </p:spPr>
        </p:pic>
        <p:pic>
          <p:nvPicPr>
            <p:cNvPr id="34" name="object 11">
              <a:extLst>
                <a:ext uri="{FF2B5EF4-FFF2-40B4-BE49-F238E27FC236}">
                  <a16:creationId xmlns:a16="http://schemas.microsoft.com/office/drawing/2014/main" id="{B1DB4DA6-63C9-0F36-A6A4-7DEE6FD66B9B}"/>
                </a:ext>
              </a:extLst>
            </p:cNvPr>
            <p:cNvPicPr/>
            <p:nvPr/>
          </p:nvPicPr>
          <p:blipFill>
            <a:blip r:embed="rId8" cstate="print"/>
            <a:stretch>
              <a:fillRect/>
            </a:stretch>
          </p:blipFill>
          <p:spPr>
            <a:xfrm>
              <a:off x="2358335" y="1029333"/>
              <a:ext cx="192708" cy="120397"/>
            </a:xfrm>
            <a:prstGeom prst="rect">
              <a:avLst/>
            </a:prstGeom>
          </p:spPr>
        </p:pic>
        <p:pic>
          <p:nvPicPr>
            <p:cNvPr id="35" name="object 12">
              <a:extLst>
                <a:ext uri="{FF2B5EF4-FFF2-40B4-BE49-F238E27FC236}">
                  <a16:creationId xmlns:a16="http://schemas.microsoft.com/office/drawing/2014/main" id="{1B8C27D4-6F5B-BDB9-3B6F-632BCDFFDCEF}"/>
                </a:ext>
              </a:extLst>
            </p:cNvPr>
            <p:cNvPicPr/>
            <p:nvPr/>
          </p:nvPicPr>
          <p:blipFill>
            <a:blip r:embed="rId9" cstate="print"/>
            <a:stretch>
              <a:fillRect/>
            </a:stretch>
          </p:blipFill>
          <p:spPr>
            <a:xfrm>
              <a:off x="2574900" y="1029707"/>
              <a:ext cx="94526" cy="119481"/>
            </a:xfrm>
            <a:prstGeom prst="rect">
              <a:avLst/>
            </a:prstGeom>
          </p:spPr>
        </p:pic>
        <p:pic>
          <p:nvPicPr>
            <p:cNvPr id="36" name="object 13">
              <a:extLst>
                <a:ext uri="{FF2B5EF4-FFF2-40B4-BE49-F238E27FC236}">
                  <a16:creationId xmlns:a16="http://schemas.microsoft.com/office/drawing/2014/main" id="{D6628322-89DB-EB7E-48FA-A9AA788B41A1}"/>
                </a:ext>
              </a:extLst>
            </p:cNvPr>
            <p:cNvPicPr/>
            <p:nvPr/>
          </p:nvPicPr>
          <p:blipFill>
            <a:blip r:embed="rId10" cstate="print"/>
            <a:stretch>
              <a:fillRect/>
            </a:stretch>
          </p:blipFill>
          <p:spPr>
            <a:xfrm>
              <a:off x="2689975" y="1030433"/>
              <a:ext cx="87718" cy="118935"/>
            </a:xfrm>
            <a:prstGeom prst="rect">
              <a:avLst/>
            </a:prstGeom>
          </p:spPr>
        </p:pic>
        <p:pic>
          <p:nvPicPr>
            <p:cNvPr id="37" name="object 14">
              <a:extLst>
                <a:ext uri="{FF2B5EF4-FFF2-40B4-BE49-F238E27FC236}">
                  <a16:creationId xmlns:a16="http://schemas.microsoft.com/office/drawing/2014/main" id="{208A6CE6-A715-0579-F234-F4B1BEC33EEA}"/>
                </a:ext>
              </a:extLst>
            </p:cNvPr>
            <p:cNvPicPr/>
            <p:nvPr/>
          </p:nvPicPr>
          <p:blipFill>
            <a:blip r:embed="rId11" cstate="print"/>
            <a:stretch>
              <a:fillRect/>
            </a:stretch>
          </p:blipFill>
          <p:spPr>
            <a:xfrm>
              <a:off x="2798246" y="1029522"/>
              <a:ext cx="174541" cy="119837"/>
            </a:xfrm>
            <a:prstGeom prst="rect">
              <a:avLst/>
            </a:prstGeom>
          </p:spPr>
        </p:pic>
        <p:pic>
          <p:nvPicPr>
            <p:cNvPr id="38" name="object 15">
              <a:extLst>
                <a:ext uri="{FF2B5EF4-FFF2-40B4-BE49-F238E27FC236}">
                  <a16:creationId xmlns:a16="http://schemas.microsoft.com/office/drawing/2014/main" id="{168866F8-358F-86E1-AEF9-D672205C6D7E}"/>
                </a:ext>
              </a:extLst>
            </p:cNvPr>
            <p:cNvPicPr/>
            <p:nvPr/>
          </p:nvPicPr>
          <p:blipFill>
            <a:blip r:embed="rId12" cstate="print"/>
            <a:stretch>
              <a:fillRect/>
            </a:stretch>
          </p:blipFill>
          <p:spPr>
            <a:xfrm>
              <a:off x="2993711" y="1030433"/>
              <a:ext cx="172717" cy="118935"/>
            </a:xfrm>
            <a:prstGeom prst="rect">
              <a:avLst/>
            </a:prstGeom>
          </p:spPr>
        </p:pic>
        <p:pic>
          <p:nvPicPr>
            <p:cNvPr id="39" name="object 16">
              <a:extLst>
                <a:ext uri="{FF2B5EF4-FFF2-40B4-BE49-F238E27FC236}">
                  <a16:creationId xmlns:a16="http://schemas.microsoft.com/office/drawing/2014/main" id="{861609E8-4EA3-16E7-4F97-74C9E480ACE9}"/>
                </a:ext>
              </a:extLst>
            </p:cNvPr>
            <p:cNvPicPr/>
            <p:nvPr/>
          </p:nvPicPr>
          <p:blipFill>
            <a:blip r:embed="rId13" cstate="print"/>
            <a:stretch>
              <a:fillRect/>
            </a:stretch>
          </p:blipFill>
          <p:spPr>
            <a:xfrm>
              <a:off x="3197052" y="1029512"/>
              <a:ext cx="163522" cy="120218"/>
            </a:xfrm>
            <a:prstGeom prst="rect">
              <a:avLst/>
            </a:prstGeom>
          </p:spPr>
        </p:pic>
        <p:sp>
          <p:nvSpPr>
            <p:cNvPr id="40" name="object 17">
              <a:extLst>
                <a:ext uri="{FF2B5EF4-FFF2-40B4-BE49-F238E27FC236}">
                  <a16:creationId xmlns:a16="http://schemas.microsoft.com/office/drawing/2014/main" id="{C16D6584-8535-1A28-3511-B8A57760E212}"/>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1" name="object 18">
              <a:extLst>
                <a:ext uri="{FF2B5EF4-FFF2-40B4-BE49-F238E27FC236}">
                  <a16:creationId xmlns:a16="http://schemas.microsoft.com/office/drawing/2014/main" id="{D09EE9D1-DAD5-232D-7516-69F214B4A28B}"/>
                </a:ext>
              </a:extLst>
            </p:cNvPr>
            <p:cNvPicPr/>
            <p:nvPr/>
          </p:nvPicPr>
          <p:blipFill>
            <a:blip r:embed="rId14" cstate="print"/>
            <a:stretch>
              <a:fillRect/>
            </a:stretch>
          </p:blipFill>
          <p:spPr>
            <a:xfrm>
              <a:off x="1932697" y="1082268"/>
              <a:ext cx="238683" cy="180339"/>
            </a:xfrm>
            <a:prstGeom prst="rect">
              <a:avLst/>
            </a:prstGeom>
          </p:spPr>
        </p:pic>
        <p:sp>
          <p:nvSpPr>
            <p:cNvPr id="42" name="object 19">
              <a:extLst>
                <a:ext uri="{FF2B5EF4-FFF2-40B4-BE49-F238E27FC236}">
                  <a16:creationId xmlns:a16="http://schemas.microsoft.com/office/drawing/2014/main" id="{B1BCA22F-BFEC-385F-52B9-C8ECDBC0136E}"/>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pic>
          <p:nvPicPr>
            <p:cNvPr id="43" name="object 20">
              <a:extLst>
                <a:ext uri="{FF2B5EF4-FFF2-40B4-BE49-F238E27FC236}">
                  <a16:creationId xmlns:a16="http://schemas.microsoft.com/office/drawing/2014/main" id="{2912F663-DFB8-6338-44BC-CDD7743069A9}"/>
                </a:ext>
              </a:extLst>
            </p:cNvPr>
            <p:cNvPicPr/>
            <p:nvPr/>
          </p:nvPicPr>
          <p:blipFill>
            <a:blip r:embed="rId15" cstate="print"/>
            <a:stretch>
              <a:fillRect/>
            </a:stretch>
          </p:blipFill>
          <p:spPr>
            <a:xfrm>
              <a:off x="10375355" y="711088"/>
              <a:ext cx="936155" cy="1021260"/>
            </a:xfrm>
            <a:prstGeom prst="rect">
              <a:avLst/>
            </a:prstGeom>
          </p:spPr>
        </p:pic>
      </p:grpSp>
      <p:sp>
        <p:nvSpPr>
          <p:cNvPr id="3" name="Espace réservé de la date 2">
            <a:extLst>
              <a:ext uri="{FF2B5EF4-FFF2-40B4-BE49-F238E27FC236}">
                <a16:creationId xmlns:a16="http://schemas.microsoft.com/office/drawing/2014/main" id="{BD0D88AB-0A98-49C7-B6F7-973F99496418}"/>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DDA552A-2316-43C0-8497-C59FFC2FC8FE}"/>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4E0942FE-8009-47B0-8EB6-5245425DED09}"/>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6" name="object 22">
            <a:extLst>
              <a:ext uri="{FF2B5EF4-FFF2-40B4-BE49-F238E27FC236}">
                <a16:creationId xmlns:a16="http://schemas.microsoft.com/office/drawing/2014/main" id="{218C7A21-6031-478E-BDC4-5A3D724E4CCF}"/>
              </a:ext>
            </a:extLst>
          </p:cNvPr>
          <p:cNvSpPr txBox="1">
            <a:spLocks noGrp="1"/>
          </p:cNvSpPr>
          <p:nvPr>
            <p:ph type="title" hasCustomPrompt="1"/>
          </p:nvPr>
        </p:nvSpPr>
        <p:spPr>
          <a:xfrm>
            <a:off x="1769605" y="1856674"/>
            <a:ext cx="3830005" cy="366767"/>
          </a:xfrm>
          <a:prstGeom prst="rect">
            <a:avLst/>
          </a:prstGeom>
        </p:spPr>
        <p:txBody>
          <a:bodyPr vert="horz" wrap="square" lIns="0" tIns="12700" rIns="0" bIns="0" rtlCol="0">
            <a:spAutoFit/>
          </a:bodyPr>
          <a:lstStyle>
            <a:lvl1pPr>
              <a:defRPr b="1"/>
            </a:lvl1pPr>
          </a:lstStyle>
          <a:p>
            <a:pPr marL="12700">
              <a:lnSpc>
                <a:spcPct val="100000"/>
              </a:lnSpc>
              <a:spcBef>
                <a:spcPts val="100"/>
              </a:spcBef>
            </a:pPr>
            <a:r>
              <a:rPr sz="2300" spc="70" dirty="0">
                <a:solidFill>
                  <a:srgbClr val="FFFFFF"/>
                </a:solidFill>
              </a:rPr>
              <a:t>SECTEUR</a:t>
            </a:r>
            <a:r>
              <a:rPr sz="2300" spc="25" dirty="0">
                <a:solidFill>
                  <a:srgbClr val="FFFFFF"/>
                </a:solidFill>
              </a:rPr>
              <a:t> </a:t>
            </a:r>
            <a:r>
              <a:rPr sz="2300" spc="80" dirty="0">
                <a:solidFill>
                  <a:srgbClr val="FFFFFF"/>
                </a:solidFill>
              </a:rPr>
              <a:t>PORCIN</a:t>
            </a:r>
            <a:endParaRPr sz="2300" dirty="0"/>
          </a:p>
        </p:txBody>
      </p:sp>
      <p:sp>
        <p:nvSpPr>
          <p:cNvPr id="27" name="Espace réservé du texte 31">
            <a:extLst>
              <a:ext uri="{FF2B5EF4-FFF2-40B4-BE49-F238E27FC236}">
                <a16:creationId xmlns:a16="http://schemas.microsoft.com/office/drawing/2014/main" id="{BB25200D-0E65-4A57-BA12-2C2EF81CD6B9}"/>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398468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6D22BB0-E26C-450A-A83B-813D8FD20EB0}"/>
              </a:ext>
            </a:extLst>
          </p:cNvPr>
          <p:cNvSpPr>
            <a:spLocks noGrp="1"/>
          </p:cNvSpPr>
          <p:nvPr>
            <p:ph type="title"/>
          </p:nvPr>
        </p:nvSpPr>
        <p:spPr>
          <a:xfrm>
            <a:off x="838200" y="908922"/>
            <a:ext cx="10515600" cy="781766"/>
          </a:xfrm>
          <a:prstGeom prst="rect">
            <a:avLst/>
          </a:prstGeom>
        </p:spPr>
        <p:txBody>
          <a:bodyPr/>
          <a:lstStyle>
            <a:lvl1pPr>
              <a:defRPr>
                <a:solidFill>
                  <a:srgbClr val="333333"/>
                </a:solidFill>
              </a:defRPr>
            </a:lvl1pPr>
          </a:lstStyle>
          <a:p>
            <a:r>
              <a:rPr lang="fr-FR" dirty="0"/>
              <a:t>Modifiez le style du titre</a:t>
            </a:r>
            <a:endParaRPr lang="fr-BE" dirty="0"/>
          </a:p>
        </p:txBody>
      </p:sp>
      <p:sp>
        <p:nvSpPr>
          <p:cNvPr id="10" name="object 12">
            <a:extLst>
              <a:ext uri="{FF2B5EF4-FFF2-40B4-BE49-F238E27FC236}">
                <a16:creationId xmlns:a16="http://schemas.microsoft.com/office/drawing/2014/main" id="{49BAD812-102E-400A-BBBB-6359502BA48F}"/>
              </a:ext>
            </a:extLst>
          </p:cNvPr>
          <p:cNvSpPr/>
          <p:nvPr userDrawn="1"/>
        </p:nvSpPr>
        <p:spPr>
          <a:xfrm>
            <a:off x="821372" y="1670135"/>
            <a:ext cx="5520055" cy="0"/>
          </a:xfrm>
          <a:custGeom>
            <a:avLst/>
            <a:gdLst/>
            <a:ahLst/>
            <a:cxnLst/>
            <a:rect l="l" t="t" r="r" b="b"/>
            <a:pathLst>
              <a:path w="5520055">
                <a:moveTo>
                  <a:pt x="0" y="0"/>
                </a:moveTo>
                <a:lnTo>
                  <a:pt x="5519521" y="0"/>
                </a:lnTo>
              </a:path>
            </a:pathLst>
          </a:custGeom>
          <a:ln w="25400">
            <a:solidFill>
              <a:srgbClr val="F7A423"/>
            </a:solidFill>
          </a:ln>
        </p:spPr>
        <p:txBody>
          <a:bodyPr wrap="square" lIns="0" tIns="0" rIns="0" bIns="0" rtlCol="0"/>
          <a:lstStyle/>
          <a:p>
            <a:endParaRPr/>
          </a:p>
        </p:txBody>
      </p:sp>
      <p:grpSp>
        <p:nvGrpSpPr>
          <p:cNvPr id="4" name="object 2">
            <a:extLst>
              <a:ext uri="{FF2B5EF4-FFF2-40B4-BE49-F238E27FC236}">
                <a16:creationId xmlns:a16="http://schemas.microsoft.com/office/drawing/2014/main" id="{A5050E09-2457-42D4-8D10-EAD407EA0747}"/>
              </a:ext>
            </a:extLst>
          </p:cNvPr>
          <p:cNvGrpSpPr/>
          <p:nvPr userDrawn="1"/>
        </p:nvGrpSpPr>
        <p:grpSpPr>
          <a:xfrm>
            <a:off x="8394" y="203"/>
            <a:ext cx="12179300" cy="629285"/>
            <a:chOff x="8394" y="203"/>
            <a:chExt cx="12179300" cy="629285"/>
          </a:xfrm>
        </p:grpSpPr>
        <p:sp>
          <p:nvSpPr>
            <p:cNvPr id="5" name="object 3">
              <a:extLst>
                <a:ext uri="{FF2B5EF4-FFF2-40B4-BE49-F238E27FC236}">
                  <a16:creationId xmlns:a16="http://schemas.microsoft.com/office/drawing/2014/main" id="{2DB9A68A-4519-49FC-AB33-80C1C97DE23C}"/>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7" name="object 4">
              <a:extLst>
                <a:ext uri="{FF2B5EF4-FFF2-40B4-BE49-F238E27FC236}">
                  <a16:creationId xmlns:a16="http://schemas.microsoft.com/office/drawing/2014/main" id="{D46F8A92-86AA-41D7-955F-25FC687C988F}"/>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8" name="object 5">
              <a:extLst>
                <a:ext uri="{FF2B5EF4-FFF2-40B4-BE49-F238E27FC236}">
                  <a16:creationId xmlns:a16="http://schemas.microsoft.com/office/drawing/2014/main" id="{02A81E45-B14B-4B0F-9125-2A2EEFEB83B3}"/>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9" name="object 6">
              <a:extLst>
                <a:ext uri="{FF2B5EF4-FFF2-40B4-BE49-F238E27FC236}">
                  <a16:creationId xmlns:a16="http://schemas.microsoft.com/office/drawing/2014/main" id="{6220E0EF-66C0-428C-B196-6C0B80537DC3}"/>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1" name="object 7">
              <a:extLst>
                <a:ext uri="{FF2B5EF4-FFF2-40B4-BE49-F238E27FC236}">
                  <a16:creationId xmlns:a16="http://schemas.microsoft.com/office/drawing/2014/main" id="{F47F9581-CB05-4936-9902-933A21DAB371}"/>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2" name="object 8">
              <a:extLst>
                <a:ext uri="{FF2B5EF4-FFF2-40B4-BE49-F238E27FC236}">
                  <a16:creationId xmlns:a16="http://schemas.microsoft.com/office/drawing/2014/main" id="{7DD1E032-C492-41B1-9815-DC45DDF2D122}"/>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3" name="object 9">
              <a:extLst>
                <a:ext uri="{FF2B5EF4-FFF2-40B4-BE49-F238E27FC236}">
                  <a16:creationId xmlns:a16="http://schemas.microsoft.com/office/drawing/2014/main" id="{033F6D71-6EB4-4BAB-A45E-C29315713D16}"/>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
        <p:nvSpPr>
          <p:cNvPr id="23" name="Espace réservé de la date 6">
            <a:extLst>
              <a:ext uri="{FF2B5EF4-FFF2-40B4-BE49-F238E27FC236}">
                <a16:creationId xmlns:a16="http://schemas.microsoft.com/office/drawing/2014/main" id="{B4874C30-84E4-4A98-A497-A476EB37A3B7}"/>
              </a:ext>
            </a:extLst>
          </p:cNvPr>
          <p:cNvSpPr>
            <a:spLocks noGrp="1"/>
          </p:cNvSpPr>
          <p:nvPr>
            <p:ph type="dt" sz="half" idx="10"/>
          </p:nvPr>
        </p:nvSpPr>
        <p:spPr>
          <a:xfrm>
            <a:off x="838200" y="6356350"/>
            <a:ext cx="2743200" cy="365125"/>
          </a:xfrm>
          <a:prstGeom prst="rect">
            <a:avLst/>
          </a:prstGeom>
        </p:spPr>
        <p:txBody>
          <a:bodyPr/>
          <a:lstStyle/>
          <a:p>
            <a:fld id="{72A1D8EA-5DF6-451F-BBCF-8D43A5F80CF5}" type="datetimeFigureOut">
              <a:rPr lang="fr-BE" smtClean="0"/>
              <a:t>01-06-26</a:t>
            </a:fld>
            <a:endParaRPr lang="fr-BE" dirty="0"/>
          </a:p>
        </p:txBody>
      </p:sp>
      <p:sp>
        <p:nvSpPr>
          <p:cNvPr id="24" name="Espace réservé du pied de page 7">
            <a:extLst>
              <a:ext uri="{FF2B5EF4-FFF2-40B4-BE49-F238E27FC236}">
                <a16:creationId xmlns:a16="http://schemas.microsoft.com/office/drawing/2014/main" id="{5335FD2B-1585-46FB-879F-9244444C91C1}"/>
              </a:ext>
            </a:extLst>
          </p:cNvPr>
          <p:cNvSpPr>
            <a:spLocks noGrp="1"/>
          </p:cNvSpPr>
          <p:nvPr>
            <p:ph type="ftr" sz="quarter" idx="11"/>
          </p:nvPr>
        </p:nvSpPr>
        <p:spPr>
          <a:xfrm>
            <a:off x="4038600" y="6356350"/>
            <a:ext cx="4114800" cy="365125"/>
          </a:xfrm>
          <a:prstGeom prst="rect">
            <a:avLst/>
          </a:prstGeom>
        </p:spPr>
        <p:txBody>
          <a:bodyPr/>
          <a:lstStyle/>
          <a:p>
            <a:endParaRPr lang="fr-BE" dirty="0"/>
          </a:p>
        </p:txBody>
      </p:sp>
      <p:sp>
        <p:nvSpPr>
          <p:cNvPr id="25" name="Espace réservé du numéro de diapositive 8">
            <a:extLst>
              <a:ext uri="{FF2B5EF4-FFF2-40B4-BE49-F238E27FC236}">
                <a16:creationId xmlns:a16="http://schemas.microsoft.com/office/drawing/2014/main" id="{BF64E97A-DA68-4DD1-8F80-3A6F5A80CD86}"/>
              </a:ext>
            </a:extLst>
          </p:cNvPr>
          <p:cNvSpPr>
            <a:spLocks noGrp="1"/>
          </p:cNvSpPr>
          <p:nvPr>
            <p:ph type="sldNum" sz="quarter" idx="12"/>
          </p:nvPr>
        </p:nvSpPr>
        <p:spPr>
          <a:xfrm>
            <a:off x="8610600" y="6356350"/>
            <a:ext cx="2743200" cy="365125"/>
          </a:xfrm>
          <a:prstGeom prst="rect">
            <a:avLst/>
          </a:prstGeom>
        </p:spPr>
        <p:txBody>
          <a:bodyPr/>
          <a:lstStyle/>
          <a:p>
            <a:fld id="{E3C3F044-543A-412E-A42E-7B62475FA835}" type="slidenum">
              <a:rPr lang="fr-BE" smtClean="0"/>
              <a:t>‹N°›</a:t>
            </a:fld>
            <a:endParaRPr lang="fr-BE"/>
          </a:p>
        </p:txBody>
      </p:sp>
    </p:spTree>
    <p:extLst>
      <p:ext uri="{BB962C8B-B14F-4D97-AF65-F5344CB8AC3E}">
        <p14:creationId xmlns:p14="http://schemas.microsoft.com/office/powerpoint/2010/main" val="293872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45" name="object 2">
            <a:extLst>
              <a:ext uri="{FF2B5EF4-FFF2-40B4-BE49-F238E27FC236}">
                <a16:creationId xmlns:a16="http://schemas.microsoft.com/office/drawing/2014/main" id="{BA2B8421-7933-F96A-54E6-D3BD63BAE654}"/>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19313B"/>
          </a:solidFill>
        </p:spPr>
        <p:txBody>
          <a:bodyPr wrap="square" lIns="0" tIns="0" rIns="0" bIns="0" rtlCol="0"/>
          <a:lstStyle/>
          <a:p>
            <a:endParaRPr/>
          </a:p>
        </p:txBody>
      </p:sp>
      <p:sp>
        <p:nvSpPr>
          <p:cNvPr id="3" name="Espace réservé de la date 2">
            <a:extLst>
              <a:ext uri="{FF2B5EF4-FFF2-40B4-BE49-F238E27FC236}">
                <a16:creationId xmlns:a16="http://schemas.microsoft.com/office/drawing/2014/main" id="{1B724E24-5B6C-32B4-6F51-240A3257F32D}"/>
              </a:ext>
            </a:extLst>
          </p:cNvPr>
          <p:cNvSpPr>
            <a:spLocks noGrp="1"/>
          </p:cNvSpPr>
          <p:nvPr>
            <p:ph type="dt" sz="half" idx="10"/>
          </p:nvPr>
        </p:nvSpPr>
        <p:spPr/>
        <p:txBody>
          <a:bodyPr/>
          <a:lstStyle/>
          <a:p>
            <a:fld id="{4A447E5C-86E9-4E8D-8DC8-1DC158139BA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151D1867-3AD1-FB97-FD2D-576766952DD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CF45386-B83F-88E8-D4B1-93FCED561319}"/>
              </a:ext>
            </a:extLst>
          </p:cNvPr>
          <p:cNvSpPr>
            <a:spLocks noGrp="1"/>
          </p:cNvSpPr>
          <p:nvPr>
            <p:ph type="sldNum" sz="quarter" idx="12"/>
          </p:nvPr>
        </p:nvSpPr>
        <p:spPr/>
        <p:txBody>
          <a:bodyPr/>
          <a:lstStyle/>
          <a:p>
            <a:fld id="{886AB025-56CF-45EC-BD28-9D3EA03F3F33}" type="slidenum">
              <a:rPr lang="fr-BE" smtClean="0"/>
              <a:t>‹N°›</a:t>
            </a:fld>
            <a:endParaRPr lang="fr-BE"/>
          </a:p>
        </p:txBody>
      </p:sp>
      <p:sp>
        <p:nvSpPr>
          <p:cNvPr id="6" name="object 3">
            <a:extLst>
              <a:ext uri="{FF2B5EF4-FFF2-40B4-BE49-F238E27FC236}">
                <a16:creationId xmlns:a16="http://schemas.microsoft.com/office/drawing/2014/main" id="{14F5F148-2A57-F699-6150-93F8D6D96E43}"/>
              </a:ext>
            </a:extLst>
          </p:cNvPr>
          <p:cNvSpPr/>
          <p:nvPr userDrawn="1"/>
        </p:nvSpPr>
        <p:spPr>
          <a:xfrm>
            <a:off x="6787958"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ED6969"/>
          </a:solidFill>
        </p:spPr>
        <p:txBody>
          <a:bodyPr wrap="square" lIns="0" tIns="0" rIns="0" bIns="0" rtlCol="0"/>
          <a:lstStyle/>
          <a:p>
            <a:endParaRPr/>
          </a:p>
        </p:txBody>
      </p:sp>
      <p:sp>
        <p:nvSpPr>
          <p:cNvPr id="8" name="object 4" descr="$PPTXTitle">
            <a:extLst>
              <a:ext uri="{FF2B5EF4-FFF2-40B4-BE49-F238E27FC236}">
                <a16:creationId xmlns:a16="http://schemas.microsoft.com/office/drawing/2014/main" id="{831D8FA3-7190-45D3-8EDC-1E44EA44D121}"/>
              </a:ext>
            </a:extLst>
          </p:cNvPr>
          <p:cNvSpPr txBox="1">
            <a:spLocks noGrp="1"/>
          </p:cNvSpPr>
          <p:nvPr>
            <p:ph type="title"/>
          </p:nvPr>
        </p:nvSpPr>
        <p:spPr>
          <a:xfrm>
            <a:off x="1940726"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latin typeface="Calibri"/>
                <a:cs typeface="Calibri"/>
              </a:rPr>
              <a:t>REPRÉSENTANTS</a:t>
            </a:r>
            <a:r>
              <a:rPr sz="3800" b="1" spc="145" dirty="0">
                <a:latin typeface="Calibri"/>
                <a:cs typeface="Calibri"/>
              </a:rPr>
              <a:t> </a:t>
            </a:r>
            <a:r>
              <a:rPr sz="3800" b="1" spc="90" dirty="0">
                <a:latin typeface="Calibri"/>
                <a:cs typeface="Calibri"/>
              </a:rPr>
              <a:t>ÉLUS</a:t>
            </a:r>
            <a:endParaRPr sz="3800">
              <a:latin typeface="Calibri"/>
              <a:cs typeface="Calibri"/>
            </a:endParaRPr>
          </a:p>
        </p:txBody>
      </p:sp>
      <p:sp>
        <p:nvSpPr>
          <p:cNvPr id="9" name="object 5">
            <a:extLst>
              <a:ext uri="{FF2B5EF4-FFF2-40B4-BE49-F238E27FC236}">
                <a16:creationId xmlns:a16="http://schemas.microsoft.com/office/drawing/2014/main" id="{3B6156F5-4F75-2962-3B9B-EBBEDE13603C}"/>
              </a:ext>
            </a:extLst>
          </p:cNvPr>
          <p:cNvSpPr txBox="1"/>
          <p:nvPr userDrawn="1"/>
        </p:nvSpPr>
        <p:spPr>
          <a:xfrm>
            <a:off x="7384638" y="766960"/>
            <a:ext cx="2426335" cy="482600"/>
          </a:xfrm>
          <a:prstGeom prst="rect">
            <a:avLst/>
          </a:prstGeom>
        </p:spPr>
        <p:txBody>
          <a:bodyPr vert="horz" wrap="square" lIns="0" tIns="12700" rIns="0" bIns="0" rtlCol="0">
            <a:spAutoFit/>
          </a:bodyPr>
          <a:lstStyle/>
          <a:p>
            <a:pPr marL="12700">
              <a:lnSpc>
                <a:spcPct val="100000"/>
              </a:lnSpc>
              <a:spcBef>
                <a:spcPts val="100"/>
              </a:spcBef>
            </a:pPr>
            <a:r>
              <a:rPr sz="3000" spc="95" dirty="0">
                <a:solidFill>
                  <a:srgbClr val="2E2E33"/>
                </a:solidFill>
                <a:latin typeface="Calibri"/>
                <a:cs typeface="Calibri"/>
              </a:rPr>
              <a:t>FILIÈRE</a:t>
            </a:r>
            <a:r>
              <a:rPr sz="3000" spc="140" dirty="0">
                <a:solidFill>
                  <a:srgbClr val="2E2E33"/>
                </a:solidFill>
                <a:latin typeface="Calibri"/>
                <a:cs typeface="Calibri"/>
              </a:rPr>
              <a:t> </a:t>
            </a:r>
            <a:r>
              <a:rPr sz="3000" spc="100" dirty="0">
                <a:solidFill>
                  <a:srgbClr val="2E2E33"/>
                </a:solidFill>
                <a:latin typeface="Calibri"/>
                <a:cs typeface="Calibri"/>
              </a:rPr>
              <a:t>PORCS</a:t>
            </a:r>
            <a:endParaRPr sz="3000">
              <a:latin typeface="Calibri"/>
              <a:cs typeface="Calibri"/>
            </a:endParaRPr>
          </a:p>
        </p:txBody>
      </p:sp>
      <p:grpSp>
        <p:nvGrpSpPr>
          <p:cNvPr id="10" name="object 6">
            <a:extLst>
              <a:ext uri="{FF2B5EF4-FFF2-40B4-BE49-F238E27FC236}">
                <a16:creationId xmlns:a16="http://schemas.microsoft.com/office/drawing/2014/main" id="{27E263ED-A8CA-5CF4-21BA-C14B4D96CC95}"/>
              </a:ext>
            </a:extLst>
          </p:cNvPr>
          <p:cNvGrpSpPr/>
          <p:nvPr userDrawn="1"/>
        </p:nvGrpSpPr>
        <p:grpSpPr>
          <a:xfrm>
            <a:off x="10518874" y="5816844"/>
            <a:ext cx="875665" cy="153035"/>
            <a:chOff x="10518874" y="5816844"/>
            <a:chExt cx="875665" cy="153035"/>
          </a:xfrm>
        </p:grpSpPr>
        <p:pic>
          <p:nvPicPr>
            <p:cNvPr id="11" name="object 7">
              <a:extLst>
                <a:ext uri="{FF2B5EF4-FFF2-40B4-BE49-F238E27FC236}">
                  <a16:creationId xmlns:a16="http://schemas.microsoft.com/office/drawing/2014/main" id="{8F89B4C2-E991-7426-6D50-10303844BB0A}"/>
                </a:ext>
              </a:extLst>
            </p:cNvPr>
            <p:cNvPicPr/>
            <p:nvPr/>
          </p:nvPicPr>
          <p:blipFill>
            <a:blip r:embed="rId2" cstate="print"/>
            <a:stretch>
              <a:fillRect/>
            </a:stretch>
          </p:blipFill>
          <p:spPr>
            <a:xfrm>
              <a:off x="10518874" y="5854847"/>
              <a:ext cx="189007" cy="114731"/>
            </a:xfrm>
            <a:prstGeom prst="rect">
              <a:avLst/>
            </a:prstGeom>
          </p:spPr>
        </p:pic>
        <p:pic>
          <p:nvPicPr>
            <p:cNvPr id="12" name="object 8">
              <a:extLst>
                <a:ext uri="{FF2B5EF4-FFF2-40B4-BE49-F238E27FC236}">
                  <a16:creationId xmlns:a16="http://schemas.microsoft.com/office/drawing/2014/main" id="{CFA978C0-B610-ADC9-A0B8-FAE5D2678A44}"/>
                </a:ext>
              </a:extLst>
            </p:cNvPr>
            <p:cNvPicPr/>
            <p:nvPr/>
          </p:nvPicPr>
          <p:blipFill>
            <a:blip r:embed="rId3" cstate="print"/>
            <a:stretch>
              <a:fillRect/>
            </a:stretch>
          </p:blipFill>
          <p:spPr>
            <a:xfrm>
              <a:off x="10730267" y="5816844"/>
              <a:ext cx="310642" cy="152642"/>
            </a:xfrm>
            <a:prstGeom prst="rect">
              <a:avLst/>
            </a:prstGeom>
          </p:spPr>
        </p:pic>
        <p:pic>
          <p:nvPicPr>
            <p:cNvPr id="13" name="object 9">
              <a:extLst>
                <a:ext uri="{FF2B5EF4-FFF2-40B4-BE49-F238E27FC236}">
                  <a16:creationId xmlns:a16="http://schemas.microsoft.com/office/drawing/2014/main" id="{B245AA4F-93DE-B083-B308-CBA14C01009B}"/>
                </a:ext>
              </a:extLst>
            </p:cNvPr>
            <p:cNvPicPr/>
            <p:nvPr/>
          </p:nvPicPr>
          <p:blipFill>
            <a:blip r:embed="rId4" cstate="print"/>
            <a:stretch>
              <a:fillRect/>
            </a:stretch>
          </p:blipFill>
          <p:spPr>
            <a:xfrm>
              <a:off x="11068231" y="5855889"/>
              <a:ext cx="64706" cy="112280"/>
            </a:xfrm>
            <a:prstGeom prst="rect">
              <a:avLst/>
            </a:prstGeom>
          </p:spPr>
        </p:pic>
        <p:pic>
          <p:nvPicPr>
            <p:cNvPr id="14" name="object 10">
              <a:extLst>
                <a:ext uri="{FF2B5EF4-FFF2-40B4-BE49-F238E27FC236}">
                  <a16:creationId xmlns:a16="http://schemas.microsoft.com/office/drawing/2014/main" id="{7CA3DA79-871F-8B62-436B-081811C6E1BA}"/>
                </a:ext>
              </a:extLst>
            </p:cNvPr>
            <p:cNvPicPr/>
            <p:nvPr/>
          </p:nvPicPr>
          <p:blipFill>
            <a:blip r:embed="rId5" cstate="print"/>
            <a:stretch>
              <a:fillRect/>
            </a:stretch>
          </p:blipFill>
          <p:spPr>
            <a:xfrm>
              <a:off x="11173120" y="5845112"/>
              <a:ext cx="221231" cy="124470"/>
            </a:xfrm>
            <a:prstGeom prst="rect">
              <a:avLst/>
            </a:prstGeom>
          </p:spPr>
        </p:pic>
      </p:grpSp>
      <p:grpSp>
        <p:nvGrpSpPr>
          <p:cNvPr id="15" name="object 11">
            <a:extLst>
              <a:ext uri="{FF2B5EF4-FFF2-40B4-BE49-F238E27FC236}">
                <a16:creationId xmlns:a16="http://schemas.microsoft.com/office/drawing/2014/main" id="{DF927ECA-1EAD-0DE4-2843-4FAC0BEB2BEF}"/>
              </a:ext>
            </a:extLst>
          </p:cNvPr>
          <p:cNvGrpSpPr/>
          <p:nvPr userDrawn="1"/>
        </p:nvGrpSpPr>
        <p:grpSpPr>
          <a:xfrm>
            <a:off x="10518965" y="6034806"/>
            <a:ext cx="1085215" cy="118745"/>
            <a:chOff x="10518965" y="6034806"/>
            <a:chExt cx="1085215" cy="118745"/>
          </a:xfrm>
        </p:grpSpPr>
        <p:pic>
          <p:nvPicPr>
            <p:cNvPr id="16" name="object 12">
              <a:extLst>
                <a:ext uri="{FF2B5EF4-FFF2-40B4-BE49-F238E27FC236}">
                  <a16:creationId xmlns:a16="http://schemas.microsoft.com/office/drawing/2014/main" id="{BBC8E89C-F798-B42E-C649-2CD8BF3F4410}"/>
                </a:ext>
              </a:extLst>
            </p:cNvPr>
            <p:cNvPicPr/>
            <p:nvPr/>
          </p:nvPicPr>
          <p:blipFill>
            <a:blip r:embed="rId6" cstate="print"/>
            <a:stretch>
              <a:fillRect/>
            </a:stretch>
          </p:blipFill>
          <p:spPr>
            <a:xfrm>
              <a:off x="10518965" y="6035902"/>
              <a:ext cx="71031" cy="115735"/>
            </a:xfrm>
            <a:prstGeom prst="rect">
              <a:avLst/>
            </a:prstGeom>
          </p:spPr>
        </p:pic>
        <p:pic>
          <p:nvPicPr>
            <p:cNvPr id="17" name="object 13">
              <a:extLst>
                <a:ext uri="{FF2B5EF4-FFF2-40B4-BE49-F238E27FC236}">
                  <a16:creationId xmlns:a16="http://schemas.microsoft.com/office/drawing/2014/main" id="{889C6A3D-5588-A422-4DCB-96B4B5BEAD55}"/>
                </a:ext>
              </a:extLst>
            </p:cNvPr>
            <p:cNvPicPr/>
            <p:nvPr/>
          </p:nvPicPr>
          <p:blipFill>
            <a:blip r:embed="rId7" cstate="print"/>
            <a:stretch>
              <a:fillRect/>
            </a:stretch>
          </p:blipFill>
          <p:spPr>
            <a:xfrm>
              <a:off x="10613057" y="6034991"/>
              <a:ext cx="190657" cy="118228"/>
            </a:xfrm>
            <a:prstGeom prst="rect">
              <a:avLst/>
            </a:prstGeom>
          </p:spPr>
        </p:pic>
        <p:pic>
          <p:nvPicPr>
            <p:cNvPr id="18" name="object 14">
              <a:extLst>
                <a:ext uri="{FF2B5EF4-FFF2-40B4-BE49-F238E27FC236}">
                  <a16:creationId xmlns:a16="http://schemas.microsoft.com/office/drawing/2014/main" id="{28FB2DD6-7610-C272-40D5-7D61CC4D5C7A}"/>
                </a:ext>
              </a:extLst>
            </p:cNvPr>
            <p:cNvPicPr/>
            <p:nvPr/>
          </p:nvPicPr>
          <p:blipFill>
            <a:blip r:embed="rId8" cstate="print"/>
            <a:stretch>
              <a:fillRect/>
            </a:stretch>
          </p:blipFill>
          <p:spPr>
            <a:xfrm>
              <a:off x="10827508" y="6035352"/>
              <a:ext cx="93268" cy="117462"/>
            </a:xfrm>
            <a:prstGeom prst="rect">
              <a:avLst/>
            </a:prstGeom>
          </p:spPr>
        </p:pic>
        <p:pic>
          <p:nvPicPr>
            <p:cNvPr id="19" name="object 15">
              <a:extLst>
                <a:ext uri="{FF2B5EF4-FFF2-40B4-BE49-F238E27FC236}">
                  <a16:creationId xmlns:a16="http://schemas.microsoft.com/office/drawing/2014/main" id="{E77FC4B6-699B-20BE-B448-64648FCE6F0E}"/>
                </a:ext>
              </a:extLst>
            </p:cNvPr>
            <p:cNvPicPr/>
            <p:nvPr/>
          </p:nvPicPr>
          <p:blipFill>
            <a:blip r:embed="rId9" cstate="print"/>
            <a:stretch>
              <a:fillRect/>
            </a:stretch>
          </p:blipFill>
          <p:spPr>
            <a:xfrm>
              <a:off x="10941095" y="6036038"/>
              <a:ext cx="86728" cy="116776"/>
            </a:xfrm>
            <a:prstGeom prst="rect">
              <a:avLst/>
            </a:prstGeom>
          </p:spPr>
        </p:pic>
        <p:pic>
          <p:nvPicPr>
            <p:cNvPr id="20" name="object 16">
              <a:extLst>
                <a:ext uri="{FF2B5EF4-FFF2-40B4-BE49-F238E27FC236}">
                  <a16:creationId xmlns:a16="http://schemas.microsoft.com/office/drawing/2014/main" id="{E8CD8658-886E-5163-EB09-EDB4A45B3035}"/>
                </a:ext>
              </a:extLst>
            </p:cNvPr>
            <p:cNvPicPr/>
            <p:nvPr/>
          </p:nvPicPr>
          <p:blipFill>
            <a:blip r:embed="rId10" cstate="print"/>
            <a:stretch>
              <a:fillRect/>
            </a:stretch>
          </p:blipFill>
          <p:spPr>
            <a:xfrm>
              <a:off x="11048188" y="6035123"/>
              <a:ext cx="172477" cy="117690"/>
            </a:xfrm>
            <a:prstGeom prst="rect">
              <a:avLst/>
            </a:prstGeom>
          </p:spPr>
        </p:pic>
        <p:pic>
          <p:nvPicPr>
            <p:cNvPr id="21" name="object 17">
              <a:extLst>
                <a:ext uri="{FF2B5EF4-FFF2-40B4-BE49-F238E27FC236}">
                  <a16:creationId xmlns:a16="http://schemas.microsoft.com/office/drawing/2014/main" id="{42141925-5B3B-CE64-19CC-E2AAA7228A68}"/>
                </a:ext>
              </a:extLst>
            </p:cNvPr>
            <p:cNvPicPr/>
            <p:nvPr/>
          </p:nvPicPr>
          <p:blipFill>
            <a:blip r:embed="rId11" cstate="print"/>
            <a:stretch>
              <a:fillRect/>
            </a:stretch>
          </p:blipFill>
          <p:spPr>
            <a:xfrm>
              <a:off x="11241360" y="6036038"/>
              <a:ext cx="170746" cy="116776"/>
            </a:xfrm>
            <a:prstGeom prst="rect">
              <a:avLst/>
            </a:prstGeom>
          </p:spPr>
        </p:pic>
        <p:pic>
          <p:nvPicPr>
            <p:cNvPr id="22" name="object 18">
              <a:extLst>
                <a:ext uri="{FF2B5EF4-FFF2-40B4-BE49-F238E27FC236}">
                  <a16:creationId xmlns:a16="http://schemas.microsoft.com/office/drawing/2014/main" id="{820ED629-108F-6945-EA38-6D8244445F32}"/>
                </a:ext>
              </a:extLst>
            </p:cNvPr>
            <p:cNvPicPr/>
            <p:nvPr/>
          </p:nvPicPr>
          <p:blipFill>
            <a:blip r:embed="rId12" cstate="print"/>
            <a:stretch>
              <a:fillRect/>
            </a:stretch>
          </p:blipFill>
          <p:spPr>
            <a:xfrm>
              <a:off x="11442586" y="6034806"/>
              <a:ext cx="161450" cy="118413"/>
            </a:xfrm>
            <a:prstGeom prst="rect">
              <a:avLst/>
            </a:prstGeom>
          </p:spPr>
        </p:pic>
      </p:grpSp>
      <p:grpSp>
        <p:nvGrpSpPr>
          <p:cNvPr id="23" name="object 19">
            <a:extLst>
              <a:ext uri="{FF2B5EF4-FFF2-40B4-BE49-F238E27FC236}">
                <a16:creationId xmlns:a16="http://schemas.microsoft.com/office/drawing/2014/main" id="{2FF2C941-C532-21B7-025F-10AF0A3A0EA2}"/>
              </a:ext>
            </a:extLst>
          </p:cNvPr>
          <p:cNvGrpSpPr/>
          <p:nvPr userDrawn="1"/>
        </p:nvGrpSpPr>
        <p:grpSpPr>
          <a:xfrm>
            <a:off x="9883303" y="5704701"/>
            <a:ext cx="564515" cy="559435"/>
            <a:chOff x="9883303" y="5704701"/>
            <a:chExt cx="564515" cy="559435"/>
          </a:xfrm>
        </p:grpSpPr>
        <p:sp>
          <p:nvSpPr>
            <p:cNvPr id="24" name="object 20">
              <a:extLst>
                <a:ext uri="{FF2B5EF4-FFF2-40B4-BE49-F238E27FC236}">
                  <a16:creationId xmlns:a16="http://schemas.microsoft.com/office/drawing/2014/main" id="{97588DD6-58FE-F574-D71A-BF7F971280BF}"/>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5" name="object 21">
              <a:extLst>
                <a:ext uri="{FF2B5EF4-FFF2-40B4-BE49-F238E27FC236}">
                  <a16:creationId xmlns:a16="http://schemas.microsoft.com/office/drawing/2014/main" id="{1A1FB417-3344-EDDB-C643-D08516D126D4}"/>
                </a:ext>
              </a:extLst>
            </p:cNvPr>
            <p:cNvPicPr/>
            <p:nvPr/>
          </p:nvPicPr>
          <p:blipFill>
            <a:blip r:embed="rId13" cstate="print"/>
            <a:stretch>
              <a:fillRect/>
            </a:stretch>
          </p:blipFill>
          <p:spPr>
            <a:xfrm>
              <a:off x="10192574" y="6086944"/>
              <a:ext cx="235826" cy="177101"/>
            </a:xfrm>
            <a:prstGeom prst="rect">
              <a:avLst/>
            </a:prstGeom>
          </p:spPr>
        </p:pic>
        <p:sp>
          <p:nvSpPr>
            <p:cNvPr id="26" name="object 22">
              <a:extLst>
                <a:ext uri="{FF2B5EF4-FFF2-40B4-BE49-F238E27FC236}">
                  <a16:creationId xmlns:a16="http://schemas.microsoft.com/office/drawing/2014/main" id="{6115B001-7557-C978-7872-EAD2DBE118D4}"/>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7" name="object 23">
            <a:extLst>
              <a:ext uri="{FF2B5EF4-FFF2-40B4-BE49-F238E27FC236}">
                <a16:creationId xmlns:a16="http://schemas.microsoft.com/office/drawing/2014/main" id="{893A34E1-8CE5-8875-8354-58BFB8DB9C08}"/>
              </a:ext>
            </a:extLst>
          </p:cNvPr>
          <p:cNvGrpSpPr/>
          <p:nvPr userDrawn="1"/>
        </p:nvGrpSpPr>
        <p:grpSpPr>
          <a:xfrm>
            <a:off x="11115780" y="225845"/>
            <a:ext cx="736600" cy="803910"/>
            <a:chOff x="11115780" y="225845"/>
            <a:chExt cx="736600" cy="803910"/>
          </a:xfrm>
        </p:grpSpPr>
        <p:sp>
          <p:nvSpPr>
            <p:cNvPr id="28" name="object 24">
              <a:extLst>
                <a:ext uri="{FF2B5EF4-FFF2-40B4-BE49-F238E27FC236}">
                  <a16:creationId xmlns:a16="http://schemas.microsoft.com/office/drawing/2014/main" id="{EBA3A363-1131-FD81-5B7B-C5B5F8167467}"/>
                </a:ext>
              </a:extLst>
            </p:cNvPr>
            <p:cNvSpPr/>
            <p:nvPr/>
          </p:nvSpPr>
          <p:spPr>
            <a:xfrm>
              <a:off x="11115780" y="225845"/>
              <a:ext cx="736600" cy="803910"/>
            </a:xfrm>
            <a:custGeom>
              <a:avLst/>
              <a:gdLst/>
              <a:ahLst/>
              <a:cxnLst/>
              <a:rect l="l" t="t" r="r" b="b"/>
              <a:pathLst>
                <a:path w="736600" h="803910">
                  <a:moveTo>
                    <a:pt x="368301" y="0"/>
                  </a:moveTo>
                  <a:lnTo>
                    <a:pt x="329311" y="5086"/>
                  </a:lnTo>
                  <a:lnTo>
                    <a:pt x="292366" y="20345"/>
                  </a:lnTo>
                  <a:lnTo>
                    <a:pt x="75946" y="145300"/>
                  </a:lnTo>
                  <a:lnTo>
                    <a:pt x="44250" y="169665"/>
                  </a:lnTo>
                  <a:lnTo>
                    <a:pt x="20346" y="200890"/>
                  </a:lnTo>
                  <a:lnTo>
                    <a:pt x="5256" y="237203"/>
                  </a:lnTo>
                  <a:lnTo>
                    <a:pt x="0" y="276834"/>
                  </a:lnTo>
                  <a:lnTo>
                    <a:pt x="0" y="526732"/>
                  </a:lnTo>
                  <a:lnTo>
                    <a:pt x="5256" y="566363"/>
                  </a:lnTo>
                  <a:lnTo>
                    <a:pt x="20346" y="602675"/>
                  </a:lnTo>
                  <a:lnTo>
                    <a:pt x="44250" y="633895"/>
                  </a:lnTo>
                  <a:lnTo>
                    <a:pt x="75946" y="658253"/>
                  </a:lnTo>
                  <a:lnTo>
                    <a:pt x="292366" y="783209"/>
                  </a:lnTo>
                  <a:lnTo>
                    <a:pt x="329311" y="798475"/>
                  </a:lnTo>
                  <a:lnTo>
                    <a:pt x="368301" y="803563"/>
                  </a:lnTo>
                  <a:lnTo>
                    <a:pt x="407293" y="798475"/>
                  </a:lnTo>
                  <a:lnTo>
                    <a:pt x="444246" y="783209"/>
                  </a:lnTo>
                  <a:lnTo>
                    <a:pt x="660666" y="658253"/>
                  </a:lnTo>
                  <a:lnTo>
                    <a:pt x="692347" y="633895"/>
                  </a:lnTo>
                  <a:lnTo>
                    <a:pt x="716243" y="602675"/>
                  </a:lnTo>
                  <a:lnTo>
                    <a:pt x="731330" y="566363"/>
                  </a:lnTo>
                  <a:lnTo>
                    <a:pt x="736587" y="526732"/>
                  </a:lnTo>
                  <a:lnTo>
                    <a:pt x="736587" y="276834"/>
                  </a:lnTo>
                  <a:lnTo>
                    <a:pt x="731330" y="237203"/>
                  </a:lnTo>
                  <a:lnTo>
                    <a:pt x="716243" y="200890"/>
                  </a:lnTo>
                  <a:lnTo>
                    <a:pt x="692347" y="169665"/>
                  </a:lnTo>
                  <a:lnTo>
                    <a:pt x="660666" y="145300"/>
                  </a:lnTo>
                  <a:lnTo>
                    <a:pt x="444246" y="20345"/>
                  </a:lnTo>
                  <a:lnTo>
                    <a:pt x="407293" y="5086"/>
                  </a:lnTo>
                  <a:lnTo>
                    <a:pt x="368301" y="0"/>
                  </a:lnTo>
                  <a:close/>
                </a:path>
              </a:pathLst>
            </a:custGeom>
            <a:solidFill>
              <a:srgbClr val="ED6969"/>
            </a:solidFill>
          </p:spPr>
          <p:txBody>
            <a:bodyPr wrap="square" lIns="0" tIns="0" rIns="0" bIns="0" rtlCol="0"/>
            <a:lstStyle/>
            <a:p>
              <a:endParaRPr/>
            </a:p>
          </p:txBody>
        </p:sp>
        <p:sp>
          <p:nvSpPr>
            <p:cNvPr id="29" name="object 25">
              <a:extLst>
                <a:ext uri="{FF2B5EF4-FFF2-40B4-BE49-F238E27FC236}">
                  <a16:creationId xmlns:a16="http://schemas.microsoft.com/office/drawing/2014/main" id="{B9C6DFE5-A2F4-246C-EB1F-0B78B90F5F76}"/>
                </a:ext>
              </a:extLst>
            </p:cNvPr>
            <p:cNvSpPr/>
            <p:nvPr/>
          </p:nvSpPr>
          <p:spPr>
            <a:xfrm>
              <a:off x="11199845" y="468675"/>
              <a:ext cx="564515" cy="318770"/>
            </a:xfrm>
            <a:custGeom>
              <a:avLst/>
              <a:gdLst/>
              <a:ahLst/>
              <a:cxnLst/>
              <a:rect l="l" t="t" r="r" b="b"/>
              <a:pathLst>
                <a:path w="564515" h="318770">
                  <a:moveTo>
                    <a:pt x="218222" y="316229"/>
                  </a:moveTo>
                  <a:lnTo>
                    <a:pt x="206552" y="316229"/>
                  </a:lnTo>
                  <a:lnTo>
                    <a:pt x="206247" y="318769"/>
                  </a:lnTo>
                  <a:lnTo>
                    <a:pt x="211810" y="318769"/>
                  </a:lnTo>
                  <a:lnTo>
                    <a:pt x="217385" y="317499"/>
                  </a:lnTo>
                  <a:lnTo>
                    <a:pt x="218222" y="316229"/>
                  </a:lnTo>
                  <a:close/>
                </a:path>
                <a:path w="564515" h="318770">
                  <a:moveTo>
                    <a:pt x="491665" y="220979"/>
                  </a:moveTo>
                  <a:lnTo>
                    <a:pt x="453923" y="220979"/>
                  </a:lnTo>
                  <a:lnTo>
                    <a:pt x="456195" y="228599"/>
                  </a:lnTo>
                  <a:lnTo>
                    <a:pt x="459773" y="238759"/>
                  </a:lnTo>
                  <a:lnTo>
                    <a:pt x="463287" y="248919"/>
                  </a:lnTo>
                  <a:lnTo>
                    <a:pt x="465366" y="255269"/>
                  </a:lnTo>
                  <a:lnTo>
                    <a:pt x="465479" y="256539"/>
                  </a:lnTo>
                  <a:lnTo>
                    <a:pt x="465593" y="257809"/>
                  </a:lnTo>
                  <a:lnTo>
                    <a:pt x="465670" y="285749"/>
                  </a:lnTo>
                  <a:lnTo>
                    <a:pt x="460296" y="292099"/>
                  </a:lnTo>
                  <a:lnTo>
                    <a:pt x="454399" y="300989"/>
                  </a:lnTo>
                  <a:lnTo>
                    <a:pt x="450122" y="309879"/>
                  </a:lnTo>
                  <a:lnTo>
                    <a:pt x="449605" y="312419"/>
                  </a:lnTo>
                  <a:lnTo>
                    <a:pt x="452386" y="312419"/>
                  </a:lnTo>
                  <a:lnTo>
                    <a:pt x="451446" y="317499"/>
                  </a:lnTo>
                  <a:lnTo>
                    <a:pt x="453326" y="318769"/>
                  </a:lnTo>
                  <a:lnTo>
                    <a:pt x="455167" y="318769"/>
                  </a:lnTo>
                  <a:lnTo>
                    <a:pt x="466597" y="317499"/>
                  </a:lnTo>
                  <a:lnTo>
                    <a:pt x="472795" y="314959"/>
                  </a:lnTo>
                  <a:lnTo>
                    <a:pt x="472909" y="311149"/>
                  </a:lnTo>
                  <a:lnTo>
                    <a:pt x="473024" y="307339"/>
                  </a:lnTo>
                  <a:lnTo>
                    <a:pt x="473100" y="304799"/>
                  </a:lnTo>
                  <a:lnTo>
                    <a:pt x="474052" y="302259"/>
                  </a:lnTo>
                  <a:lnTo>
                    <a:pt x="474967" y="299719"/>
                  </a:lnTo>
                  <a:lnTo>
                    <a:pt x="483681" y="299719"/>
                  </a:lnTo>
                  <a:lnTo>
                    <a:pt x="484052" y="297179"/>
                  </a:lnTo>
                  <a:lnTo>
                    <a:pt x="484143" y="265429"/>
                  </a:lnTo>
                  <a:lnTo>
                    <a:pt x="484236" y="264159"/>
                  </a:lnTo>
                  <a:lnTo>
                    <a:pt x="484329" y="262889"/>
                  </a:lnTo>
                  <a:lnTo>
                    <a:pt x="484422" y="261619"/>
                  </a:lnTo>
                  <a:lnTo>
                    <a:pt x="484515" y="260349"/>
                  </a:lnTo>
                  <a:lnTo>
                    <a:pt x="484608" y="259079"/>
                  </a:lnTo>
                  <a:lnTo>
                    <a:pt x="484701" y="257809"/>
                  </a:lnTo>
                  <a:lnTo>
                    <a:pt x="485787" y="248919"/>
                  </a:lnTo>
                  <a:lnTo>
                    <a:pt x="487636" y="240029"/>
                  </a:lnTo>
                  <a:lnTo>
                    <a:pt x="489919" y="229869"/>
                  </a:lnTo>
                  <a:lnTo>
                    <a:pt x="491665" y="220979"/>
                  </a:lnTo>
                  <a:close/>
                </a:path>
                <a:path w="564515" h="318770">
                  <a:moveTo>
                    <a:pt x="242303" y="255269"/>
                  </a:moveTo>
                  <a:lnTo>
                    <a:pt x="213359" y="255269"/>
                  </a:lnTo>
                  <a:lnTo>
                    <a:pt x="213974" y="260349"/>
                  </a:lnTo>
                  <a:lnTo>
                    <a:pt x="215257" y="266699"/>
                  </a:lnTo>
                  <a:lnTo>
                    <a:pt x="216365" y="274319"/>
                  </a:lnTo>
                  <a:lnTo>
                    <a:pt x="216458" y="281939"/>
                  </a:lnTo>
                  <a:lnTo>
                    <a:pt x="215544" y="290829"/>
                  </a:lnTo>
                  <a:lnTo>
                    <a:pt x="210273" y="298449"/>
                  </a:lnTo>
                  <a:lnTo>
                    <a:pt x="207467" y="302259"/>
                  </a:lnTo>
                  <a:lnTo>
                    <a:pt x="204711" y="306069"/>
                  </a:lnTo>
                  <a:lnTo>
                    <a:pt x="200672" y="313689"/>
                  </a:lnTo>
                  <a:lnTo>
                    <a:pt x="200977" y="316229"/>
                  </a:lnTo>
                  <a:lnTo>
                    <a:pt x="201320" y="317499"/>
                  </a:lnTo>
                  <a:lnTo>
                    <a:pt x="206552" y="316229"/>
                  </a:lnTo>
                  <a:lnTo>
                    <a:pt x="218222" y="316229"/>
                  </a:lnTo>
                  <a:lnTo>
                    <a:pt x="223240" y="308609"/>
                  </a:lnTo>
                  <a:lnTo>
                    <a:pt x="226059" y="307339"/>
                  </a:lnTo>
                  <a:lnTo>
                    <a:pt x="228803" y="304799"/>
                  </a:lnTo>
                  <a:lnTo>
                    <a:pt x="235906" y="304799"/>
                  </a:lnTo>
                  <a:lnTo>
                    <a:pt x="237108" y="302259"/>
                  </a:lnTo>
                  <a:lnTo>
                    <a:pt x="238328" y="290829"/>
                  </a:lnTo>
                  <a:lnTo>
                    <a:pt x="238612" y="285749"/>
                  </a:lnTo>
                  <a:lnTo>
                    <a:pt x="238682" y="284479"/>
                  </a:lnTo>
                  <a:lnTo>
                    <a:pt x="238753" y="283209"/>
                  </a:lnTo>
                  <a:lnTo>
                    <a:pt x="238824" y="281939"/>
                  </a:lnTo>
                  <a:lnTo>
                    <a:pt x="238895" y="280669"/>
                  </a:lnTo>
                  <a:lnTo>
                    <a:pt x="239018" y="271779"/>
                  </a:lnTo>
                  <a:lnTo>
                    <a:pt x="239026" y="270509"/>
                  </a:lnTo>
                  <a:lnTo>
                    <a:pt x="239805" y="264159"/>
                  </a:lnTo>
                  <a:lnTo>
                    <a:pt x="242303" y="255269"/>
                  </a:lnTo>
                  <a:close/>
                </a:path>
                <a:path w="564515" h="318770">
                  <a:moveTo>
                    <a:pt x="186054" y="307339"/>
                  </a:moveTo>
                  <a:lnTo>
                    <a:pt x="168224" y="307339"/>
                  </a:lnTo>
                  <a:lnTo>
                    <a:pt x="165430" y="311149"/>
                  </a:lnTo>
                  <a:lnTo>
                    <a:pt x="169138" y="313689"/>
                  </a:lnTo>
                  <a:lnTo>
                    <a:pt x="172554" y="313689"/>
                  </a:lnTo>
                  <a:lnTo>
                    <a:pt x="178422" y="311149"/>
                  </a:lnTo>
                  <a:lnTo>
                    <a:pt x="184302" y="309879"/>
                  </a:lnTo>
                  <a:lnTo>
                    <a:pt x="186054" y="307339"/>
                  </a:lnTo>
                  <a:close/>
                </a:path>
                <a:path w="564515" h="318770">
                  <a:moveTo>
                    <a:pt x="492571" y="214629"/>
                  </a:moveTo>
                  <a:lnTo>
                    <a:pt x="279258" y="214629"/>
                  </a:lnTo>
                  <a:lnTo>
                    <a:pt x="292746" y="215899"/>
                  </a:lnTo>
                  <a:lnTo>
                    <a:pt x="310993" y="218439"/>
                  </a:lnTo>
                  <a:lnTo>
                    <a:pt x="334581" y="222249"/>
                  </a:lnTo>
                  <a:lnTo>
                    <a:pt x="361192" y="226059"/>
                  </a:lnTo>
                  <a:lnTo>
                    <a:pt x="385362" y="228599"/>
                  </a:lnTo>
                  <a:lnTo>
                    <a:pt x="409701" y="228599"/>
                  </a:lnTo>
                  <a:lnTo>
                    <a:pt x="411220" y="236219"/>
                  </a:lnTo>
                  <a:lnTo>
                    <a:pt x="414423" y="242569"/>
                  </a:lnTo>
                  <a:lnTo>
                    <a:pt x="417277" y="250189"/>
                  </a:lnTo>
                  <a:lnTo>
                    <a:pt x="417595" y="255269"/>
                  </a:lnTo>
                  <a:lnTo>
                    <a:pt x="417674" y="256539"/>
                  </a:lnTo>
                  <a:lnTo>
                    <a:pt x="417753" y="257809"/>
                  </a:lnTo>
                  <a:lnTo>
                    <a:pt x="416037" y="265429"/>
                  </a:lnTo>
                  <a:lnTo>
                    <a:pt x="413942" y="274319"/>
                  </a:lnTo>
                  <a:lnTo>
                    <a:pt x="411901" y="280669"/>
                  </a:lnTo>
                  <a:lnTo>
                    <a:pt x="408800" y="293369"/>
                  </a:lnTo>
                  <a:lnTo>
                    <a:pt x="397040" y="299719"/>
                  </a:lnTo>
                  <a:lnTo>
                    <a:pt x="389623" y="306069"/>
                  </a:lnTo>
                  <a:lnTo>
                    <a:pt x="395198" y="307339"/>
                  </a:lnTo>
                  <a:lnTo>
                    <a:pt x="394893" y="308609"/>
                  </a:lnTo>
                  <a:lnTo>
                    <a:pt x="407860" y="311149"/>
                  </a:lnTo>
                  <a:lnTo>
                    <a:pt x="414985" y="303529"/>
                  </a:lnTo>
                  <a:lnTo>
                    <a:pt x="416826" y="302259"/>
                  </a:lnTo>
                  <a:lnTo>
                    <a:pt x="420252" y="302259"/>
                  </a:lnTo>
                  <a:lnTo>
                    <a:pt x="421342" y="300989"/>
                  </a:lnTo>
                  <a:lnTo>
                    <a:pt x="425221" y="293369"/>
                  </a:lnTo>
                  <a:lnTo>
                    <a:pt x="428461" y="283209"/>
                  </a:lnTo>
                  <a:lnTo>
                    <a:pt x="429818" y="276859"/>
                  </a:lnTo>
                  <a:lnTo>
                    <a:pt x="431683" y="270509"/>
                  </a:lnTo>
                  <a:lnTo>
                    <a:pt x="435922" y="259079"/>
                  </a:lnTo>
                  <a:lnTo>
                    <a:pt x="440507" y="248919"/>
                  </a:lnTo>
                  <a:lnTo>
                    <a:pt x="443407" y="241299"/>
                  </a:lnTo>
                  <a:lnTo>
                    <a:pt x="445287" y="234949"/>
                  </a:lnTo>
                  <a:lnTo>
                    <a:pt x="445287" y="224789"/>
                  </a:lnTo>
                  <a:lnTo>
                    <a:pt x="447763" y="224789"/>
                  </a:lnTo>
                  <a:lnTo>
                    <a:pt x="453923" y="220979"/>
                  </a:lnTo>
                  <a:lnTo>
                    <a:pt x="491665" y="220979"/>
                  </a:lnTo>
                  <a:lnTo>
                    <a:pt x="491915" y="219709"/>
                  </a:lnTo>
                  <a:lnTo>
                    <a:pt x="492571" y="214629"/>
                  </a:lnTo>
                  <a:close/>
                </a:path>
                <a:path w="564515" h="318770">
                  <a:moveTo>
                    <a:pt x="495901" y="203199"/>
                  </a:moveTo>
                  <a:lnTo>
                    <a:pt x="129870" y="203199"/>
                  </a:lnTo>
                  <a:lnTo>
                    <a:pt x="150025" y="213359"/>
                  </a:lnTo>
                  <a:lnTo>
                    <a:pt x="168116" y="219709"/>
                  </a:lnTo>
                  <a:lnTo>
                    <a:pt x="181158" y="222249"/>
                  </a:lnTo>
                  <a:lnTo>
                    <a:pt x="186169" y="223519"/>
                  </a:lnTo>
                  <a:lnTo>
                    <a:pt x="186539" y="234949"/>
                  </a:lnTo>
                  <a:lnTo>
                    <a:pt x="187160" y="255269"/>
                  </a:lnTo>
                  <a:lnTo>
                    <a:pt x="187070" y="269239"/>
                  </a:lnTo>
                  <a:lnTo>
                    <a:pt x="186983" y="271779"/>
                  </a:lnTo>
                  <a:lnTo>
                    <a:pt x="186896" y="274319"/>
                  </a:lnTo>
                  <a:lnTo>
                    <a:pt x="186809" y="276859"/>
                  </a:lnTo>
                  <a:lnTo>
                    <a:pt x="186766" y="278129"/>
                  </a:lnTo>
                  <a:lnTo>
                    <a:pt x="180886" y="284479"/>
                  </a:lnTo>
                  <a:lnTo>
                    <a:pt x="174688" y="299719"/>
                  </a:lnTo>
                  <a:lnTo>
                    <a:pt x="160477" y="306069"/>
                  </a:lnTo>
                  <a:lnTo>
                    <a:pt x="159880" y="308609"/>
                  </a:lnTo>
                  <a:lnTo>
                    <a:pt x="165747" y="308609"/>
                  </a:lnTo>
                  <a:lnTo>
                    <a:pt x="168224" y="307339"/>
                  </a:lnTo>
                  <a:lnTo>
                    <a:pt x="186054" y="307339"/>
                  </a:lnTo>
                  <a:lnTo>
                    <a:pt x="189560" y="302259"/>
                  </a:lnTo>
                  <a:lnTo>
                    <a:pt x="192036" y="299719"/>
                  </a:lnTo>
                  <a:lnTo>
                    <a:pt x="199877" y="299719"/>
                  </a:lnTo>
                  <a:lnTo>
                    <a:pt x="202844" y="284479"/>
                  </a:lnTo>
                  <a:lnTo>
                    <a:pt x="213359" y="255269"/>
                  </a:lnTo>
                  <a:lnTo>
                    <a:pt x="242303" y="255269"/>
                  </a:lnTo>
                  <a:lnTo>
                    <a:pt x="244477" y="247649"/>
                  </a:lnTo>
                  <a:lnTo>
                    <a:pt x="246456" y="237489"/>
                  </a:lnTo>
                  <a:lnTo>
                    <a:pt x="248323" y="226059"/>
                  </a:lnTo>
                  <a:lnTo>
                    <a:pt x="246456" y="218439"/>
                  </a:lnTo>
                  <a:lnTo>
                    <a:pt x="251091" y="218439"/>
                  </a:lnTo>
                  <a:lnTo>
                    <a:pt x="260045" y="214629"/>
                  </a:lnTo>
                  <a:lnTo>
                    <a:pt x="492571" y="214629"/>
                  </a:lnTo>
                  <a:lnTo>
                    <a:pt x="492899" y="212089"/>
                  </a:lnTo>
                  <a:lnTo>
                    <a:pt x="495901" y="203199"/>
                  </a:lnTo>
                  <a:close/>
                </a:path>
                <a:path w="564515" h="318770">
                  <a:moveTo>
                    <a:pt x="483681" y="299719"/>
                  </a:moveTo>
                  <a:lnTo>
                    <a:pt x="474967" y="299719"/>
                  </a:lnTo>
                  <a:lnTo>
                    <a:pt x="475894" y="300989"/>
                  </a:lnTo>
                  <a:lnTo>
                    <a:pt x="475894" y="307339"/>
                  </a:lnTo>
                  <a:lnTo>
                    <a:pt x="481761" y="304799"/>
                  </a:lnTo>
                  <a:lnTo>
                    <a:pt x="483311" y="302259"/>
                  </a:lnTo>
                  <a:lnTo>
                    <a:pt x="483681" y="299719"/>
                  </a:lnTo>
                  <a:close/>
                </a:path>
                <a:path w="564515" h="318770">
                  <a:moveTo>
                    <a:pt x="235906" y="304799"/>
                  </a:moveTo>
                  <a:lnTo>
                    <a:pt x="228803" y="304799"/>
                  </a:lnTo>
                  <a:lnTo>
                    <a:pt x="232536" y="306069"/>
                  </a:lnTo>
                  <a:lnTo>
                    <a:pt x="235305" y="306069"/>
                  </a:lnTo>
                  <a:lnTo>
                    <a:pt x="235906" y="304799"/>
                  </a:lnTo>
                  <a:close/>
                </a:path>
                <a:path w="564515" h="318770">
                  <a:moveTo>
                    <a:pt x="199877" y="299719"/>
                  </a:moveTo>
                  <a:lnTo>
                    <a:pt x="192036" y="299719"/>
                  </a:lnTo>
                  <a:lnTo>
                    <a:pt x="194182" y="304799"/>
                  </a:lnTo>
                  <a:lnTo>
                    <a:pt x="199135" y="303529"/>
                  </a:lnTo>
                  <a:lnTo>
                    <a:pt x="199877" y="299719"/>
                  </a:lnTo>
                  <a:close/>
                </a:path>
                <a:path w="564515" h="318770">
                  <a:moveTo>
                    <a:pt x="420252" y="302259"/>
                  </a:moveTo>
                  <a:lnTo>
                    <a:pt x="416826" y="302259"/>
                  </a:lnTo>
                  <a:lnTo>
                    <a:pt x="414667" y="304799"/>
                  </a:lnTo>
                  <a:lnTo>
                    <a:pt x="418071" y="304799"/>
                  </a:lnTo>
                  <a:lnTo>
                    <a:pt x="420252" y="302259"/>
                  </a:lnTo>
                  <a:close/>
                </a:path>
                <a:path w="564515" h="318770">
                  <a:moveTo>
                    <a:pt x="4940" y="176529"/>
                  </a:moveTo>
                  <a:lnTo>
                    <a:pt x="0" y="182879"/>
                  </a:lnTo>
                  <a:lnTo>
                    <a:pt x="6184" y="186689"/>
                  </a:lnTo>
                  <a:lnTo>
                    <a:pt x="11764" y="193039"/>
                  </a:lnTo>
                  <a:lnTo>
                    <a:pt x="18162" y="200659"/>
                  </a:lnTo>
                  <a:lnTo>
                    <a:pt x="23753" y="208279"/>
                  </a:lnTo>
                  <a:lnTo>
                    <a:pt x="26911" y="212089"/>
                  </a:lnTo>
                  <a:lnTo>
                    <a:pt x="28765" y="212089"/>
                  </a:lnTo>
                  <a:lnTo>
                    <a:pt x="30302" y="207009"/>
                  </a:lnTo>
                  <a:lnTo>
                    <a:pt x="41808" y="207009"/>
                  </a:lnTo>
                  <a:lnTo>
                    <a:pt x="50723" y="203199"/>
                  </a:lnTo>
                  <a:lnTo>
                    <a:pt x="495901" y="203199"/>
                  </a:lnTo>
                  <a:lnTo>
                    <a:pt x="497187" y="199389"/>
                  </a:lnTo>
                  <a:lnTo>
                    <a:pt x="506579" y="181609"/>
                  </a:lnTo>
                  <a:lnTo>
                    <a:pt x="13004" y="181609"/>
                  </a:lnTo>
                  <a:lnTo>
                    <a:pt x="11760" y="177799"/>
                  </a:lnTo>
                  <a:lnTo>
                    <a:pt x="4940" y="176529"/>
                  </a:lnTo>
                  <a:close/>
                </a:path>
                <a:path w="564515" h="318770">
                  <a:moveTo>
                    <a:pt x="129870" y="203199"/>
                  </a:moveTo>
                  <a:lnTo>
                    <a:pt x="56299" y="203199"/>
                  </a:lnTo>
                  <a:lnTo>
                    <a:pt x="57835" y="210819"/>
                  </a:lnTo>
                  <a:lnTo>
                    <a:pt x="70192" y="212089"/>
                  </a:lnTo>
                  <a:lnTo>
                    <a:pt x="77793" y="212089"/>
                  </a:lnTo>
                  <a:lnTo>
                    <a:pt x="84075" y="210819"/>
                  </a:lnTo>
                  <a:lnTo>
                    <a:pt x="92151" y="209549"/>
                  </a:lnTo>
                  <a:lnTo>
                    <a:pt x="105130" y="208279"/>
                  </a:lnTo>
                  <a:lnTo>
                    <a:pt x="127088" y="208279"/>
                  </a:lnTo>
                  <a:lnTo>
                    <a:pt x="129870" y="203199"/>
                  </a:lnTo>
                  <a:close/>
                </a:path>
                <a:path w="564515" h="318770">
                  <a:moveTo>
                    <a:pt x="41808" y="207009"/>
                  </a:moveTo>
                  <a:lnTo>
                    <a:pt x="30302" y="207009"/>
                  </a:lnTo>
                  <a:lnTo>
                    <a:pt x="35864" y="209549"/>
                  </a:lnTo>
                  <a:lnTo>
                    <a:pt x="41808" y="207009"/>
                  </a:lnTo>
                  <a:close/>
                </a:path>
                <a:path w="564515" h="318770">
                  <a:moveTo>
                    <a:pt x="17932" y="53339"/>
                  </a:moveTo>
                  <a:lnTo>
                    <a:pt x="15455" y="53339"/>
                  </a:lnTo>
                  <a:lnTo>
                    <a:pt x="12064" y="54609"/>
                  </a:lnTo>
                  <a:lnTo>
                    <a:pt x="9588" y="72389"/>
                  </a:lnTo>
                  <a:lnTo>
                    <a:pt x="10043" y="83819"/>
                  </a:lnTo>
                  <a:lnTo>
                    <a:pt x="13715" y="90169"/>
                  </a:lnTo>
                  <a:lnTo>
                    <a:pt x="18493" y="92709"/>
                  </a:lnTo>
                  <a:lnTo>
                    <a:pt x="22263" y="93979"/>
                  </a:lnTo>
                  <a:lnTo>
                    <a:pt x="25666" y="95249"/>
                  </a:lnTo>
                  <a:lnTo>
                    <a:pt x="28117" y="95249"/>
                  </a:lnTo>
                  <a:lnTo>
                    <a:pt x="36804" y="102869"/>
                  </a:lnTo>
                  <a:lnTo>
                    <a:pt x="42684" y="105409"/>
                  </a:lnTo>
                  <a:lnTo>
                    <a:pt x="39281" y="109219"/>
                  </a:lnTo>
                  <a:lnTo>
                    <a:pt x="40830" y="121919"/>
                  </a:lnTo>
                  <a:lnTo>
                    <a:pt x="43281" y="135889"/>
                  </a:lnTo>
                  <a:lnTo>
                    <a:pt x="44221" y="152399"/>
                  </a:lnTo>
                  <a:lnTo>
                    <a:pt x="39890" y="156209"/>
                  </a:lnTo>
                  <a:lnTo>
                    <a:pt x="40512" y="157479"/>
                  </a:lnTo>
                  <a:lnTo>
                    <a:pt x="34950" y="161289"/>
                  </a:lnTo>
                  <a:lnTo>
                    <a:pt x="30632" y="168909"/>
                  </a:lnTo>
                  <a:lnTo>
                    <a:pt x="25666" y="172719"/>
                  </a:lnTo>
                  <a:lnTo>
                    <a:pt x="23494" y="173989"/>
                  </a:lnTo>
                  <a:lnTo>
                    <a:pt x="19799" y="175259"/>
                  </a:lnTo>
                  <a:lnTo>
                    <a:pt x="19176" y="176529"/>
                  </a:lnTo>
                  <a:lnTo>
                    <a:pt x="14846" y="179069"/>
                  </a:lnTo>
                  <a:lnTo>
                    <a:pt x="16090" y="181609"/>
                  </a:lnTo>
                  <a:lnTo>
                    <a:pt x="506579" y="181609"/>
                  </a:lnTo>
                  <a:lnTo>
                    <a:pt x="516554" y="160019"/>
                  </a:lnTo>
                  <a:lnTo>
                    <a:pt x="522592" y="142239"/>
                  </a:lnTo>
                  <a:lnTo>
                    <a:pt x="523301" y="124459"/>
                  </a:lnTo>
                  <a:lnTo>
                    <a:pt x="521544" y="105409"/>
                  </a:lnTo>
                  <a:lnTo>
                    <a:pt x="519149" y="90169"/>
                  </a:lnTo>
                  <a:lnTo>
                    <a:pt x="518908" y="88899"/>
                  </a:lnTo>
                  <a:lnTo>
                    <a:pt x="49466" y="88899"/>
                  </a:lnTo>
                  <a:lnTo>
                    <a:pt x="44221" y="85089"/>
                  </a:lnTo>
                  <a:lnTo>
                    <a:pt x="36169" y="76199"/>
                  </a:lnTo>
                  <a:lnTo>
                    <a:pt x="25666" y="68579"/>
                  </a:lnTo>
                  <a:lnTo>
                    <a:pt x="20396" y="54609"/>
                  </a:lnTo>
                  <a:lnTo>
                    <a:pt x="17932" y="53339"/>
                  </a:lnTo>
                  <a:close/>
                </a:path>
                <a:path w="564515" h="318770">
                  <a:moveTo>
                    <a:pt x="59994" y="48259"/>
                  </a:moveTo>
                  <a:lnTo>
                    <a:pt x="51320" y="48259"/>
                  </a:lnTo>
                  <a:lnTo>
                    <a:pt x="49466" y="58419"/>
                  </a:lnTo>
                  <a:lnTo>
                    <a:pt x="49466" y="88899"/>
                  </a:lnTo>
                  <a:lnTo>
                    <a:pt x="518908" y="88899"/>
                  </a:lnTo>
                  <a:lnTo>
                    <a:pt x="517944" y="83819"/>
                  </a:lnTo>
                  <a:lnTo>
                    <a:pt x="530981" y="78739"/>
                  </a:lnTo>
                  <a:lnTo>
                    <a:pt x="84112" y="78739"/>
                  </a:lnTo>
                  <a:lnTo>
                    <a:pt x="81940" y="72389"/>
                  </a:lnTo>
                  <a:lnTo>
                    <a:pt x="71119" y="66039"/>
                  </a:lnTo>
                  <a:lnTo>
                    <a:pt x="63703" y="62229"/>
                  </a:lnTo>
                  <a:lnTo>
                    <a:pt x="59994" y="48259"/>
                  </a:lnTo>
                  <a:close/>
                </a:path>
                <a:path w="564515" h="318770">
                  <a:moveTo>
                    <a:pt x="399700" y="29209"/>
                  </a:moveTo>
                  <a:lnTo>
                    <a:pt x="344533" y="31749"/>
                  </a:lnTo>
                  <a:lnTo>
                    <a:pt x="307657" y="34289"/>
                  </a:lnTo>
                  <a:lnTo>
                    <a:pt x="282620" y="35559"/>
                  </a:lnTo>
                  <a:lnTo>
                    <a:pt x="255924" y="40639"/>
                  </a:lnTo>
                  <a:lnTo>
                    <a:pt x="232065" y="45719"/>
                  </a:lnTo>
                  <a:lnTo>
                    <a:pt x="215544" y="48259"/>
                  </a:lnTo>
                  <a:lnTo>
                    <a:pt x="200718" y="50799"/>
                  </a:lnTo>
                  <a:lnTo>
                    <a:pt x="162260" y="53339"/>
                  </a:lnTo>
                  <a:lnTo>
                    <a:pt x="146570" y="53339"/>
                  </a:lnTo>
                  <a:lnTo>
                    <a:pt x="129766" y="57149"/>
                  </a:lnTo>
                  <a:lnTo>
                    <a:pt x="109078" y="66039"/>
                  </a:lnTo>
                  <a:lnTo>
                    <a:pt x="84112" y="78739"/>
                  </a:lnTo>
                  <a:lnTo>
                    <a:pt x="530981" y="78739"/>
                  </a:lnTo>
                  <a:lnTo>
                    <a:pt x="540759" y="74929"/>
                  </a:lnTo>
                  <a:lnTo>
                    <a:pt x="553162" y="67309"/>
                  </a:lnTo>
                  <a:lnTo>
                    <a:pt x="558683" y="58419"/>
                  </a:lnTo>
                  <a:lnTo>
                    <a:pt x="504964" y="58419"/>
                  </a:lnTo>
                  <a:lnTo>
                    <a:pt x="458172" y="35559"/>
                  </a:lnTo>
                  <a:lnTo>
                    <a:pt x="399700" y="29209"/>
                  </a:lnTo>
                  <a:close/>
                </a:path>
                <a:path w="564515" h="318770">
                  <a:moveTo>
                    <a:pt x="538048" y="15239"/>
                  </a:moveTo>
                  <a:lnTo>
                    <a:pt x="526833" y="15239"/>
                  </a:lnTo>
                  <a:lnTo>
                    <a:pt x="518579" y="24129"/>
                  </a:lnTo>
                  <a:lnTo>
                    <a:pt x="518468" y="30479"/>
                  </a:lnTo>
                  <a:lnTo>
                    <a:pt x="518358" y="36829"/>
                  </a:lnTo>
                  <a:lnTo>
                    <a:pt x="524844" y="44449"/>
                  </a:lnTo>
                  <a:lnTo>
                    <a:pt x="532671" y="48259"/>
                  </a:lnTo>
                  <a:lnTo>
                    <a:pt x="536473" y="49529"/>
                  </a:lnTo>
                  <a:lnTo>
                    <a:pt x="529471" y="55879"/>
                  </a:lnTo>
                  <a:lnTo>
                    <a:pt x="518871" y="58419"/>
                  </a:lnTo>
                  <a:lnTo>
                    <a:pt x="558683" y="58419"/>
                  </a:lnTo>
                  <a:lnTo>
                    <a:pt x="559472" y="57149"/>
                  </a:lnTo>
                  <a:lnTo>
                    <a:pt x="561890" y="46989"/>
                  </a:lnTo>
                  <a:lnTo>
                    <a:pt x="541769" y="46989"/>
                  </a:lnTo>
                  <a:lnTo>
                    <a:pt x="526287" y="31749"/>
                  </a:lnTo>
                  <a:lnTo>
                    <a:pt x="532790" y="27939"/>
                  </a:lnTo>
                  <a:lnTo>
                    <a:pt x="550140" y="27939"/>
                  </a:lnTo>
                  <a:lnTo>
                    <a:pt x="547872" y="21589"/>
                  </a:lnTo>
                  <a:lnTo>
                    <a:pt x="538048" y="15239"/>
                  </a:lnTo>
                  <a:close/>
                </a:path>
                <a:path w="564515" h="318770">
                  <a:moveTo>
                    <a:pt x="550140" y="27939"/>
                  </a:moveTo>
                  <a:lnTo>
                    <a:pt x="532790" y="27939"/>
                  </a:lnTo>
                  <a:lnTo>
                    <a:pt x="541451" y="30479"/>
                  </a:lnTo>
                  <a:lnTo>
                    <a:pt x="546404" y="36829"/>
                  </a:lnTo>
                  <a:lnTo>
                    <a:pt x="543318" y="40639"/>
                  </a:lnTo>
                  <a:lnTo>
                    <a:pt x="541769" y="46989"/>
                  </a:lnTo>
                  <a:lnTo>
                    <a:pt x="561890" y="46989"/>
                  </a:lnTo>
                  <a:lnTo>
                    <a:pt x="564006" y="38099"/>
                  </a:lnTo>
                  <a:lnTo>
                    <a:pt x="564043" y="33019"/>
                  </a:lnTo>
                  <a:lnTo>
                    <a:pt x="551954" y="33019"/>
                  </a:lnTo>
                  <a:lnTo>
                    <a:pt x="550140" y="27939"/>
                  </a:lnTo>
                  <a:close/>
                </a:path>
                <a:path w="564515" h="318770">
                  <a:moveTo>
                    <a:pt x="545452" y="0"/>
                  </a:moveTo>
                  <a:lnTo>
                    <a:pt x="544207" y="2539"/>
                  </a:lnTo>
                  <a:lnTo>
                    <a:pt x="548538" y="3809"/>
                  </a:lnTo>
                  <a:lnTo>
                    <a:pt x="555358" y="16509"/>
                  </a:lnTo>
                  <a:lnTo>
                    <a:pt x="551954" y="33019"/>
                  </a:lnTo>
                  <a:lnTo>
                    <a:pt x="564043" y="33019"/>
                  </a:lnTo>
                  <a:lnTo>
                    <a:pt x="564154" y="17779"/>
                  </a:lnTo>
                  <a:lnTo>
                    <a:pt x="557749" y="6349"/>
                  </a:lnTo>
                  <a:lnTo>
                    <a:pt x="549833" y="1269"/>
                  </a:lnTo>
                  <a:lnTo>
                    <a:pt x="545452" y="0"/>
                  </a:lnTo>
                  <a:close/>
                </a:path>
              </a:pathLst>
            </a:custGeom>
            <a:solidFill>
              <a:srgbClr val="FFFFFF"/>
            </a:solidFill>
          </p:spPr>
          <p:txBody>
            <a:bodyPr wrap="square" lIns="0" tIns="0" rIns="0" bIns="0" rtlCol="0"/>
            <a:lstStyle/>
            <a:p>
              <a:endParaRPr/>
            </a:p>
          </p:txBody>
        </p:sp>
      </p:grpSp>
      <p:grpSp>
        <p:nvGrpSpPr>
          <p:cNvPr id="30" name="object 26">
            <a:extLst>
              <a:ext uri="{FF2B5EF4-FFF2-40B4-BE49-F238E27FC236}">
                <a16:creationId xmlns:a16="http://schemas.microsoft.com/office/drawing/2014/main" id="{E7C4ADEF-40A1-73FA-D11A-E876D4CF1A63}"/>
              </a:ext>
            </a:extLst>
          </p:cNvPr>
          <p:cNvGrpSpPr/>
          <p:nvPr userDrawn="1"/>
        </p:nvGrpSpPr>
        <p:grpSpPr>
          <a:xfrm>
            <a:off x="1494853" y="1738337"/>
            <a:ext cx="8199755" cy="1862455"/>
            <a:chOff x="1494853" y="1738337"/>
            <a:chExt cx="8199755" cy="1862455"/>
          </a:xfrm>
        </p:grpSpPr>
        <p:sp>
          <p:nvSpPr>
            <p:cNvPr id="31" name="object 27">
              <a:extLst>
                <a:ext uri="{FF2B5EF4-FFF2-40B4-BE49-F238E27FC236}">
                  <a16:creationId xmlns:a16="http://schemas.microsoft.com/office/drawing/2014/main" id="{CCB71E9F-7C65-D458-5114-F5C895A3532E}"/>
                </a:ext>
              </a:extLst>
            </p:cNvPr>
            <p:cNvSpPr/>
            <p:nvPr/>
          </p:nvSpPr>
          <p:spPr>
            <a:xfrm>
              <a:off x="2501722" y="3329673"/>
              <a:ext cx="7192645" cy="271145"/>
            </a:xfrm>
            <a:custGeom>
              <a:avLst/>
              <a:gdLst/>
              <a:ahLst/>
              <a:cxnLst/>
              <a:rect l="l" t="t" r="r" b="b"/>
              <a:pathLst>
                <a:path w="7192645" h="271145">
                  <a:moveTo>
                    <a:pt x="265658" y="132829"/>
                  </a:moveTo>
                  <a:lnTo>
                    <a:pt x="132829" y="0"/>
                  </a:lnTo>
                  <a:lnTo>
                    <a:pt x="0" y="132829"/>
                  </a:lnTo>
                  <a:lnTo>
                    <a:pt x="132829" y="265658"/>
                  </a:lnTo>
                  <a:lnTo>
                    <a:pt x="265658" y="132829"/>
                  </a:lnTo>
                  <a:close/>
                </a:path>
                <a:path w="7192645" h="271145">
                  <a:moveTo>
                    <a:pt x="2574531" y="132829"/>
                  </a:moveTo>
                  <a:lnTo>
                    <a:pt x="2441702" y="0"/>
                  </a:lnTo>
                  <a:lnTo>
                    <a:pt x="2308872" y="132829"/>
                  </a:lnTo>
                  <a:lnTo>
                    <a:pt x="2441702" y="265658"/>
                  </a:lnTo>
                  <a:lnTo>
                    <a:pt x="2574531" y="132829"/>
                  </a:lnTo>
                  <a:close/>
                </a:path>
                <a:path w="7192645" h="271145">
                  <a:moveTo>
                    <a:pt x="4883404" y="138277"/>
                  </a:moveTo>
                  <a:lnTo>
                    <a:pt x="4750574" y="5448"/>
                  </a:lnTo>
                  <a:lnTo>
                    <a:pt x="4617745" y="138277"/>
                  </a:lnTo>
                  <a:lnTo>
                    <a:pt x="4750574" y="271106"/>
                  </a:lnTo>
                  <a:lnTo>
                    <a:pt x="4883404" y="138277"/>
                  </a:lnTo>
                  <a:close/>
                </a:path>
                <a:path w="7192645" h="271145">
                  <a:moveTo>
                    <a:pt x="7192277" y="132829"/>
                  </a:moveTo>
                  <a:lnTo>
                    <a:pt x="7059447" y="0"/>
                  </a:lnTo>
                  <a:lnTo>
                    <a:pt x="6926618" y="132829"/>
                  </a:lnTo>
                  <a:lnTo>
                    <a:pt x="7059447" y="265658"/>
                  </a:lnTo>
                  <a:lnTo>
                    <a:pt x="7192277" y="132829"/>
                  </a:lnTo>
                  <a:close/>
                </a:path>
              </a:pathLst>
            </a:custGeom>
            <a:solidFill>
              <a:srgbClr val="ED6869"/>
            </a:solidFill>
          </p:spPr>
          <p:txBody>
            <a:bodyPr wrap="square" lIns="0" tIns="0" rIns="0" bIns="0" rtlCol="0"/>
            <a:lstStyle/>
            <a:p>
              <a:endParaRPr/>
            </a:p>
          </p:txBody>
        </p:sp>
        <p:pic>
          <p:nvPicPr>
            <p:cNvPr id="32" name="object 28">
              <a:extLst>
                <a:ext uri="{FF2B5EF4-FFF2-40B4-BE49-F238E27FC236}">
                  <a16:creationId xmlns:a16="http://schemas.microsoft.com/office/drawing/2014/main" id="{7B2C7BF4-BC1B-0D6B-FC19-10B5BA593907}"/>
                </a:ext>
              </a:extLst>
            </p:cNvPr>
            <p:cNvPicPr/>
            <p:nvPr/>
          </p:nvPicPr>
          <p:blipFill>
            <a:blip r:embed="rId14" cstate="print"/>
            <a:stretch>
              <a:fillRect/>
            </a:stretch>
          </p:blipFill>
          <p:spPr>
            <a:xfrm>
              <a:off x="1500898" y="1744357"/>
              <a:ext cx="2267331" cy="1718144"/>
            </a:xfrm>
            <a:prstGeom prst="rect">
              <a:avLst/>
            </a:prstGeom>
          </p:spPr>
        </p:pic>
        <p:sp>
          <p:nvSpPr>
            <p:cNvPr id="33" name="object 29">
              <a:extLst>
                <a:ext uri="{FF2B5EF4-FFF2-40B4-BE49-F238E27FC236}">
                  <a16:creationId xmlns:a16="http://schemas.microsoft.com/office/drawing/2014/main" id="{68C09394-6143-A2AC-DDA9-1E9316E64A3D}"/>
                </a:ext>
              </a:extLst>
            </p:cNvPr>
            <p:cNvSpPr/>
            <p:nvPr/>
          </p:nvSpPr>
          <p:spPr>
            <a:xfrm>
              <a:off x="1500886" y="1744370"/>
              <a:ext cx="2267585" cy="1718310"/>
            </a:xfrm>
            <a:custGeom>
              <a:avLst/>
              <a:gdLst/>
              <a:ahLst/>
              <a:cxnLst/>
              <a:rect l="l" t="t" r="r" b="b"/>
              <a:pathLst>
                <a:path w="2267585" h="1718310">
                  <a:moveTo>
                    <a:pt x="0" y="1718132"/>
                  </a:moveTo>
                  <a:lnTo>
                    <a:pt x="2267343" y="1718132"/>
                  </a:lnTo>
                  <a:lnTo>
                    <a:pt x="2267343" y="0"/>
                  </a:lnTo>
                  <a:lnTo>
                    <a:pt x="0" y="0"/>
                  </a:lnTo>
                  <a:lnTo>
                    <a:pt x="0" y="1718132"/>
                  </a:lnTo>
                  <a:close/>
                </a:path>
              </a:pathLst>
            </a:custGeom>
            <a:ln w="12052">
              <a:solidFill>
                <a:srgbClr val="ED6869"/>
              </a:solidFill>
            </a:ln>
          </p:spPr>
          <p:txBody>
            <a:bodyPr wrap="square" lIns="0" tIns="0" rIns="0" bIns="0" rtlCol="0"/>
            <a:lstStyle/>
            <a:p>
              <a:endParaRPr/>
            </a:p>
          </p:txBody>
        </p:sp>
      </p:grpSp>
      <p:sp>
        <p:nvSpPr>
          <p:cNvPr id="34" name="object 30">
            <a:extLst>
              <a:ext uri="{FF2B5EF4-FFF2-40B4-BE49-F238E27FC236}">
                <a16:creationId xmlns:a16="http://schemas.microsoft.com/office/drawing/2014/main" id="{38115D19-C9EB-8AEB-8017-C4C895EC199D}"/>
              </a:ext>
            </a:extLst>
          </p:cNvPr>
          <p:cNvSpPr txBox="1"/>
          <p:nvPr userDrawn="1"/>
        </p:nvSpPr>
        <p:spPr>
          <a:xfrm>
            <a:off x="2176719" y="3540691"/>
            <a:ext cx="918210" cy="981075"/>
          </a:xfrm>
          <a:prstGeom prst="rect">
            <a:avLst/>
          </a:prstGeom>
        </p:spPr>
        <p:txBody>
          <a:bodyPr vert="horz" wrap="square" lIns="0" tIns="17145" rIns="0" bIns="0" rtlCol="0">
            <a:spAutoFit/>
          </a:bodyPr>
          <a:lstStyle/>
          <a:p>
            <a:pPr algn="ctr">
              <a:lnSpc>
                <a:spcPct val="100000"/>
              </a:lnSpc>
              <a:spcBef>
                <a:spcPts val="135"/>
              </a:spcBef>
            </a:pPr>
            <a:r>
              <a:rPr sz="2050" spc="-10" dirty="0">
                <a:solidFill>
                  <a:srgbClr val="4A4A49"/>
                </a:solidFill>
                <a:latin typeface="Roboto Condensed"/>
                <a:cs typeface="Roboto Condensed"/>
              </a:rPr>
              <a:t>Geoffrey</a:t>
            </a:r>
            <a:endParaRPr sz="2050">
              <a:latin typeface="Roboto Condensed"/>
              <a:cs typeface="Roboto Condensed"/>
            </a:endParaRPr>
          </a:p>
          <a:p>
            <a:pPr algn="ctr">
              <a:lnSpc>
                <a:spcPct val="100000"/>
              </a:lnSpc>
              <a:spcBef>
                <a:spcPts val="45"/>
              </a:spcBef>
            </a:pPr>
            <a:r>
              <a:rPr sz="2050" b="1" spc="-10" dirty="0">
                <a:solidFill>
                  <a:srgbClr val="4A4A49"/>
                </a:solidFill>
                <a:latin typeface="Roboto Condensed"/>
                <a:cs typeface="Roboto Condensed"/>
              </a:rPr>
              <a:t>MINNE</a:t>
            </a:r>
            <a:endParaRPr sz="2050">
              <a:latin typeface="Roboto Condensed"/>
              <a:cs typeface="Roboto Condensed"/>
            </a:endParaRPr>
          </a:p>
          <a:p>
            <a:pPr algn="ctr">
              <a:lnSpc>
                <a:spcPct val="100000"/>
              </a:lnSpc>
              <a:spcBef>
                <a:spcPts val="475"/>
              </a:spcBef>
            </a:pPr>
            <a:r>
              <a:rPr sz="1700" i="1" spc="-10" dirty="0">
                <a:solidFill>
                  <a:srgbClr val="4A4A49"/>
                </a:solidFill>
                <a:latin typeface="Roboto Condensed"/>
                <a:cs typeface="Roboto Condensed"/>
              </a:rPr>
              <a:t>Perwez</a:t>
            </a:r>
            <a:endParaRPr sz="1700">
              <a:latin typeface="Roboto Condensed"/>
              <a:cs typeface="Roboto Condensed"/>
            </a:endParaRPr>
          </a:p>
        </p:txBody>
      </p:sp>
      <p:grpSp>
        <p:nvGrpSpPr>
          <p:cNvPr id="35" name="object 31">
            <a:extLst>
              <a:ext uri="{FF2B5EF4-FFF2-40B4-BE49-F238E27FC236}">
                <a16:creationId xmlns:a16="http://schemas.microsoft.com/office/drawing/2014/main" id="{7E19CB7D-8996-B7F4-F4B7-5E6AA7E482B7}"/>
              </a:ext>
            </a:extLst>
          </p:cNvPr>
          <p:cNvGrpSpPr/>
          <p:nvPr userDrawn="1"/>
        </p:nvGrpSpPr>
        <p:grpSpPr>
          <a:xfrm>
            <a:off x="3803732" y="1738344"/>
            <a:ext cx="6897370" cy="1730375"/>
            <a:chOff x="3803732" y="1738344"/>
            <a:chExt cx="6897370" cy="1730375"/>
          </a:xfrm>
        </p:grpSpPr>
        <p:pic>
          <p:nvPicPr>
            <p:cNvPr id="36" name="object 32">
              <a:extLst>
                <a:ext uri="{FF2B5EF4-FFF2-40B4-BE49-F238E27FC236}">
                  <a16:creationId xmlns:a16="http://schemas.microsoft.com/office/drawing/2014/main" id="{79626ABC-2B94-2BA4-065D-EB0A78B5BEDA}"/>
                </a:ext>
              </a:extLst>
            </p:cNvPr>
            <p:cNvPicPr/>
            <p:nvPr/>
          </p:nvPicPr>
          <p:blipFill>
            <a:blip r:embed="rId15" cstate="print"/>
            <a:stretch>
              <a:fillRect/>
            </a:stretch>
          </p:blipFill>
          <p:spPr>
            <a:xfrm>
              <a:off x="3809758" y="1744357"/>
              <a:ext cx="2267343" cy="1718144"/>
            </a:xfrm>
            <a:prstGeom prst="rect">
              <a:avLst/>
            </a:prstGeom>
          </p:spPr>
        </p:pic>
        <p:sp>
          <p:nvSpPr>
            <p:cNvPr id="37" name="object 33">
              <a:extLst>
                <a:ext uri="{FF2B5EF4-FFF2-40B4-BE49-F238E27FC236}">
                  <a16:creationId xmlns:a16="http://schemas.microsoft.com/office/drawing/2014/main" id="{73190F0C-83BC-3F3F-15CE-41682F63BD92}"/>
                </a:ext>
              </a:extLst>
            </p:cNvPr>
            <p:cNvSpPr/>
            <p:nvPr/>
          </p:nvSpPr>
          <p:spPr>
            <a:xfrm>
              <a:off x="3809758" y="1744370"/>
              <a:ext cx="2267585" cy="1718310"/>
            </a:xfrm>
            <a:custGeom>
              <a:avLst/>
              <a:gdLst/>
              <a:ahLst/>
              <a:cxnLst/>
              <a:rect l="l" t="t" r="r" b="b"/>
              <a:pathLst>
                <a:path w="2267585" h="1718310">
                  <a:moveTo>
                    <a:pt x="0" y="1718132"/>
                  </a:moveTo>
                  <a:lnTo>
                    <a:pt x="2267343" y="1718132"/>
                  </a:lnTo>
                  <a:lnTo>
                    <a:pt x="2267343" y="0"/>
                  </a:lnTo>
                  <a:lnTo>
                    <a:pt x="0" y="0"/>
                  </a:lnTo>
                  <a:lnTo>
                    <a:pt x="0" y="1718132"/>
                  </a:lnTo>
                  <a:close/>
                </a:path>
              </a:pathLst>
            </a:custGeom>
            <a:ln w="12052">
              <a:solidFill>
                <a:srgbClr val="ED6869"/>
              </a:solidFill>
            </a:ln>
          </p:spPr>
          <p:txBody>
            <a:bodyPr wrap="square" lIns="0" tIns="0" rIns="0" bIns="0" rtlCol="0"/>
            <a:lstStyle/>
            <a:p>
              <a:endParaRPr/>
            </a:p>
          </p:txBody>
        </p:sp>
        <p:pic>
          <p:nvPicPr>
            <p:cNvPr id="38" name="object 34">
              <a:extLst>
                <a:ext uri="{FF2B5EF4-FFF2-40B4-BE49-F238E27FC236}">
                  <a16:creationId xmlns:a16="http://schemas.microsoft.com/office/drawing/2014/main" id="{D0DF36C1-EA39-D32E-C9ED-F04C9D752D1C}"/>
                </a:ext>
              </a:extLst>
            </p:cNvPr>
            <p:cNvPicPr/>
            <p:nvPr/>
          </p:nvPicPr>
          <p:blipFill>
            <a:blip r:embed="rId16" cstate="print"/>
            <a:stretch>
              <a:fillRect/>
            </a:stretch>
          </p:blipFill>
          <p:spPr>
            <a:xfrm>
              <a:off x="6144602" y="1744357"/>
              <a:ext cx="2241372" cy="1718144"/>
            </a:xfrm>
            <a:prstGeom prst="rect">
              <a:avLst/>
            </a:prstGeom>
          </p:spPr>
        </p:pic>
        <p:sp>
          <p:nvSpPr>
            <p:cNvPr id="39" name="object 35">
              <a:extLst>
                <a:ext uri="{FF2B5EF4-FFF2-40B4-BE49-F238E27FC236}">
                  <a16:creationId xmlns:a16="http://schemas.microsoft.com/office/drawing/2014/main" id="{6B5FAEFA-186E-604E-00B4-4C2C23885DF7}"/>
                </a:ext>
              </a:extLst>
            </p:cNvPr>
            <p:cNvSpPr/>
            <p:nvPr/>
          </p:nvSpPr>
          <p:spPr>
            <a:xfrm>
              <a:off x="6118631" y="1744370"/>
              <a:ext cx="2267585" cy="1718310"/>
            </a:xfrm>
            <a:custGeom>
              <a:avLst/>
              <a:gdLst/>
              <a:ahLst/>
              <a:cxnLst/>
              <a:rect l="l" t="t" r="r" b="b"/>
              <a:pathLst>
                <a:path w="2267584" h="1718310">
                  <a:moveTo>
                    <a:pt x="0" y="1718132"/>
                  </a:moveTo>
                  <a:lnTo>
                    <a:pt x="2267343" y="1718132"/>
                  </a:lnTo>
                  <a:lnTo>
                    <a:pt x="2267343" y="0"/>
                  </a:lnTo>
                  <a:lnTo>
                    <a:pt x="0" y="0"/>
                  </a:lnTo>
                  <a:lnTo>
                    <a:pt x="0" y="1718132"/>
                  </a:lnTo>
                  <a:close/>
                </a:path>
              </a:pathLst>
            </a:custGeom>
            <a:ln w="12052">
              <a:solidFill>
                <a:srgbClr val="ED6869"/>
              </a:solidFill>
            </a:ln>
          </p:spPr>
          <p:txBody>
            <a:bodyPr wrap="square" lIns="0" tIns="0" rIns="0" bIns="0" rtlCol="0"/>
            <a:lstStyle/>
            <a:p>
              <a:endParaRPr/>
            </a:p>
          </p:txBody>
        </p:sp>
        <p:pic>
          <p:nvPicPr>
            <p:cNvPr id="40" name="object 36">
              <a:extLst>
                <a:ext uri="{FF2B5EF4-FFF2-40B4-BE49-F238E27FC236}">
                  <a16:creationId xmlns:a16="http://schemas.microsoft.com/office/drawing/2014/main" id="{2C2CF77E-6FC5-4D5A-5760-ABB003FD3676}"/>
                </a:ext>
              </a:extLst>
            </p:cNvPr>
            <p:cNvPicPr/>
            <p:nvPr/>
          </p:nvPicPr>
          <p:blipFill>
            <a:blip r:embed="rId17" cstate="print"/>
            <a:stretch>
              <a:fillRect/>
            </a:stretch>
          </p:blipFill>
          <p:spPr>
            <a:xfrm>
              <a:off x="8427504" y="1744357"/>
              <a:ext cx="2267343" cy="1718144"/>
            </a:xfrm>
            <a:prstGeom prst="rect">
              <a:avLst/>
            </a:prstGeom>
          </p:spPr>
        </p:pic>
        <p:sp>
          <p:nvSpPr>
            <p:cNvPr id="41" name="object 37">
              <a:extLst>
                <a:ext uri="{FF2B5EF4-FFF2-40B4-BE49-F238E27FC236}">
                  <a16:creationId xmlns:a16="http://schemas.microsoft.com/office/drawing/2014/main" id="{7C278F61-D0CE-A7CE-8B42-6C51314B6AB7}"/>
                </a:ext>
              </a:extLst>
            </p:cNvPr>
            <p:cNvSpPr/>
            <p:nvPr/>
          </p:nvSpPr>
          <p:spPr>
            <a:xfrm>
              <a:off x="8427504" y="1744370"/>
              <a:ext cx="2267585" cy="1718310"/>
            </a:xfrm>
            <a:custGeom>
              <a:avLst/>
              <a:gdLst/>
              <a:ahLst/>
              <a:cxnLst/>
              <a:rect l="l" t="t" r="r" b="b"/>
              <a:pathLst>
                <a:path w="2267584" h="1718310">
                  <a:moveTo>
                    <a:pt x="0" y="1718132"/>
                  </a:moveTo>
                  <a:lnTo>
                    <a:pt x="2267343" y="1718132"/>
                  </a:lnTo>
                  <a:lnTo>
                    <a:pt x="2267343" y="0"/>
                  </a:lnTo>
                  <a:lnTo>
                    <a:pt x="0" y="0"/>
                  </a:lnTo>
                  <a:lnTo>
                    <a:pt x="0" y="1718132"/>
                  </a:lnTo>
                  <a:close/>
                </a:path>
              </a:pathLst>
            </a:custGeom>
            <a:ln w="12052">
              <a:solidFill>
                <a:srgbClr val="ED6869"/>
              </a:solidFill>
            </a:ln>
          </p:spPr>
          <p:txBody>
            <a:bodyPr wrap="square" lIns="0" tIns="0" rIns="0" bIns="0" rtlCol="0"/>
            <a:lstStyle/>
            <a:p>
              <a:endParaRPr/>
            </a:p>
          </p:txBody>
        </p:sp>
      </p:grpSp>
      <p:sp>
        <p:nvSpPr>
          <p:cNvPr id="42" name="object 38">
            <a:extLst>
              <a:ext uri="{FF2B5EF4-FFF2-40B4-BE49-F238E27FC236}">
                <a16:creationId xmlns:a16="http://schemas.microsoft.com/office/drawing/2014/main" id="{B0D3E893-841A-436F-D7D4-41F4BF8D6957}"/>
              </a:ext>
            </a:extLst>
          </p:cNvPr>
          <p:cNvSpPr txBox="1"/>
          <p:nvPr userDrawn="1"/>
        </p:nvSpPr>
        <p:spPr>
          <a:xfrm>
            <a:off x="4435106" y="3540691"/>
            <a:ext cx="974090" cy="981075"/>
          </a:xfrm>
          <a:prstGeom prst="rect">
            <a:avLst/>
          </a:prstGeom>
        </p:spPr>
        <p:txBody>
          <a:bodyPr vert="horz" wrap="square" lIns="0" tIns="17145" rIns="0" bIns="0" rtlCol="0">
            <a:spAutoFit/>
          </a:bodyPr>
          <a:lstStyle/>
          <a:p>
            <a:pPr algn="ctr">
              <a:lnSpc>
                <a:spcPct val="100000"/>
              </a:lnSpc>
              <a:spcBef>
                <a:spcPts val="135"/>
              </a:spcBef>
            </a:pPr>
            <a:r>
              <a:rPr sz="2050" spc="-10" dirty="0">
                <a:solidFill>
                  <a:srgbClr val="4A4A49"/>
                </a:solidFill>
                <a:latin typeface="Roboto Condensed"/>
                <a:cs typeface="Roboto Condensed"/>
              </a:rPr>
              <a:t>Manuel</a:t>
            </a:r>
            <a:endParaRPr sz="2050">
              <a:latin typeface="Roboto Condensed"/>
              <a:cs typeface="Roboto Condensed"/>
            </a:endParaRPr>
          </a:p>
          <a:p>
            <a:pPr algn="ctr">
              <a:lnSpc>
                <a:spcPct val="100000"/>
              </a:lnSpc>
              <a:spcBef>
                <a:spcPts val="45"/>
              </a:spcBef>
            </a:pPr>
            <a:r>
              <a:rPr sz="2050" b="1" spc="-10" dirty="0">
                <a:solidFill>
                  <a:srgbClr val="4A4A49"/>
                </a:solidFill>
                <a:latin typeface="Roboto Condensed"/>
                <a:cs typeface="Roboto Condensed"/>
              </a:rPr>
              <a:t>TILMANT</a:t>
            </a:r>
            <a:endParaRPr sz="2050">
              <a:latin typeface="Roboto Condensed"/>
              <a:cs typeface="Roboto Condensed"/>
            </a:endParaRPr>
          </a:p>
          <a:p>
            <a:pPr algn="ctr">
              <a:lnSpc>
                <a:spcPct val="100000"/>
              </a:lnSpc>
              <a:spcBef>
                <a:spcPts val="475"/>
              </a:spcBef>
            </a:pPr>
            <a:r>
              <a:rPr sz="1700" i="1" spc="-10" dirty="0">
                <a:solidFill>
                  <a:srgbClr val="4A4A49"/>
                </a:solidFill>
                <a:latin typeface="Roboto Condensed"/>
                <a:cs typeface="Roboto Condensed"/>
              </a:rPr>
              <a:t>Emines</a:t>
            </a:r>
            <a:endParaRPr sz="1700">
              <a:latin typeface="Roboto Condensed"/>
              <a:cs typeface="Roboto Condensed"/>
            </a:endParaRPr>
          </a:p>
        </p:txBody>
      </p:sp>
      <p:sp>
        <p:nvSpPr>
          <p:cNvPr id="43" name="object 39">
            <a:extLst>
              <a:ext uri="{FF2B5EF4-FFF2-40B4-BE49-F238E27FC236}">
                <a16:creationId xmlns:a16="http://schemas.microsoft.com/office/drawing/2014/main" id="{98B4DC61-06B4-91E9-592B-6968CE589FAD}"/>
              </a:ext>
            </a:extLst>
          </p:cNvPr>
          <p:cNvSpPr txBox="1"/>
          <p:nvPr userDrawn="1"/>
        </p:nvSpPr>
        <p:spPr>
          <a:xfrm>
            <a:off x="6815111" y="3540691"/>
            <a:ext cx="831215" cy="981075"/>
          </a:xfrm>
          <a:prstGeom prst="rect">
            <a:avLst/>
          </a:prstGeom>
        </p:spPr>
        <p:txBody>
          <a:bodyPr vert="horz" wrap="square" lIns="0" tIns="17145" rIns="0" bIns="0" rtlCol="0">
            <a:spAutoFit/>
          </a:bodyPr>
          <a:lstStyle/>
          <a:p>
            <a:pPr marL="48260">
              <a:lnSpc>
                <a:spcPct val="100000"/>
              </a:lnSpc>
              <a:spcBef>
                <a:spcPts val="135"/>
              </a:spcBef>
            </a:pPr>
            <a:r>
              <a:rPr sz="2050" spc="-10" dirty="0">
                <a:solidFill>
                  <a:srgbClr val="4A4A49"/>
                </a:solidFill>
                <a:latin typeface="Roboto Condensed"/>
                <a:cs typeface="Roboto Condensed"/>
              </a:rPr>
              <a:t>Patrick</a:t>
            </a:r>
            <a:endParaRPr sz="2050">
              <a:latin typeface="Roboto Condensed"/>
              <a:cs typeface="Roboto Condensed"/>
            </a:endParaRPr>
          </a:p>
          <a:p>
            <a:pPr marL="12700">
              <a:lnSpc>
                <a:spcPct val="100000"/>
              </a:lnSpc>
              <a:spcBef>
                <a:spcPts val="45"/>
              </a:spcBef>
            </a:pPr>
            <a:r>
              <a:rPr sz="2050" b="1" spc="-10" dirty="0">
                <a:solidFill>
                  <a:srgbClr val="4A4A49"/>
                </a:solidFill>
                <a:latin typeface="Roboto Condensed"/>
                <a:cs typeface="Roboto Condensed"/>
              </a:rPr>
              <a:t>SIRAUX</a:t>
            </a:r>
            <a:endParaRPr sz="2050">
              <a:latin typeface="Roboto Condensed"/>
              <a:cs typeface="Roboto Condensed"/>
            </a:endParaRPr>
          </a:p>
          <a:p>
            <a:pPr marL="55880">
              <a:lnSpc>
                <a:spcPct val="100000"/>
              </a:lnSpc>
              <a:spcBef>
                <a:spcPts val="475"/>
              </a:spcBef>
            </a:pPr>
            <a:r>
              <a:rPr sz="1700" i="1" spc="-10" dirty="0">
                <a:solidFill>
                  <a:srgbClr val="4A4A49"/>
                </a:solidFill>
                <a:latin typeface="Roboto Condensed"/>
                <a:cs typeface="Roboto Condensed"/>
              </a:rPr>
              <a:t>Soignies</a:t>
            </a:r>
            <a:endParaRPr sz="1700">
              <a:latin typeface="Roboto Condensed"/>
              <a:cs typeface="Roboto Condensed"/>
            </a:endParaRPr>
          </a:p>
        </p:txBody>
      </p:sp>
      <p:sp>
        <p:nvSpPr>
          <p:cNvPr id="44" name="object 40">
            <a:extLst>
              <a:ext uri="{FF2B5EF4-FFF2-40B4-BE49-F238E27FC236}">
                <a16:creationId xmlns:a16="http://schemas.microsoft.com/office/drawing/2014/main" id="{48CBEC57-B99A-D72A-9C31-53BBF71136F4}"/>
              </a:ext>
            </a:extLst>
          </p:cNvPr>
          <p:cNvSpPr txBox="1"/>
          <p:nvPr userDrawn="1"/>
        </p:nvSpPr>
        <p:spPr>
          <a:xfrm>
            <a:off x="9025701" y="3540691"/>
            <a:ext cx="1035685" cy="981075"/>
          </a:xfrm>
          <a:prstGeom prst="rect">
            <a:avLst/>
          </a:prstGeom>
        </p:spPr>
        <p:txBody>
          <a:bodyPr vert="horz" wrap="square" lIns="0" tIns="17145" rIns="0" bIns="0" rtlCol="0">
            <a:spAutoFit/>
          </a:bodyPr>
          <a:lstStyle/>
          <a:p>
            <a:pPr algn="ctr">
              <a:lnSpc>
                <a:spcPct val="100000"/>
              </a:lnSpc>
              <a:spcBef>
                <a:spcPts val="135"/>
              </a:spcBef>
            </a:pPr>
            <a:r>
              <a:rPr sz="2050" spc="-10" dirty="0">
                <a:solidFill>
                  <a:srgbClr val="4A4A49"/>
                </a:solidFill>
                <a:latin typeface="Roboto Condensed"/>
                <a:cs typeface="Roboto Condensed"/>
              </a:rPr>
              <a:t>David</a:t>
            </a:r>
            <a:endParaRPr sz="2050">
              <a:latin typeface="Roboto Condensed"/>
              <a:cs typeface="Roboto Condensed"/>
            </a:endParaRPr>
          </a:p>
          <a:p>
            <a:pPr algn="ctr">
              <a:lnSpc>
                <a:spcPct val="100000"/>
              </a:lnSpc>
              <a:spcBef>
                <a:spcPts val="45"/>
              </a:spcBef>
            </a:pPr>
            <a:r>
              <a:rPr sz="2050" b="1" dirty="0">
                <a:solidFill>
                  <a:srgbClr val="4A4A49"/>
                </a:solidFill>
                <a:latin typeface="Roboto Condensed"/>
                <a:cs typeface="Roboto Condensed"/>
              </a:rPr>
              <a:t>DE</a:t>
            </a:r>
            <a:r>
              <a:rPr sz="2050" b="1" spc="20" dirty="0">
                <a:solidFill>
                  <a:srgbClr val="4A4A49"/>
                </a:solidFill>
                <a:latin typeface="Roboto Condensed"/>
                <a:cs typeface="Roboto Condensed"/>
              </a:rPr>
              <a:t> </a:t>
            </a:r>
            <a:r>
              <a:rPr sz="2050" b="1" spc="-20" dirty="0">
                <a:solidFill>
                  <a:srgbClr val="4A4A49"/>
                </a:solidFill>
                <a:latin typeface="Roboto Condensed"/>
                <a:cs typeface="Roboto Condensed"/>
              </a:rPr>
              <a:t>WILDE</a:t>
            </a:r>
            <a:endParaRPr sz="2050">
              <a:latin typeface="Roboto Condensed"/>
              <a:cs typeface="Roboto Condensed"/>
            </a:endParaRPr>
          </a:p>
          <a:p>
            <a:pPr algn="ctr">
              <a:lnSpc>
                <a:spcPct val="100000"/>
              </a:lnSpc>
              <a:spcBef>
                <a:spcPts val="475"/>
              </a:spcBef>
            </a:pPr>
            <a:r>
              <a:rPr sz="1700" i="1" spc="-10" dirty="0">
                <a:solidFill>
                  <a:srgbClr val="4A4A49"/>
                </a:solidFill>
                <a:latin typeface="Roboto Condensed"/>
                <a:cs typeface="Roboto Condensed"/>
              </a:rPr>
              <a:t>Jodoigne</a:t>
            </a:r>
            <a:endParaRPr sz="1700">
              <a:latin typeface="Roboto Condensed"/>
              <a:cs typeface="Roboto Condensed"/>
            </a:endParaRPr>
          </a:p>
        </p:txBody>
      </p:sp>
    </p:spTree>
    <p:extLst>
      <p:ext uri="{BB962C8B-B14F-4D97-AF65-F5344CB8AC3E}">
        <p14:creationId xmlns:p14="http://schemas.microsoft.com/office/powerpoint/2010/main" val="31895610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C54771-ED94-DCA4-CA34-010BE61C6434}"/>
              </a:ext>
            </a:extLst>
          </p:cNvPr>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F06EC342-EDAA-AF3B-7D4C-B2EC8D607F48}"/>
              </a:ext>
            </a:extLst>
          </p:cNvPr>
          <p:cNvSpPr>
            <a:spLocks noGrp="1"/>
          </p:cNvSpPr>
          <p:nvPr>
            <p:ph type="dt" sz="half" idx="10"/>
          </p:nvPr>
        </p:nvSpPr>
        <p:spPr/>
        <p:txBody>
          <a:bodyPr/>
          <a:lstStyle/>
          <a:p>
            <a:fld id="{4A447E5C-86E9-4E8D-8DC8-1DC158139BA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185F8752-7730-E776-9EA2-FFAA0DD2C7D7}"/>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DDC9D992-1D12-B16D-77D1-53EA831C8808}"/>
              </a:ext>
            </a:extLst>
          </p:cNvPr>
          <p:cNvSpPr>
            <a:spLocks noGrp="1"/>
          </p:cNvSpPr>
          <p:nvPr>
            <p:ph type="sldNum" sz="quarter" idx="12"/>
          </p:nvPr>
        </p:nvSpPr>
        <p:spPr/>
        <p:txBody>
          <a:bodyPr/>
          <a:lstStyle/>
          <a:p>
            <a:fld id="{886AB025-56CF-45EC-BD28-9D3EA03F3F33}" type="slidenum">
              <a:rPr lang="fr-BE" smtClean="0"/>
              <a:t>‹N°›</a:t>
            </a:fld>
            <a:endParaRPr lang="fr-BE"/>
          </a:p>
        </p:txBody>
      </p:sp>
      <p:pic>
        <p:nvPicPr>
          <p:cNvPr id="6" name="Image 5">
            <a:extLst>
              <a:ext uri="{FF2B5EF4-FFF2-40B4-BE49-F238E27FC236}">
                <a16:creationId xmlns:a16="http://schemas.microsoft.com/office/drawing/2014/main" id="{803FC85A-8DF3-4AFF-2DC1-7222F46C4E94}"/>
              </a:ext>
            </a:extLst>
          </p:cNvPr>
          <p:cNvPicPr>
            <a:picLocks noChangeAspect="1"/>
          </p:cNvPicPr>
          <p:nvPr userDrawn="1"/>
        </p:nvPicPr>
        <p:blipFill>
          <a:blip r:embed="rId2"/>
          <a:stretch>
            <a:fillRect/>
          </a:stretch>
        </p:blipFill>
        <p:spPr>
          <a:xfrm>
            <a:off x="1" y="0"/>
            <a:ext cx="12191998" cy="6857999"/>
          </a:xfrm>
          <a:prstGeom prst="rect">
            <a:avLst/>
          </a:prstGeom>
        </p:spPr>
      </p:pic>
    </p:spTree>
    <p:extLst>
      <p:ext uri="{BB962C8B-B14F-4D97-AF65-F5344CB8AC3E}">
        <p14:creationId xmlns:p14="http://schemas.microsoft.com/office/powerpoint/2010/main" val="26903688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isposition VIANDE BOVINE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F2D051A-02B6-43A8-BAEB-14AB00D7DE3D}"/>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999282D2-3CC8-45B8-9D0E-6FD472C3B603}"/>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EBB1354-0D7D-4740-8081-8C5BAB38CEBD}"/>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042F2E37-0FAB-4B13-B61E-DC15DEEDCE19}"/>
              </a:ext>
            </a:extLst>
          </p:cNvPr>
          <p:cNvSpPr txBox="1">
            <a:spLocks noGrp="1"/>
          </p:cNvSpPr>
          <p:nvPr>
            <p:ph type="title"/>
          </p:nvPr>
        </p:nvSpPr>
        <p:spPr>
          <a:xfrm>
            <a:off x="2209800" y="629285"/>
            <a:ext cx="9520693" cy="695960"/>
          </a:xfrm>
          <a:prstGeom prst="rect">
            <a:avLst/>
          </a:prstGeom>
        </p:spPr>
        <p:txBody>
          <a:bodyPr vert="horz" wrap="square" lIns="0" tIns="12700" rIns="0" bIns="0" rtlCol="0">
            <a:spAutoFit/>
          </a:bodyPr>
          <a:lstStyle/>
          <a:p>
            <a:pPr marL="12700">
              <a:lnSpc>
                <a:spcPct val="100000"/>
              </a:lnSpc>
              <a:spcBef>
                <a:spcPts val="100"/>
              </a:spcBef>
            </a:pPr>
            <a:r>
              <a:rPr sz="4400" spc="140" dirty="0"/>
              <a:t>VIANDE</a:t>
            </a:r>
            <a:r>
              <a:rPr sz="4400" spc="100" dirty="0"/>
              <a:t> </a:t>
            </a:r>
            <a:r>
              <a:rPr sz="4400" spc="155" dirty="0"/>
              <a:t>BOVINE</a:t>
            </a:r>
            <a:endParaRPr sz="4400" dirty="0"/>
          </a:p>
        </p:txBody>
      </p:sp>
      <p:grpSp>
        <p:nvGrpSpPr>
          <p:cNvPr id="7" name="object 3">
            <a:extLst>
              <a:ext uri="{FF2B5EF4-FFF2-40B4-BE49-F238E27FC236}">
                <a16:creationId xmlns:a16="http://schemas.microsoft.com/office/drawing/2014/main" id="{FE21BEA1-90D9-4A79-8258-F308E1D0C875}"/>
              </a:ext>
            </a:extLst>
          </p:cNvPr>
          <p:cNvGrpSpPr/>
          <p:nvPr userDrawn="1"/>
        </p:nvGrpSpPr>
        <p:grpSpPr>
          <a:xfrm>
            <a:off x="12700" y="0"/>
            <a:ext cx="12179300" cy="1421765"/>
            <a:chOff x="8394" y="203"/>
            <a:chExt cx="12179300" cy="1421765"/>
          </a:xfrm>
        </p:grpSpPr>
        <p:sp>
          <p:nvSpPr>
            <p:cNvPr id="8" name="object 4">
              <a:extLst>
                <a:ext uri="{FF2B5EF4-FFF2-40B4-BE49-F238E27FC236}">
                  <a16:creationId xmlns:a16="http://schemas.microsoft.com/office/drawing/2014/main" id="{E26C8E90-8798-4315-8F95-AF39EB0F0A51}"/>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32E8456A-1203-4D92-8005-AEF4672246A8}"/>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0" name="object 6">
              <a:extLst>
                <a:ext uri="{FF2B5EF4-FFF2-40B4-BE49-F238E27FC236}">
                  <a16:creationId xmlns:a16="http://schemas.microsoft.com/office/drawing/2014/main" id="{FCB8D5F0-1F8E-4825-9E83-4B3FD0C947E0}"/>
                </a:ext>
              </a:extLst>
            </p:cNvPr>
            <p:cNvPicPr/>
            <p:nvPr/>
          </p:nvPicPr>
          <p:blipFill>
            <a:blip r:embed="rId2" cstate="email">
              <a:extLst>
                <a:ext uri="{28A0092B-C50C-407E-A947-70E740481C1C}">
                  <a14:useLocalDpi xmlns:a14="http://schemas.microsoft.com/office/drawing/2010/main"/>
                </a:ext>
              </a:extLst>
            </a:blip>
            <a:stretch>
              <a:fillRect/>
            </a:stretch>
          </p:blipFill>
          <p:spPr>
            <a:xfrm>
              <a:off x="10040075" y="182708"/>
              <a:ext cx="189007" cy="114731"/>
            </a:xfrm>
            <a:prstGeom prst="rect">
              <a:avLst/>
            </a:prstGeom>
          </p:spPr>
        </p:pic>
        <p:pic>
          <p:nvPicPr>
            <p:cNvPr id="11" name="object 7">
              <a:extLst>
                <a:ext uri="{FF2B5EF4-FFF2-40B4-BE49-F238E27FC236}">
                  <a16:creationId xmlns:a16="http://schemas.microsoft.com/office/drawing/2014/main" id="{1E7A7D55-66AE-4CBF-9CC8-E0AF6172DF24}"/>
                </a:ext>
              </a:extLst>
            </p:cNvPr>
            <p:cNvPicPr/>
            <p:nvPr/>
          </p:nvPicPr>
          <p:blipFill>
            <a:blip r:embed="rId3" cstate="email">
              <a:extLst>
                <a:ext uri="{28A0092B-C50C-407E-A947-70E740481C1C}">
                  <a14:useLocalDpi xmlns:a14="http://schemas.microsoft.com/office/drawing/2010/main"/>
                </a:ext>
              </a:extLst>
            </a:blip>
            <a:stretch>
              <a:fillRect/>
            </a:stretch>
          </p:blipFill>
          <p:spPr>
            <a:xfrm>
              <a:off x="10251467" y="144706"/>
              <a:ext cx="310641" cy="152642"/>
            </a:xfrm>
            <a:prstGeom prst="rect">
              <a:avLst/>
            </a:prstGeom>
          </p:spPr>
        </p:pic>
        <p:pic>
          <p:nvPicPr>
            <p:cNvPr id="12" name="object 8">
              <a:extLst>
                <a:ext uri="{FF2B5EF4-FFF2-40B4-BE49-F238E27FC236}">
                  <a16:creationId xmlns:a16="http://schemas.microsoft.com/office/drawing/2014/main" id="{36E5CFA7-3E81-499B-BDBD-F922F2A2A382}"/>
                </a:ext>
              </a:extLst>
            </p:cNvPr>
            <p:cNvPicPr/>
            <p:nvPr/>
          </p:nvPicPr>
          <p:blipFill>
            <a:blip r:embed="rId4" cstate="email">
              <a:extLst>
                <a:ext uri="{28A0092B-C50C-407E-A947-70E740481C1C}">
                  <a14:useLocalDpi xmlns:a14="http://schemas.microsoft.com/office/drawing/2010/main"/>
                </a:ext>
              </a:extLst>
            </a:blip>
            <a:stretch>
              <a:fillRect/>
            </a:stretch>
          </p:blipFill>
          <p:spPr>
            <a:xfrm>
              <a:off x="10589431" y="183751"/>
              <a:ext cx="64706" cy="112280"/>
            </a:xfrm>
            <a:prstGeom prst="rect">
              <a:avLst/>
            </a:prstGeom>
          </p:spPr>
        </p:pic>
        <p:pic>
          <p:nvPicPr>
            <p:cNvPr id="13" name="object 9">
              <a:extLst>
                <a:ext uri="{FF2B5EF4-FFF2-40B4-BE49-F238E27FC236}">
                  <a16:creationId xmlns:a16="http://schemas.microsoft.com/office/drawing/2014/main" id="{9D9D3294-DF76-4E80-AFF9-3731FB6D3F97}"/>
                </a:ext>
              </a:extLst>
            </p:cNvPr>
            <p:cNvPicPr/>
            <p:nvPr/>
          </p:nvPicPr>
          <p:blipFill>
            <a:blip r:embed="rId5" cstate="email">
              <a:extLst>
                <a:ext uri="{28A0092B-C50C-407E-A947-70E740481C1C}">
                  <a14:useLocalDpi xmlns:a14="http://schemas.microsoft.com/office/drawing/2010/main"/>
                </a:ext>
              </a:extLst>
            </a:blip>
            <a:stretch>
              <a:fillRect/>
            </a:stretch>
          </p:blipFill>
          <p:spPr>
            <a:xfrm>
              <a:off x="10694320" y="172974"/>
              <a:ext cx="221231" cy="124470"/>
            </a:xfrm>
            <a:prstGeom prst="rect">
              <a:avLst/>
            </a:prstGeom>
          </p:spPr>
        </p:pic>
        <p:pic>
          <p:nvPicPr>
            <p:cNvPr id="14" name="object 10">
              <a:extLst>
                <a:ext uri="{FF2B5EF4-FFF2-40B4-BE49-F238E27FC236}">
                  <a16:creationId xmlns:a16="http://schemas.microsoft.com/office/drawing/2014/main" id="{67DCF068-6771-4C5E-AD4B-3D32275FDC2D}"/>
                </a:ext>
              </a:extLst>
            </p:cNvPr>
            <p:cNvPicPr/>
            <p:nvPr/>
          </p:nvPicPr>
          <p:blipFill>
            <a:blip r:embed="rId6" cstate="email">
              <a:extLst>
                <a:ext uri="{28A0092B-C50C-407E-A947-70E740481C1C}">
                  <a14:useLocalDpi xmlns:a14="http://schemas.microsoft.com/office/drawing/2010/main"/>
                </a:ext>
              </a:extLst>
            </a:blip>
            <a:stretch>
              <a:fillRect/>
            </a:stretch>
          </p:blipFill>
          <p:spPr>
            <a:xfrm>
              <a:off x="10040165" y="363762"/>
              <a:ext cx="71031" cy="115735"/>
            </a:xfrm>
            <a:prstGeom prst="rect">
              <a:avLst/>
            </a:prstGeom>
          </p:spPr>
        </p:pic>
        <p:pic>
          <p:nvPicPr>
            <p:cNvPr id="15" name="object 11">
              <a:extLst>
                <a:ext uri="{FF2B5EF4-FFF2-40B4-BE49-F238E27FC236}">
                  <a16:creationId xmlns:a16="http://schemas.microsoft.com/office/drawing/2014/main" id="{EAD664C9-C976-4BAC-A3C6-E4E5AB6E25AE}"/>
                </a:ext>
              </a:extLst>
            </p:cNvPr>
            <p:cNvPicPr/>
            <p:nvPr/>
          </p:nvPicPr>
          <p:blipFill>
            <a:blip r:embed="rId7" cstate="email">
              <a:extLst>
                <a:ext uri="{28A0092B-C50C-407E-A947-70E740481C1C}">
                  <a14:useLocalDpi xmlns:a14="http://schemas.microsoft.com/office/drawing/2010/main"/>
                </a:ext>
              </a:extLst>
            </a:blip>
            <a:stretch>
              <a:fillRect/>
            </a:stretch>
          </p:blipFill>
          <p:spPr>
            <a:xfrm>
              <a:off x="10134258" y="362852"/>
              <a:ext cx="190656" cy="118228"/>
            </a:xfrm>
            <a:prstGeom prst="rect">
              <a:avLst/>
            </a:prstGeom>
          </p:spPr>
        </p:pic>
        <p:pic>
          <p:nvPicPr>
            <p:cNvPr id="16" name="object 12">
              <a:extLst>
                <a:ext uri="{FF2B5EF4-FFF2-40B4-BE49-F238E27FC236}">
                  <a16:creationId xmlns:a16="http://schemas.microsoft.com/office/drawing/2014/main" id="{A5665BB3-EB5C-42B2-BC7D-EAC1109FAA7C}"/>
                </a:ext>
              </a:extLst>
            </p:cNvPr>
            <p:cNvPicPr/>
            <p:nvPr/>
          </p:nvPicPr>
          <p:blipFill>
            <a:blip r:embed="rId8" cstate="email">
              <a:extLst>
                <a:ext uri="{28A0092B-C50C-407E-A947-70E740481C1C}">
                  <a14:useLocalDpi xmlns:a14="http://schemas.microsoft.com/office/drawing/2010/main"/>
                </a:ext>
              </a:extLst>
            </a:blip>
            <a:stretch>
              <a:fillRect/>
            </a:stretch>
          </p:blipFill>
          <p:spPr>
            <a:xfrm>
              <a:off x="10348707" y="363213"/>
              <a:ext cx="93268" cy="117462"/>
            </a:xfrm>
            <a:prstGeom prst="rect">
              <a:avLst/>
            </a:prstGeom>
          </p:spPr>
        </p:pic>
        <p:pic>
          <p:nvPicPr>
            <p:cNvPr id="17" name="object 13">
              <a:extLst>
                <a:ext uri="{FF2B5EF4-FFF2-40B4-BE49-F238E27FC236}">
                  <a16:creationId xmlns:a16="http://schemas.microsoft.com/office/drawing/2014/main" id="{06934CAF-4E2F-4419-84B4-9097C135EB55}"/>
                </a:ext>
              </a:extLst>
            </p:cNvPr>
            <p:cNvPicPr/>
            <p:nvPr/>
          </p:nvPicPr>
          <p:blipFill>
            <a:blip r:embed="rId9" cstate="email">
              <a:extLst>
                <a:ext uri="{28A0092B-C50C-407E-A947-70E740481C1C}">
                  <a14:useLocalDpi xmlns:a14="http://schemas.microsoft.com/office/drawing/2010/main"/>
                </a:ext>
              </a:extLst>
            </a:blip>
            <a:stretch>
              <a:fillRect/>
            </a:stretch>
          </p:blipFill>
          <p:spPr>
            <a:xfrm>
              <a:off x="10462295" y="363899"/>
              <a:ext cx="86728" cy="116776"/>
            </a:xfrm>
            <a:prstGeom prst="rect">
              <a:avLst/>
            </a:prstGeom>
          </p:spPr>
        </p:pic>
        <p:pic>
          <p:nvPicPr>
            <p:cNvPr id="18" name="object 14">
              <a:extLst>
                <a:ext uri="{FF2B5EF4-FFF2-40B4-BE49-F238E27FC236}">
                  <a16:creationId xmlns:a16="http://schemas.microsoft.com/office/drawing/2014/main" id="{B417D5CF-9591-458F-92EF-19F4BB9DF5B0}"/>
                </a:ext>
              </a:extLst>
            </p:cNvPr>
            <p:cNvPicPr/>
            <p:nvPr/>
          </p:nvPicPr>
          <p:blipFill>
            <a:blip r:embed="rId10" cstate="email">
              <a:extLst>
                <a:ext uri="{28A0092B-C50C-407E-A947-70E740481C1C}">
                  <a14:useLocalDpi xmlns:a14="http://schemas.microsoft.com/office/drawing/2010/main"/>
                </a:ext>
              </a:extLst>
            </a:blip>
            <a:stretch>
              <a:fillRect/>
            </a:stretch>
          </p:blipFill>
          <p:spPr>
            <a:xfrm>
              <a:off x="10569388" y="362985"/>
              <a:ext cx="172477" cy="117690"/>
            </a:xfrm>
            <a:prstGeom prst="rect">
              <a:avLst/>
            </a:prstGeom>
          </p:spPr>
        </p:pic>
        <p:pic>
          <p:nvPicPr>
            <p:cNvPr id="19" name="object 15">
              <a:extLst>
                <a:ext uri="{FF2B5EF4-FFF2-40B4-BE49-F238E27FC236}">
                  <a16:creationId xmlns:a16="http://schemas.microsoft.com/office/drawing/2014/main" id="{91AF55D0-E69D-42F5-A4C8-A00563C7B177}"/>
                </a:ext>
              </a:extLst>
            </p:cNvPr>
            <p:cNvPicPr/>
            <p:nvPr/>
          </p:nvPicPr>
          <p:blipFill>
            <a:blip r:embed="rId11" cstate="email">
              <a:extLst>
                <a:ext uri="{28A0092B-C50C-407E-A947-70E740481C1C}">
                  <a14:useLocalDpi xmlns:a14="http://schemas.microsoft.com/office/drawing/2010/main"/>
                </a:ext>
              </a:extLst>
            </a:blip>
            <a:stretch>
              <a:fillRect/>
            </a:stretch>
          </p:blipFill>
          <p:spPr>
            <a:xfrm>
              <a:off x="10762560" y="363899"/>
              <a:ext cx="170746" cy="116776"/>
            </a:xfrm>
            <a:prstGeom prst="rect">
              <a:avLst/>
            </a:prstGeom>
          </p:spPr>
        </p:pic>
        <p:pic>
          <p:nvPicPr>
            <p:cNvPr id="20" name="object 16">
              <a:extLst>
                <a:ext uri="{FF2B5EF4-FFF2-40B4-BE49-F238E27FC236}">
                  <a16:creationId xmlns:a16="http://schemas.microsoft.com/office/drawing/2014/main" id="{39A36577-BA88-49FB-86D1-8001DD88712A}"/>
                </a:ext>
              </a:extLst>
            </p:cNvPr>
            <p:cNvPicPr/>
            <p:nvPr/>
          </p:nvPicPr>
          <p:blipFill>
            <a:blip r:embed="rId12" cstate="email">
              <a:extLst>
                <a:ext uri="{28A0092B-C50C-407E-A947-70E740481C1C}">
                  <a14:useLocalDpi xmlns:a14="http://schemas.microsoft.com/office/drawing/2010/main"/>
                </a:ext>
              </a:extLst>
            </a:blip>
            <a:stretch>
              <a:fillRect/>
            </a:stretch>
          </p:blipFill>
          <p:spPr>
            <a:xfrm>
              <a:off x="10963786" y="362667"/>
              <a:ext cx="161450" cy="118413"/>
            </a:xfrm>
            <a:prstGeom prst="rect">
              <a:avLst/>
            </a:prstGeom>
          </p:spPr>
        </p:pic>
        <p:sp>
          <p:nvSpPr>
            <p:cNvPr id="21" name="object 17">
              <a:extLst>
                <a:ext uri="{FF2B5EF4-FFF2-40B4-BE49-F238E27FC236}">
                  <a16:creationId xmlns:a16="http://schemas.microsoft.com/office/drawing/2014/main" id="{1986EF89-05AF-4D7D-A13B-A0C7FC828AC8}"/>
                </a:ext>
              </a:extLst>
            </p:cNvPr>
            <p:cNvSpPr/>
            <p:nvPr/>
          </p:nvSpPr>
          <p:spPr>
            <a:xfrm>
              <a:off x="9404502" y="32562"/>
              <a:ext cx="560705" cy="492759"/>
            </a:xfrm>
            <a:custGeom>
              <a:avLst/>
              <a:gdLst/>
              <a:ahLst/>
              <a:cxnLst/>
              <a:rect l="l" t="t" r="r" b="b"/>
              <a:pathLst>
                <a:path w="560704" h="492759">
                  <a:moveTo>
                    <a:pt x="543407" y="174002"/>
                  </a:moveTo>
                  <a:lnTo>
                    <a:pt x="521258" y="131216"/>
                  </a:lnTo>
                  <a:lnTo>
                    <a:pt x="492658" y="93459"/>
                  </a:lnTo>
                  <a:lnTo>
                    <a:pt x="458419" y="61302"/>
                  </a:lnTo>
                  <a:lnTo>
                    <a:pt x="419404" y="35318"/>
                  </a:lnTo>
                  <a:lnTo>
                    <a:pt x="376466" y="16065"/>
                  </a:lnTo>
                  <a:lnTo>
                    <a:pt x="330441" y="4102"/>
                  </a:lnTo>
                  <a:lnTo>
                    <a:pt x="282181" y="0"/>
                  </a:lnTo>
                  <a:lnTo>
                    <a:pt x="236385" y="3695"/>
                  </a:lnTo>
                  <a:lnTo>
                    <a:pt x="192951" y="14351"/>
                  </a:lnTo>
                  <a:lnTo>
                    <a:pt x="152450" y="31369"/>
                  </a:lnTo>
                  <a:lnTo>
                    <a:pt x="115468" y="54190"/>
                  </a:lnTo>
                  <a:lnTo>
                    <a:pt x="82588" y="82232"/>
                  </a:lnTo>
                  <a:lnTo>
                    <a:pt x="54381" y="114922"/>
                  </a:lnTo>
                  <a:lnTo>
                    <a:pt x="31445" y="151676"/>
                  </a:lnTo>
                  <a:lnTo>
                    <a:pt x="14338" y="191922"/>
                  </a:lnTo>
                  <a:lnTo>
                    <a:pt x="3670" y="235077"/>
                  </a:lnTo>
                  <a:lnTo>
                    <a:pt x="0" y="280555"/>
                  </a:lnTo>
                  <a:lnTo>
                    <a:pt x="1143" y="305701"/>
                  </a:lnTo>
                  <a:lnTo>
                    <a:pt x="4559" y="330593"/>
                  </a:lnTo>
                  <a:lnTo>
                    <a:pt x="10185" y="355092"/>
                  </a:lnTo>
                  <a:lnTo>
                    <a:pt x="18034" y="379018"/>
                  </a:lnTo>
                  <a:lnTo>
                    <a:pt x="25031" y="369468"/>
                  </a:lnTo>
                  <a:lnTo>
                    <a:pt x="32359" y="360146"/>
                  </a:lnTo>
                  <a:lnTo>
                    <a:pt x="67665" y="322795"/>
                  </a:lnTo>
                  <a:lnTo>
                    <a:pt x="110401" y="287528"/>
                  </a:lnTo>
                  <a:lnTo>
                    <a:pt x="133311" y="271830"/>
                  </a:lnTo>
                  <a:lnTo>
                    <a:pt x="130835" y="265925"/>
                  </a:lnTo>
                  <a:lnTo>
                    <a:pt x="128803" y="259854"/>
                  </a:lnTo>
                  <a:lnTo>
                    <a:pt x="127228" y="253644"/>
                  </a:lnTo>
                  <a:lnTo>
                    <a:pt x="94729" y="256781"/>
                  </a:lnTo>
                  <a:lnTo>
                    <a:pt x="88430" y="251650"/>
                  </a:lnTo>
                  <a:lnTo>
                    <a:pt x="85712" y="223926"/>
                  </a:lnTo>
                  <a:lnTo>
                    <a:pt x="90893" y="217652"/>
                  </a:lnTo>
                  <a:lnTo>
                    <a:pt x="123380" y="214503"/>
                  </a:lnTo>
                  <a:lnTo>
                    <a:pt x="123990" y="207302"/>
                  </a:lnTo>
                  <a:lnTo>
                    <a:pt x="124993" y="200139"/>
                  </a:lnTo>
                  <a:lnTo>
                    <a:pt x="126390" y="193040"/>
                  </a:lnTo>
                  <a:lnTo>
                    <a:pt x="128181" y="186016"/>
                  </a:lnTo>
                  <a:lnTo>
                    <a:pt x="98463" y="172580"/>
                  </a:lnTo>
                  <a:lnTo>
                    <a:pt x="95592" y="164985"/>
                  </a:lnTo>
                  <a:lnTo>
                    <a:pt x="107200" y="139458"/>
                  </a:lnTo>
                  <a:lnTo>
                    <a:pt x="114782" y="136525"/>
                  </a:lnTo>
                  <a:lnTo>
                    <a:pt x="144703" y="149923"/>
                  </a:lnTo>
                  <a:lnTo>
                    <a:pt x="148805" y="143992"/>
                  </a:lnTo>
                  <a:lnTo>
                    <a:pt x="153238" y="138290"/>
                  </a:lnTo>
                  <a:lnTo>
                    <a:pt x="157975" y="132842"/>
                  </a:lnTo>
                  <a:lnTo>
                    <a:pt x="163004" y="127647"/>
                  </a:lnTo>
                  <a:lnTo>
                    <a:pt x="144284" y="101384"/>
                  </a:lnTo>
                  <a:lnTo>
                    <a:pt x="145605" y="93510"/>
                  </a:lnTo>
                  <a:lnTo>
                    <a:pt x="168490" y="77216"/>
                  </a:lnTo>
                  <a:lnTo>
                    <a:pt x="176542" y="78562"/>
                  </a:lnTo>
                  <a:lnTo>
                    <a:pt x="195554" y="104965"/>
                  </a:lnTo>
                  <a:lnTo>
                    <a:pt x="202120" y="101854"/>
                  </a:lnTo>
                  <a:lnTo>
                    <a:pt x="208838" y="99123"/>
                  </a:lnTo>
                  <a:lnTo>
                    <a:pt x="215722" y="96786"/>
                  </a:lnTo>
                  <a:lnTo>
                    <a:pt x="222732" y="94830"/>
                  </a:lnTo>
                  <a:lnTo>
                    <a:pt x="219595" y="62572"/>
                  </a:lnTo>
                  <a:lnTo>
                    <a:pt x="224739" y="56311"/>
                  </a:lnTo>
                  <a:lnTo>
                    <a:pt x="252717" y="53568"/>
                  </a:lnTo>
                  <a:lnTo>
                    <a:pt x="259016" y="58737"/>
                  </a:lnTo>
                  <a:lnTo>
                    <a:pt x="262178" y="91008"/>
                  </a:lnTo>
                  <a:lnTo>
                    <a:pt x="269430" y="91554"/>
                  </a:lnTo>
                  <a:lnTo>
                    <a:pt x="276644" y="92481"/>
                  </a:lnTo>
                  <a:lnTo>
                    <a:pt x="283806" y="93814"/>
                  </a:lnTo>
                  <a:lnTo>
                    <a:pt x="290880" y="95542"/>
                  </a:lnTo>
                  <a:lnTo>
                    <a:pt x="304393" y="66040"/>
                  </a:lnTo>
                  <a:lnTo>
                    <a:pt x="312013" y="63195"/>
                  </a:lnTo>
                  <a:lnTo>
                    <a:pt x="337870" y="74790"/>
                  </a:lnTo>
                  <a:lnTo>
                    <a:pt x="340741" y="82397"/>
                  </a:lnTo>
                  <a:lnTo>
                    <a:pt x="327253" y="112141"/>
                  </a:lnTo>
                  <a:lnTo>
                    <a:pt x="333235" y="116217"/>
                  </a:lnTo>
                  <a:lnTo>
                    <a:pt x="338975" y="120611"/>
                  </a:lnTo>
                  <a:lnTo>
                    <a:pt x="344462" y="125323"/>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56"/>
                  </a:lnTo>
                  <a:lnTo>
                    <a:pt x="427469" y="171665"/>
                  </a:lnTo>
                  <a:lnTo>
                    <a:pt x="451624" y="170065"/>
                  </a:lnTo>
                  <a:lnTo>
                    <a:pt x="475856" y="169456"/>
                  </a:lnTo>
                  <a:lnTo>
                    <a:pt x="492785" y="169684"/>
                  </a:lnTo>
                  <a:lnTo>
                    <a:pt x="509701" y="170522"/>
                  </a:lnTo>
                  <a:lnTo>
                    <a:pt x="526580" y="171958"/>
                  </a:lnTo>
                  <a:lnTo>
                    <a:pt x="543407" y="174002"/>
                  </a:lnTo>
                  <a:close/>
                </a:path>
                <a:path w="560704" h="492759">
                  <a:moveTo>
                    <a:pt x="560197" y="231698"/>
                  </a:moveTo>
                  <a:lnTo>
                    <a:pt x="516280" y="207543"/>
                  </a:lnTo>
                  <a:lnTo>
                    <a:pt x="475945" y="205828"/>
                  </a:lnTo>
                  <a:lnTo>
                    <a:pt x="431419" y="207924"/>
                  </a:lnTo>
                  <a:lnTo>
                    <a:pt x="387235" y="213334"/>
                  </a:lnTo>
                  <a:lnTo>
                    <a:pt x="343585" y="222034"/>
                  </a:lnTo>
                  <a:lnTo>
                    <a:pt x="300672" y="233972"/>
                  </a:lnTo>
                  <a:lnTo>
                    <a:pt x="246761" y="253453"/>
                  </a:lnTo>
                  <a:lnTo>
                    <a:pt x="196532" y="276923"/>
                  </a:lnTo>
                  <a:lnTo>
                    <a:pt x="150647" y="303961"/>
                  </a:lnTo>
                  <a:lnTo>
                    <a:pt x="109855" y="334149"/>
                  </a:lnTo>
                  <a:lnTo>
                    <a:pt x="74828" y="367068"/>
                  </a:lnTo>
                  <a:lnTo>
                    <a:pt x="44919" y="404533"/>
                  </a:lnTo>
                  <a:lnTo>
                    <a:pt x="36474" y="418109"/>
                  </a:lnTo>
                  <a:lnTo>
                    <a:pt x="49377" y="438658"/>
                  </a:lnTo>
                  <a:lnTo>
                    <a:pt x="63982" y="457987"/>
                  </a:lnTo>
                  <a:lnTo>
                    <a:pt x="80213" y="475996"/>
                  </a:lnTo>
                  <a:lnTo>
                    <a:pt x="97980" y="492569"/>
                  </a:lnTo>
                  <a:lnTo>
                    <a:pt x="105537" y="479437"/>
                  </a:lnTo>
                  <a:lnTo>
                    <a:pt x="109829" y="472846"/>
                  </a:lnTo>
                  <a:lnTo>
                    <a:pt x="135839" y="437299"/>
                  </a:lnTo>
                  <a:lnTo>
                    <a:pt x="166535" y="403364"/>
                  </a:lnTo>
                  <a:lnTo>
                    <a:pt x="201510" y="371386"/>
                  </a:lnTo>
                  <a:lnTo>
                    <a:pt x="240360" y="341693"/>
                  </a:lnTo>
                  <a:lnTo>
                    <a:pt x="282702" y="314617"/>
                  </a:lnTo>
                  <a:lnTo>
                    <a:pt x="328129" y="290474"/>
                  </a:lnTo>
                  <a:lnTo>
                    <a:pt x="374599" y="270294"/>
                  </a:lnTo>
                  <a:lnTo>
                    <a:pt x="421424" y="254228"/>
                  </a:lnTo>
                  <a:lnTo>
                    <a:pt x="468210" y="242392"/>
                  </a:lnTo>
                  <a:lnTo>
                    <a:pt x="514591" y="234848"/>
                  </a:lnTo>
                  <a:lnTo>
                    <a:pt x="560197" y="231698"/>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8F4FDEE7-F92D-4968-98DF-3BE725577204}"/>
                </a:ext>
              </a:extLst>
            </p:cNvPr>
            <p:cNvPicPr/>
            <p:nvPr/>
          </p:nvPicPr>
          <p:blipFill>
            <a:blip r:embed="rId13" cstate="email">
              <a:extLst>
                <a:ext uri="{28A0092B-C50C-407E-A947-70E740481C1C}">
                  <a14:useLocalDpi xmlns:a14="http://schemas.microsoft.com/office/drawing/2010/main"/>
                </a:ext>
              </a:extLst>
            </a:blip>
            <a:stretch>
              <a:fillRect/>
            </a:stretch>
          </p:blipFill>
          <p:spPr>
            <a:xfrm>
              <a:off x="9713774" y="414806"/>
              <a:ext cx="235826" cy="177101"/>
            </a:xfrm>
            <a:prstGeom prst="rect">
              <a:avLst/>
            </a:prstGeom>
          </p:spPr>
        </p:pic>
        <p:sp>
          <p:nvSpPr>
            <p:cNvPr id="23" name="object 19">
              <a:extLst>
                <a:ext uri="{FF2B5EF4-FFF2-40B4-BE49-F238E27FC236}">
                  <a16:creationId xmlns:a16="http://schemas.microsoft.com/office/drawing/2014/main" id="{3C3EA523-5910-46E0-85E4-A8586075C68D}"/>
                </a:ext>
              </a:extLst>
            </p:cNvPr>
            <p:cNvSpPr/>
            <p:nvPr/>
          </p:nvSpPr>
          <p:spPr>
            <a:xfrm>
              <a:off x="9539739" y="309674"/>
              <a:ext cx="429259" cy="276860"/>
            </a:xfrm>
            <a:custGeom>
              <a:avLst/>
              <a:gdLst/>
              <a:ahLst/>
              <a:cxnLst/>
              <a:rect l="l" t="t" r="r" b="b"/>
              <a:pathLst>
                <a:path w="429259" h="276859">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259EBE38-DCC2-44F2-AE65-511B17A9150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25" name="object 21">
              <a:extLst>
                <a:ext uri="{FF2B5EF4-FFF2-40B4-BE49-F238E27FC236}">
                  <a16:creationId xmlns:a16="http://schemas.microsoft.com/office/drawing/2014/main" id="{C6640164-4393-4798-B658-EF685B5A3A02}"/>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26" name="object 22">
              <a:extLst>
                <a:ext uri="{FF2B5EF4-FFF2-40B4-BE49-F238E27FC236}">
                  <a16:creationId xmlns:a16="http://schemas.microsoft.com/office/drawing/2014/main" id="{CF72E1DE-A2F3-4042-ACC3-8EEFE6400920}"/>
                </a:ext>
              </a:extLst>
            </p:cNvPr>
            <p:cNvSpPr/>
            <p:nvPr/>
          </p:nvSpPr>
          <p:spPr>
            <a:xfrm>
              <a:off x="457194" y="400354"/>
              <a:ext cx="936625" cy="1021715"/>
            </a:xfrm>
            <a:custGeom>
              <a:avLst/>
              <a:gdLst/>
              <a:ahLst/>
              <a:cxnLst/>
              <a:rect l="l" t="t" r="r" b="b"/>
              <a:pathLst>
                <a:path w="936625" h="1021715">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D2A5A"/>
            </a:solidFill>
          </p:spPr>
          <p:txBody>
            <a:bodyPr wrap="square" lIns="0" tIns="0" rIns="0" bIns="0" rtlCol="0"/>
            <a:lstStyle/>
            <a:p>
              <a:endParaRPr/>
            </a:p>
          </p:txBody>
        </p:sp>
        <p:sp>
          <p:nvSpPr>
            <p:cNvPr id="27" name="object 23">
              <a:extLst>
                <a:ext uri="{FF2B5EF4-FFF2-40B4-BE49-F238E27FC236}">
                  <a16:creationId xmlns:a16="http://schemas.microsoft.com/office/drawing/2014/main" id="{C0B86264-4A2B-4DE8-AE53-EE5FF20B5FD3}"/>
                </a:ext>
              </a:extLst>
            </p:cNvPr>
            <p:cNvSpPr/>
            <p:nvPr/>
          </p:nvSpPr>
          <p:spPr>
            <a:xfrm>
              <a:off x="581431" y="738593"/>
              <a:ext cx="695325" cy="402590"/>
            </a:xfrm>
            <a:custGeom>
              <a:avLst/>
              <a:gdLst/>
              <a:ahLst/>
              <a:cxnLst/>
              <a:rect l="l" t="t" r="r" b="b"/>
              <a:pathLst>
                <a:path w="695325" h="402590">
                  <a:moveTo>
                    <a:pt x="695058" y="137756"/>
                  </a:moveTo>
                  <a:lnTo>
                    <a:pt x="690968" y="113080"/>
                  </a:lnTo>
                  <a:lnTo>
                    <a:pt x="678040" y="81800"/>
                  </a:lnTo>
                  <a:lnTo>
                    <a:pt x="662774" y="51003"/>
                  </a:lnTo>
                  <a:lnTo>
                    <a:pt x="656717" y="42913"/>
                  </a:lnTo>
                  <a:lnTo>
                    <a:pt x="649795" y="33642"/>
                  </a:lnTo>
                  <a:lnTo>
                    <a:pt x="636536" y="25603"/>
                  </a:lnTo>
                  <a:lnTo>
                    <a:pt x="621118" y="22885"/>
                  </a:lnTo>
                  <a:lnTo>
                    <a:pt x="618629" y="19050"/>
                  </a:lnTo>
                  <a:lnTo>
                    <a:pt x="614210" y="16510"/>
                  </a:lnTo>
                  <a:lnTo>
                    <a:pt x="594372" y="5080"/>
                  </a:lnTo>
                  <a:lnTo>
                    <a:pt x="588848" y="3810"/>
                  </a:lnTo>
                  <a:lnTo>
                    <a:pt x="581113" y="2540"/>
                  </a:lnTo>
                  <a:lnTo>
                    <a:pt x="572414" y="0"/>
                  </a:lnTo>
                  <a:lnTo>
                    <a:pt x="543128" y="0"/>
                  </a:lnTo>
                  <a:lnTo>
                    <a:pt x="515175" y="0"/>
                  </a:lnTo>
                  <a:lnTo>
                    <a:pt x="501751" y="0"/>
                  </a:lnTo>
                  <a:lnTo>
                    <a:pt x="489178" y="2540"/>
                  </a:lnTo>
                  <a:lnTo>
                    <a:pt x="445528" y="6350"/>
                  </a:lnTo>
                  <a:lnTo>
                    <a:pt x="369747" y="11430"/>
                  </a:lnTo>
                  <a:lnTo>
                    <a:pt x="296722" y="15240"/>
                  </a:lnTo>
                  <a:lnTo>
                    <a:pt x="261315" y="16510"/>
                  </a:lnTo>
                  <a:lnTo>
                    <a:pt x="254965" y="16510"/>
                  </a:lnTo>
                  <a:lnTo>
                    <a:pt x="245732" y="15240"/>
                  </a:lnTo>
                  <a:lnTo>
                    <a:pt x="233400" y="12700"/>
                  </a:lnTo>
                  <a:lnTo>
                    <a:pt x="217741" y="11430"/>
                  </a:lnTo>
                  <a:lnTo>
                    <a:pt x="201942" y="13970"/>
                  </a:lnTo>
                  <a:lnTo>
                    <a:pt x="189433" y="17780"/>
                  </a:lnTo>
                  <a:lnTo>
                    <a:pt x="180289" y="22860"/>
                  </a:lnTo>
                  <a:lnTo>
                    <a:pt x="174625" y="26670"/>
                  </a:lnTo>
                  <a:lnTo>
                    <a:pt x="166433" y="27940"/>
                  </a:lnTo>
                  <a:lnTo>
                    <a:pt x="132448" y="27940"/>
                  </a:lnTo>
                  <a:lnTo>
                    <a:pt x="128206" y="29210"/>
                  </a:lnTo>
                  <a:lnTo>
                    <a:pt x="124879" y="29210"/>
                  </a:lnTo>
                  <a:lnTo>
                    <a:pt x="125818" y="20320"/>
                  </a:lnTo>
                  <a:lnTo>
                    <a:pt x="131826" y="19050"/>
                  </a:lnTo>
                  <a:lnTo>
                    <a:pt x="143827" y="16510"/>
                  </a:lnTo>
                  <a:lnTo>
                    <a:pt x="143827" y="13970"/>
                  </a:lnTo>
                  <a:lnTo>
                    <a:pt x="143827" y="7620"/>
                  </a:lnTo>
                  <a:lnTo>
                    <a:pt x="143827" y="6350"/>
                  </a:lnTo>
                  <a:lnTo>
                    <a:pt x="138137" y="7620"/>
                  </a:lnTo>
                  <a:lnTo>
                    <a:pt x="124879" y="7620"/>
                  </a:lnTo>
                  <a:lnTo>
                    <a:pt x="120624" y="0"/>
                  </a:lnTo>
                  <a:lnTo>
                    <a:pt x="117284" y="3810"/>
                  </a:lnTo>
                  <a:lnTo>
                    <a:pt x="127241" y="12700"/>
                  </a:lnTo>
                  <a:lnTo>
                    <a:pt x="119659" y="13970"/>
                  </a:lnTo>
                  <a:lnTo>
                    <a:pt x="118719" y="11430"/>
                  </a:lnTo>
                  <a:lnTo>
                    <a:pt x="116827" y="6350"/>
                  </a:lnTo>
                  <a:lnTo>
                    <a:pt x="111125" y="6350"/>
                  </a:lnTo>
                  <a:lnTo>
                    <a:pt x="104063" y="5080"/>
                  </a:lnTo>
                  <a:lnTo>
                    <a:pt x="93611" y="2540"/>
                  </a:lnTo>
                  <a:lnTo>
                    <a:pt x="83159" y="1270"/>
                  </a:lnTo>
                  <a:lnTo>
                    <a:pt x="76073" y="0"/>
                  </a:lnTo>
                  <a:lnTo>
                    <a:pt x="70408" y="0"/>
                  </a:lnTo>
                  <a:lnTo>
                    <a:pt x="75590" y="6350"/>
                  </a:lnTo>
                  <a:lnTo>
                    <a:pt x="67081" y="6350"/>
                  </a:lnTo>
                  <a:lnTo>
                    <a:pt x="60439" y="3810"/>
                  </a:lnTo>
                  <a:lnTo>
                    <a:pt x="54762" y="5080"/>
                  </a:lnTo>
                  <a:lnTo>
                    <a:pt x="56184" y="10160"/>
                  </a:lnTo>
                  <a:lnTo>
                    <a:pt x="53340" y="11430"/>
                  </a:lnTo>
                  <a:lnTo>
                    <a:pt x="41973" y="10160"/>
                  </a:lnTo>
                  <a:lnTo>
                    <a:pt x="29641" y="10160"/>
                  </a:lnTo>
                  <a:lnTo>
                    <a:pt x="20650" y="2540"/>
                  </a:lnTo>
                  <a:lnTo>
                    <a:pt x="20180" y="6350"/>
                  </a:lnTo>
                  <a:lnTo>
                    <a:pt x="16395" y="15240"/>
                  </a:lnTo>
                  <a:lnTo>
                    <a:pt x="30607" y="19050"/>
                  </a:lnTo>
                  <a:lnTo>
                    <a:pt x="44818" y="21590"/>
                  </a:lnTo>
                  <a:lnTo>
                    <a:pt x="51930" y="19050"/>
                  </a:lnTo>
                  <a:lnTo>
                    <a:pt x="52412" y="35560"/>
                  </a:lnTo>
                  <a:lnTo>
                    <a:pt x="49060" y="34290"/>
                  </a:lnTo>
                  <a:lnTo>
                    <a:pt x="41262" y="29210"/>
                  </a:lnTo>
                  <a:lnTo>
                    <a:pt x="32397" y="22860"/>
                  </a:lnTo>
                  <a:lnTo>
                    <a:pt x="25857" y="19050"/>
                  </a:lnTo>
                  <a:lnTo>
                    <a:pt x="12242" y="19050"/>
                  </a:lnTo>
                  <a:lnTo>
                    <a:pt x="5080" y="20320"/>
                  </a:lnTo>
                  <a:lnTo>
                    <a:pt x="736" y="22860"/>
                  </a:lnTo>
                  <a:lnTo>
                    <a:pt x="0" y="27940"/>
                  </a:lnTo>
                  <a:lnTo>
                    <a:pt x="2184" y="34290"/>
                  </a:lnTo>
                  <a:lnTo>
                    <a:pt x="7556" y="41910"/>
                  </a:lnTo>
                  <a:lnTo>
                    <a:pt x="16395" y="48260"/>
                  </a:lnTo>
                  <a:lnTo>
                    <a:pt x="24866" y="53340"/>
                  </a:lnTo>
                  <a:lnTo>
                    <a:pt x="30848" y="55880"/>
                  </a:lnTo>
                  <a:lnTo>
                    <a:pt x="37185" y="55880"/>
                  </a:lnTo>
                  <a:lnTo>
                    <a:pt x="46723" y="53340"/>
                  </a:lnTo>
                  <a:lnTo>
                    <a:pt x="40538" y="57150"/>
                  </a:lnTo>
                  <a:lnTo>
                    <a:pt x="46240" y="69850"/>
                  </a:lnTo>
                  <a:lnTo>
                    <a:pt x="46723" y="72390"/>
                  </a:lnTo>
                  <a:lnTo>
                    <a:pt x="47155" y="76200"/>
                  </a:lnTo>
                  <a:lnTo>
                    <a:pt x="49085" y="78740"/>
                  </a:lnTo>
                  <a:lnTo>
                    <a:pt x="49022" y="91440"/>
                  </a:lnTo>
                  <a:lnTo>
                    <a:pt x="50025" y="99060"/>
                  </a:lnTo>
                  <a:lnTo>
                    <a:pt x="51930" y="115570"/>
                  </a:lnTo>
                  <a:lnTo>
                    <a:pt x="53340" y="123190"/>
                  </a:lnTo>
                  <a:lnTo>
                    <a:pt x="52857" y="129540"/>
                  </a:lnTo>
                  <a:lnTo>
                    <a:pt x="52412" y="134620"/>
                  </a:lnTo>
                  <a:lnTo>
                    <a:pt x="49555" y="137160"/>
                  </a:lnTo>
                  <a:lnTo>
                    <a:pt x="49060" y="142240"/>
                  </a:lnTo>
                  <a:lnTo>
                    <a:pt x="48590" y="148590"/>
                  </a:lnTo>
                  <a:lnTo>
                    <a:pt x="53809" y="153670"/>
                  </a:lnTo>
                  <a:lnTo>
                    <a:pt x="60439" y="156210"/>
                  </a:lnTo>
                  <a:lnTo>
                    <a:pt x="63296" y="160020"/>
                  </a:lnTo>
                  <a:lnTo>
                    <a:pt x="68046" y="161290"/>
                  </a:lnTo>
                  <a:lnTo>
                    <a:pt x="72758" y="158750"/>
                  </a:lnTo>
                  <a:lnTo>
                    <a:pt x="78447" y="158750"/>
                  </a:lnTo>
                  <a:lnTo>
                    <a:pt x="79870" y="160020"/>
                  </a:lnTo>
                  <a:lnTo>
                    <a:pt x="86525" y="160020"/>
                  </a:lnTo>
                  <a:lnTo>
                    <a:pt x="88417" y="158750"/>
                  </a:lnTo>
                  <a:lnTo>
                    <a:pt x="94068" y="154940"/>
                  </a:lnTo>
                  <a:lnTo>
                    <a:pt x="100279" y="166370"/>
                  </a:lnTo>
                  <a:lnTo>
                    <a:pt x="135445" y="227330"/>
                  </a:lnTo>
                  <a:lnTo>
                    <a:pt x="168325" y="269240"/>
                  </a:lnTo>
                  <a:lnTo>
                    <a:pt x="182765" y="278130"/>
                  </a:lnTo>
                  <a:lnTo>
                    <a:pt x="190246" y="275590"/>
                  </a:lnTo>
                  <a:lnTo>
                    <a:pt x="189763" y="279400"/>
                  </a:lnTo>
                  <a:lnTo>
                    <a:pt x="189763" y="293370"/>
                  </a:lnTo>
                  <a:lnTo>
                    <a:pt x="184581" y="304800"/>
                  </a:lnTo>
                  <a:lnTo>
                    <a:pt x="184581" y="318770"/>
                  </a:lnTo>
                  <a:lnTo>
                    <a:pt x="187388" y="323850"/>
                  </a:lnTo>
                  <a:lnTo>
                    <a:pt x="190246" y="327660"/>
                  </a:lnTo>
                  <a:lnTo>
                    <a:pt x="186944" y="335280"/>
                  </a:lnTo>
                  <a:lnTo>
                    <a:pt x="186461" y="346710"/>
                  </a:lnTo>
                  <a:lnTo>
                    <a:pt x="184531" y="355600"/>
                  </a:lnTo>
                  <a:lnTo>
                    <a:pt x="180594" y="361950"/>
                  </a:lnTo>
                  <a:lnTo>
                    <a:pt x="176403" y="367030"/>
                  </a:lnTo>
                  <a:lnTo>
                    <a:pt x="173672" y="372110"/>
                  </a:lnTo>
                  <a:lnTo>
                    <a:pt x="171780" y="375920"/>
                  </a:lnTo>
                  <a:lnTo>
                    <a:pt x="172720" y="381000"/>
                  </a:lnTo>
                  <a:lnTo>
                    <a:pt x="169405" y="382270"/>
                  </a:lnTo>
                  <a:lnTo>
                    <a:pt x="166090" y="384810"/>
                  </a:lnTo>
                  <a:lnTo>
                    <a:pt x="166090" y="388620"/>
                  </a:lnTo>
                  <a:lnTo>
                    <a:pt x="161366" y="392430"/>
                  </a:lnTo>
                  <a:lnTo>
                    <a:pt x="158965" y="397510"/>
                  </a:lnTo>
                  <a:lnTo>
                    <a:pt x="163741" y="401320"/>
                  </a:lnTo>
                  <a:lnTo>
                    <a:pt x="165138" y="400050"/>
                  </a:lnTo>
                  <a:lnTo>
                    <a:pt x="167513" y="402590"/>
                  </a:lnTo>
                  <a:lnTo>
                    <a:pt x="176504" y="400050"/>
                  </a:lnTo>
                  <a:lnTo>
                    <a:pt x="186944" y="400050"/>
                  </a:lnTo>
                  <a:lnTo>
                    <a:pt x="193103" y="393700"/>
                  </a:lnTo>
                  <a:lnTo>
                    <a:pt x="194056" y="389890"/>
                  </a:lnTo>
                  <a:lnTo>
                    <a:pt x="194970" y="386080"/>
                  </a:lnTo>
                  <a:lnTo>
                    <a:pt x="201625" y="387350"/>
                  </a:lnTo>
                  <a:lnTo>
                    <a:pt x="201930" y="386080"/>
                  </a:lnTo>
                  <a:lnTo>
                    <a:pt x="202514" y="383540"/>
                  </a:lnTo>
                  <a:lnTo>
                    <a:pt x="202476" y="372110"/>
                  </a:lnTo>
                  <a:lnTo>
                    <a:pt x="202082" y="367030"/>
                  </a:lnTo>
                  <a:lnTo>
                    <a:pt x="202958" y="359410"/>
                  </a:lnTo>
                  <a:lnTo>
                    <a:pt x="205473" y="346710"/>
                  </a:lnTo>
                  <a:lnTo>
                    <a:pt x="208419" y="334010"/>
                  </a:lnTo>
                  <a:lnTo>
                    <a:pt x="212509" y="316230"/>
                  </a:lnTo>
                  <a:lnTo>
                    <a:pt x="216306" y="313690"/>
                  </a:lnTo>
                  <a:lnTo>
                    <a:pt x="222948" y="297180"/>
                  </a:lnTo>
                  <a:lnTo>
                    <a:pt x="220560" y="293370"/>
                  </a:lnTo>
                  <a:lnTo>
                    <a:pt x="223418" y="287020"/>
                  </a:lnTo>
                  <a:lnTo>
                    <a:pt x="227253" y="275590"/>
                  </a:lnTo>
                  <a:lnTo>
                    <a:pt x="227672" y="274320"/>
                  </a:lnTo>
                  <a:lnTo>
                    <a:pt x="231165" y="274320"/>
                  </a:lnTo>
                  <a:lnTo>
                    <a:pt x="235978" y="271780"/>
                  </a:lnTo>
                  <a:lnTo>
                    <a:pt x="245402" y="266700"/>
                  </a:lnTo>
                  <a:lnTo>
                    <a:pt x="262737" y="256540"/>
                  </a:lnTo>
                  <a:lnTo>
                    <a:pt x="268960" y="270510"/>
                  </a:lnTo>
                  <a:lnTo>
                    <a:pt x="274129" y="281940"/>
                  </a:lnTo>
                  <a:lnTo>
                    <a:pt x="278358" y="290830"/>
                  </a:lnTo>
                  <a:lnTo>
                    <a:pt x="281597" y="298450"/>
                  </a:lnTo>
                  <a:lnTo>
                    <a:pt x="284949" y="303530"/>
                  </a:lnTo>
                  <a:lnTo>
                    <a:pt x="288582" y="309880"/>
                  </a:lnTo>
                  <a:lnTo>
                    <a:pt x="292595" y="313690"/>
                  </a:lnTo>
                  <a:lnTo>
                    <a:pt x="297014" y="318770"/>
                  </a:lnTo>
                  <a:lnTo>
                    <a:pt x="304965" y="332740"/>
                  </a:lnTo>
                  <a:lnTo>
                    <a:pt x="307263" y="337820"/>
                  </a:lnTo>
                  <a:lnTo>
                    <a:pt x="309156" y="340360"/>
                  </a:lnTo>
                  <a:lnTo>
                    <a:pt x="307263" y="347980"/>
                  </a:lnTo>
                  <a:lnTo>
                    <a:pt x="307263" y="356870"/>
                  </a:lnTo>
                  <a:lnTo>
                    <a:pt x="308686" y="365760"/>
                  </a:lnTo>
                  <a:lnTo>
                    <a:pt x="311061" y="367030"/>
                  </a:lnTo>
                  <a:lnTo>
                    <a:pt x="313423" y="369570"/>
                  </a:lnTo>
                  <a:lnTo>
                    <a:pt x="311061" y="375920"/>
                  </a:lnTo>
                  <a:lnTo>
                    <a:pt x="303479" y="386080"/>
                  </a:lnTo>
                  <a:lnTo>
                    <a:pt x="308216" y="386080"/>
                  </a:lnTo>
                  <a:lnTo>
                    <a:pt x="307263" y="388620"/>
                  </a:lnTo>
                  <a:lnTo>
                    <a:pt x="307263" y="391160"/>
                  </a:lnTo>
                  <a:lnTo>
                    <a:pt x="314858" y="388620"/>
                  </a:lnTo>
                  <a:lnTo>
                    <a:pt x="328142" y="384810"/>
                  </a:lnTo>
                  <a:lnTo>
                    <a:pt x="329996" y="381000"/>
                  </a:lnTo>
                  <a:lnTo>
                    <a:pt x="329996" y="377190"/>
                  </a:lnTo>
                  <a:lnTo>
                    <a:pt x="339001" y="378460"/>
                  </a:lnTo>
                  <a:lnTo>
                    <a:pt x="339191" y="377190"/>
                  </a:lnTo>
                  <a:lnTo>
                    <a:pt x="339953" y="372110"/>
                  </a:lnTo>
                  <a:lnTo>
                    <a:pt x="332841" y="367030"/>
                  </a:lnTo>
                  <a:lnTo>
                    <a:pt x="331901" y="359410"/>
                  </a:lnTo>
                  <a:lnTo>
                    <a:pt x="333311" y="350520"/>
                  </a:lnTo>
                  <a:lnTo>
                    <a:pt x="329996" y="346710"/>
                  </a:lnTo>
                  <a:lnTo>
                    <a:pt x="326580" y="340360"/>
                  </a:lnTo>
                  <a:lnTo>
                    <a:pt x="322122" y="331470"/>
                  </a:lnTo>
                  <a:lnTo>
                    <a:pt x="317906" y="322580"/>
                  </a:lnTo>
                  <a:lnTo>
                    <a:pt x="315214" y="317500"/>
                  </a:lnTo>
                  <a:lnTo>
                    <a:pt x="313931" y="312420"/>
                  </a:lnTo>
                  <a:lnTo>
                    <a:pt x="313029" y="304800"/>
                  </a:lnTo>
                  <a:lnTo>
                    <a:pt x="312420" y="297180"/>
                  </a:lnTo>
                  <a:lnTo>
                    <a:pt x="311594" y="281940"/>
                  </a:lnTo>
                  <a:lnTo>
                    <a:pt x="311518" y="280670"/>
                  </a:lnTo>
                  <a:lnTo>
                    <a:pt x="309156" y="281940"/>
                  </a:lnTo>
                  <a:lnTo>
                    <a:pt x="309067" y="269240"/>
                  </a:lnTo>
                  <a:lnTo>
                    <a:pt x="308444" y="264160"/>
                  </a:lnTo>
                  <a:lnTo>
                    <a:pt x="306768" y="256540"/>
                  </a:lnTo>
                  <a:lnTo>
                    <a:pt x="303479" y="245110"/>
                  </a:lnTo>
                  <a:lnTo>
                    <a:pt x="347865" y="252730"/>
                  </a:lnTo>
                  <a:lnTo>
                    <a:pt x="381000" y="257810"/>
                  </a:lnTo>
                  <a:lnTo>
                    <a:pt x="407009" y="260350"/>
                  </a:lnTo>
                  <a:lnTo>
                    <a:pt x="424599" y="259080"/>
                  </a:lnTo>
                  <a:lnTo>
                    <a:pt x="439801" y="254000"/>
                  </a:lnTo>
                  <a:lnTo>
                    <a:pt x="452691" y="247650"/>
                  </a:lnTo>
                  <a:lnTo>
                    <a:pt x="456958" y="245110"/>
                  </a:lnTo>
                  <a:lnTo>
                    <a:pt x="463359" y="241300"/>
                  </a:lnTo>
                  <a:lnTo>
                    <a:pt x="471030" y="236220"/>
                  </a:lnTo>
                  <a:lnTo>
                    <a:pt x="476084" y="232410"/>
                  </a:lnTo>
                  <a:lnTo>
                    <a:pt x="480352" y="228600"/>
                  </a:lnTo>
                  <a:lnTo>
                    <a:pt x="485635" y="227330"/>
                  </a:lnTo>
                  <a:lnTo>
                    <a:pt x="505510" y="265430"/>
                  </a:lnTo>
                  <a:lnTo>
                    <a:pt x="505637" y="269240"/>
                  </a:lnTo>
                  <a:lnTo>
                    <a:pt x="505269" y="278130"/>
                  </a:lnTo>
                  <a:lnTo>
                    <a:pt x="503961" y="292100"/>
                  </a:lnTo>
                  <a:lnTo>
                    <a:pt x="502602" y="304800"/>
                  </a:lnTo>
                  <a:lnTo>
                    <a:pt x="501967" y="314960"/>
                  </a:lnTo>
                  <a:lnTo>
                    <a:pt x="499300" y="323850"/>
                  </a:lnTo>
                  <a:lnTo>
                    <a:pt x="493001" y="335280"/>
                  </a:lnTo>
                  <a:lnTo>
                    <a:pt x="485686" y="349250"/>
                  </a:lnTo>
                  <a:lnTo>
                    <a:pt x="479945" y="360680"/>
                  </a:lnTo>
                  <a:lnTo>
                    <a:pt x="474459" y="370840"/>
                  </a:lnTo>
                  <a:lnTo>
                    <a:pt x="467817" y="378460"/>
                  </a:lnTo>
                  <a:lnTo>
                    <a:pt x="462508" y="386080"/>
                  </a:lnTo>
                  <a:lnTo>
                    <a:pt x="461022" y="388620"/>
                  </a:lnTo>
                  <a:lnTo>
                    <a:pt x="462648" y="391160"/>
                  </a:lnTo>
                  <a:lnTo>
                    <a:pt x="470242" y="388620"/>
                  </a:lnTo>
                  <a:lnTo>
                    <a:pt x="465010" y="391160"/>
                  </a:lnTo>
                  <a:lnTo>
                    <a:pt x="466674" y="392430"/>
                  </a:lnTo>
                  <a:lnTo>
                    <a:pt x="472884" y="392430"/>
                  </a:lnTo>
                  <a:lnTo>
                    <a:pt x="491261" y="388620"/>
                  </a:lnTo>
                  <a:lnTo>
                    <a:pt x="497395" y="387350"/>
                  </a:lnTo>
                  <a:lnTo>
                    <a:pt x="503885" y="384810"/>
                  </a:lnTo>
                  <a:lnTo>
                    <a:pt x="505244" y="379730"/>
                  </a:lnTo>
                  <a:lnTo>
                    <a:pt x="506260" y="373380"/>
                  </a:lnTo>
                  <a:lnTo>
                    <a:pt x="507149" y="364490"/>
                  </a:lnTo>
                  <a:lnTo>
                    <a:pt x="508114" y="355600"/>
                  </a:lnTo>
                  <a:lnTo>
                    <a:pt x="509587" y="347980"/>
                  </a:lnTo>
                  <a:lnTo>
                    <a:pt x="514527" y="337820"/>
                  </a:lnTo>
                  <a:lnTo>
                    <a:pt x="526910" y="317500"/>
                  </a:lnTo>
                  <a:lnTo>
                    <a:pt x="550760" y="279400"/>
                  </a:lnTo>
                  <a:lnTo>
                    <a:pt x="554253" y="323850"/>
                  </a:lnTo>
                  <a:lnTo>
                    <a:pt x="554939" y="332740"/>
                  </a:lnTo>
                  <a:lnTo>
                    <a:pt x="555028" y="336550"/>
                  </a:lnTo>
                  <a:lnTo>
                    <a:pt x="553123" y="342900"/>
                  </a:lnTo>
                  <a:lnTo>
                    <a:pt x="552754" y="347980"/>
                  </a:lnTo>
                  <a:lnTo>
                    <a:pt x="552704" y="350520"/>
                  </a:lnTo>
                  <a:lnTo>
                    <a:pt x="552907" y="358140"/>
                  </a:lnTo>
                  <a:lnTo>
                    <a:pt x="557631" y="365760"/>
                  </a:lnTo>
                  <a:lnTo>
                    <a:pt x="559498" y="377190"/>
                  </a:lnTo>
                  <a:lnTo>
                    <a:pt x="559498" y="383540"/>
                  </a:lnTo>
                  <a:lnTo>
                    <a:pt x="553123" y="393700"/>
                  </a:lnTo>
                  <a:lnTo>
                    <a:pt x="552665" y="398780"/>
                  </a:lnTo>
                  <a:lnTo>
                    <a:pt x="556196" y="397510"/>
                  </a:lnTo>
                  <a:lnTo>
                    <a:pt x="556196" y="400050"/>
                  </a:lnTo>
                  <a:lnTo>
                    <a:pt x="559269" y="400050"/>
                  </a:lnTo>
                  <a:lnTo>
                    <a:pt x="569709" y="397510"/>
                  </a:lnTo>
                  <a:lnTo>
                    <a:pt x="574929" y="396240"/>
                  </a:lnTo>
                  <a:lnTo>
                    <a:pt x="580364" y="389890"/>
                  </a:lnTo>
                  <a:lnTo>
                    <a:pt x="581799" y="386080"/>
                  </a:lnTo>
                  <a:lnTo>
                    <a:pt x="584403" y="386080"/>
                  </a:lnTo>
                  <a:lnTo>
                    <a:pt x="584873" y="381000"/>
                  </a:lnTo>
                  <a:lnTo>
                    <a:pt x="581329" y="377190"/>
                  </a:lnTo>
                  <a:lnTo>
                    <a:pt x="578485" y="373380"/>
                  </a:lnTo>
                  <a:lnTo>
                    <a:pt x="577265" y="368300"/>
                  </a:lnTo>
                  <a:lnTo>
                    <a:pt x="577443" y="359410"/>
                  </a:lnTo>
                  <a:lnTo>
                    <a:pt x="583184" y="311150"/>
                  </a:lnTo>
                  <a:lnTo>
                    <a:pt x="588429" y="279400"/>
                  </a:lnTo>
                  <a:lnTo>
                    <a:pt x="589381" y="274320"/>
                  </a:lnTo>
                  <a:lnTo>
                    <a:pt x="594817" y="273050"/>
                  </a:lnTo>
                  <a:lnTo>
                    <a:pt x="596950" y="265430"/>
                  </a:lnTo>
                  <a:lnTo>
                    <a:pt x="597738" y="257810"/>
                  </a:lnTo>
                  <a:lnTo>
                    <a:pt x="597230" y="247650"/>
                  </a:lnTo>
                  <a:lnTo>
                    <a:pt x="595947" y="234950"/>
                  </a:lnTo>
                  <a:lnTo>
                    <a:pt x="595096" y="227330"/>
                  </a:lnTo>
                  <a:lnTo>
                    <a:pt x="594385" y="220980"/>
                  </a:lnTo>
                  <a:lnTo>
                    <a:pt x="599770" y="214630"/>
                  </a:lnTo>
                  <a:lnTo>
                    <a:pt x="613422" y="209550"/>
                  </a:lnTo>
                  <a:lnTo>
                    <a:pt x="629361" y="200660"/>
                  </a:lnTo>
                  <a:lnTo>
                    <a:pt x="641616" y="186690"/>
                  </a:lnTo>
                  <a:lnTo>
                    <a:pt x="654888" y="154940"/>
                  </a:lnTo>
                  <a:lnTo>
                    <a:pt x="655955" y="152400"/>
                  </a:lnTo>
                  <a:lnTo>
                    <a:pt x="662838" y="119380"/>
                  </a:lnTo>
                  <a:lnTo>
                    <a:pt x="658520" y="88900"/>
                  </a:lnTo>
                  <a:lnTo>
                    <a:pt x="639229" y="59690"/>
                  </a:lnTo>
                  <a:lnTo>
                    <a:pt x="635431" y="53340"/>
                  </a:lnTo>
                  <a:lnTo>
                    <a:pt x="630123" y="44450"/>
                  </a:lnTo>
                  <a:lnTo>
                    <a:pt x="629767" y="43065"/>
                  </a:lnTo>
                  <a:lnTo>
                    <a:pt x="639178" y="45072"/>
                  </a:lnTo>
                  <a:lnTo>
                    <a:pt x="652805" y="56108"/>
                  </a:lnTo>
                  <a:lnTo>
                    <a:pt x="670026" y="86995"/>
                  </a:lnTo>
                  <a:lnTo>
                    <a:pt x="677938" y="139217"/>
                  </a:lnTo>
                  <a:lnTo>
                    <a:pt x="663651" y="214261"/>
                  </a:lnTo>
                  <a:lnTo>
                    <a:pt x="653745" y="223329"/>
                  </a:lnTo>
                  <a:lnTo>
                    <a:pt x="649236" y="230174"/>
                  </a:lnTo>
                  <a:lnTo>
                    <a:pt x="649173" y="238721"/>
                  </a:lnTo>
                  <a:lnTo>
                    <a:pt x="652132" y="250964"/>
                  </a:lnTo>
                  <a:lnTo>
                    <a:pt x="652132" y="238721"/>
                  </a:lnTo>
                  <a:lnTo>
                    <a:pt x="655027" y="235127"/>
                  </a:lnTo>
                  <a:lnTo>
                    <a:pt x="657453" y="247002"/>
                  </a:lnTo>
                  <a:lnTo>
                    <a:pt x="658329" y="254558"/>
                  </a:lnTo>
                  <a:lnTo>
                    <a:pt x="657733" y="261048"/>
                  </a:lnTo>
                  <a:lnTo>
                    <a:pt x="655726" y="269697"/>
                  </a:lnTo>
                  <a:lnTo>
                    <a:pt x="660336" y="267119"/>
                  </a:lnTo>
                  <a:lnTo>
                    <a:pt x="660171" y="271830"/>
                  </a:lnTo>
                  <a:lnTo>
                    <a:pt x="659777" y="281724"/>
                  </a:lnTo>
                  <a:lnTo>
                    <a:pt x="658850" y="291376"/>
                  </a:lnTo>
                  <a:lnTo>
                    <a:pt x="657161" y="302793"/>
                  </a:lnTo>
                  <a:lnTo>
                    <a:pt x="660920" y="297040"/>
                  </a:lnTo>
                  <a:lnTo>
                    <a:pt x="662927" y="291896"/>
                  </a:lnTo>
                  <a:lnTo>
                    <a:pt x="663854" y="284467"/>
                  </a:lnTo>
                  <a:lnTo>
                    <a:pt x="664362" y="271830"/>
                  </a:lnTo>
                  <a:lnTo>
                    <a:pt x="666775" y="277101"/>
                  </a:lnTo>
                  <a:lnTo>
                    <a:pt x="667512" y="281559"/>
                  </a:lnTo>
                  <a:lnTo>
                    <a:pt x="666496" y="287629"/>
                  </a:lnTo>
                  <a:lnTo>
                    <a:pt x="663651" y="297764"/>
                  </a:lnTo>
                  <a:lnTo>
                    <a:pt x="668261" y="293192"/>
                  </a:lnTo>
                  <a:lnTo>
                    <a:pt x="670928" y="288213"/>
                  </a:lnTo>
                  <a:lnTo>
                    <a:pt x="672642" y="279730"/>
                  </a:lnTo>
                  <a:lnTo>
                    <a:pt x="673582" y="271830"/>
                  </a:lnTo>
                  <a:lnTo>
                    <a:pt x="674446" y="264629"/>
                  </a:lnTo>
                  <a:lnTo>
                    <a:pt x="675881" y="246646"/>
                  </a:lnTo>
                  <a:lnTo>
                    <a:pt x="676173" y="235127"/>
                  </a:lnTo>
                  <a:lnTo>
                    <a:pt x="676071" y="222110"/>
                  </a:lnTo>
                  <a:lnTo>
                    <a:pt x="675894" y="218567"/>
                  </a:lnTo>
                  <a:lnTo>
                    <a:pt x="690105" y="168643"/>
                  </a:lnTo>
                  <a:lnTo>
                    <a:pt x="695058" y="137756"/>
                  </a:lnTo>
                  <a:close/>
                </a:path>
              </a:pathLst>
            </a:custGeom>
            <a:solidFill>
              <a:srgbClr val="FFFFFF"/>
            </a:solidFill>
          </p:spPr>
          <p:txBody>
            <a:bodyPr wrap="square" lIns="0" tIns="0" rIns="0" bIns="0" rtlCol="0"/>
            <a:lstStyle/>
            <a:p>
              <a:endParaRPr/>
            </a:p>
          </p:txBody>
        </p:sp>
      </p:grpSp>
      <p:sp>
        <p:nvSpPr>
          <p:cNvPr id="28" name="Espace réservé du texte 45">
            <a:extLst>
              <a:ext uri="{FF2B5EF4-FFF2-40B4-BE49-F238E27FC236}">
                <a16:creationId xmlns:a16="http://schemas.microsoft.com/office/drawing/2014/main" id="{1AEC924A-D8BB-403A-81E2-1834538E53F7}"/>
              </a:ext>
            </a:extLst>
          </p:cNvPr>
          <p:cNvSpPr>
            <a:spLocks noGrp="1"/>
          </p:cNvSpPr>
          <p:nvPr>
            <p:ph type="body" sz="quarter" idx="13" hasCustomPrompt="1"/>
          </p:nvPr>
        </p:nvSpPr>
        <p:spPr>
          <a:xfrm>
            <a:off x="914400" y="2124075"/>
            <a:ext cx="5095875" cy="523875"/>
          </a:xfrm>
          <a:prstGeom prst="rect">
            <a:avLst/>
          </a:prstGeom>
        </p:spPr>
        <p:txBody>
          <a:bodyPr/>
          <a:lstStyle>
            <a:lvl1pPr marL="0" indent="0">
              <a:buNone/>
              <a:defRPr sz="2000" b="1">
                <a:solidFill>
                  <a:srgbClr val="19313B"/>
                </a:solidFill>
              </a:defRPr>
            </a:lvl1pPr>
          </a:lstStyle>
          <a:p>
            <a:r>
              <a:rPr lang="fr-FR" dirty="0"/>
              <a:t>Modifiez le style du titre</a:t>
            </a:r>
            <a:endParaRPr lang="fr-BE" dirty="0"/>
          </a:p>
        </p:txBody>
      </p:sp>
    </p:spTree>
    <p:extLst>
      <p:ext uri="{BB962C8B-B14F-4D97-AF65-F5344CB8AC3E}">
        <p14:creationId xmlns:p14="http://schemas.microsoft.com/office/powerpoint/2010/main" val="31680536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bg object 16"/>
          <p:cNvSpPr/>
          <p:nvPr userDrawn="1"/>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17" name="bg object 17"/>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98689" y="97364"/>
            <a:ext cx="339919" cy="42317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
        <p:nvSpPr>
          <p:cNvPr id="14" name="Holder 2">
            <a:extLst>
              <a:ext uri="{FF2B5EF4-FFF2-40B4-BE49-F238E27FC236}">
                <a16:creationId xmlns:a16="http://schemas.microsoft.com/office/drawing/2014/main" id="{DEED27B9-F340-9FFE-A350-BCF776439998}"/>
              </a:ext>
            </a:extLst>
          </p:cNvPr>
          <p:cNvSpPr>
            <a:spLocks noGrp="1"/>
          </p:cNvSpPr>
          <p:nvPr>
            <p:ph type="title"/>
          </p:nvPr>
        </p:nvSpPr>
        <p:spPr>
          <a:xfrm>
            <a:off x="253756" y="815971"/>
            <a:ext cx="11684487" cy="1446384"/>
          </a:xfrm>
          <a:prstGeom prst="rect">
            <a:avLst/>
          </a:prstGeom>
        </p:spPr>
        <p:txBody>
          <a:bodyPr lIns="0" tIns="0" rIns="0" bIns="0"/>
          <a:lstStyle>
            <a:lvl1pPr>
              <a:defRPr sz="3400" b="0" i="0">
                <a:solidFill>
                  <a:srgbClr val="19313B"/>
                </a:solidFill>
                <a:latin typeface="Calibri"/>
                <a:cs typeface="Calibri"/>
              </a:defRPr>
            </a:lvl1pPr>
          </a:lstStyle>
          <a:p>
            <a:endParaRPr dirty="0"/>
          </a:p>
        </p:txBody>
      </p:sp>
      <p:sp>
        <p:nvSpPr>
          <p:cNvPr id="15" name="Holder 3">
            <a:extLst>
              <a:ext uri="{FF2B5EF4-FFF2-40B4-BE49-F238E27FC236}">
                <a16:creationId xmlns:a16="http://schemas.microsoft.com/office/drawing/2014/main" id="{0E38AFAB-1B75-E46D-68DE-2B6124094C42}"/>
              </a:ext>
            </a:extLst>
          </p:cNvPr>
          <p:cNvSpPr>
            <a:spLocks noGrp="1"/>
          </p:cNvSpPr>
          <p:nvPr>
            <p:ph type="body" idx="1"/>
          </p:nvPr>
        </p:nvSpPr>
        <p:spPr>
          <a:xfrm>
            <a:off x="606742" y="1854951"/>
            <a:ext cx="10978515" cy="4526280"/>
          </a:xfrm>
          <a:prstGeom prst="rect">
            <a:avLst/>
          </a:prstGeom>
        </p:spPr>
        <p:txBody>
          <a:bodyPr lIns="0" tIns="0" rIns="0" bIns="0"/>
          <a:lstStyle>
            <a:lvl1pPr>
              <a:defRPr>
                <a:solidFill>
                  <a:srgbClr val="19313B"/>
                </a:solidFill>
              </a:defRPr>
            </a:lvl1pPr>
          </a:lstStyle>
          <a:p>
            <a:endParaRPr dirty="0"/>
          </a:p>
        </p:txBody>
      </p:sp>
      <p:sp>
        <p:nvSpPr>
          <p:cNvPr id="7" name="object 5">
            <a:extLst>
              <a:ext uri="{FF2B5EF4-FFF2-40B4-BE49-F238E27FC236}">
                <a16:creationId xmlns:a16="http://schemas.microsoft.com/office/drawing/2014/main" id="{874CC54E-0CAE-0526-FC26-7B6AF23507F8}"/>
              </a:ext>
            </a:extLst>
          </p:cNvPr>
          <p:cNvSpPr/>
          <p:nvPr userDrawn="1"/>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sp>
        <p:nvSpPr>
          <p:cNvPr id="5" name="object 3">
            <a:extLst>
              <a:ext uri="{FF2B5EF4-FFF2-40B4-BE49-F238E27FC236}">
                <a16:creationId xmlns:a16="http://schemas.microsoft.com/office/drawing/2014/main" id="{8FE37FBC-9312-434E-746E-167AE5E6D08E}"/>
              </a:ext>
            </a:extLst>
          </p:cNvPr>
          <p:cNvSpPr/>
          <p:nvPr userDrawn="1"/>
        </p:nvSpPr>
        <p:spPr>
          <a:xfrm>
            <a:off x="9483293" y="182029"/>
            <a:ext cx="294640" cy="294640"/>
          </a:xfrm>
          <a:custGeom>
            <a:avLst/>
            <a:gdLst/>
            <a:ahLst/>
            <a:cxnLst/>
            <a:rect l="l" t="t" r="r" b="b"/>
            <a:pathLst>
              <a:path w="294640" h="294640">
                <a:moveTo>
                  <a:pt x="294474" y="0"/>
                </a:moveTo>
                <a:lnTo>
                  <a:pt x="0" y="0"/>
                </a:lnTo>
                <a:lnTo>
                  <a:pt x="0" y="294462"/>
                </a:lnTo>
                <a:lnTo>
                  <a:pt x="294474" y="294462"/>
                </a:lnTo>
                <a:lnTo>
                  <a:pt x="294474" y="0"/>
                </a:lnTo>
                <a:close/>
              </a:path>
            </a:pathLst>
          </a:custGeom>
          <a:solidFill>
            <a:srgbClr val="6D2A5A"/>
          </a:solidFill>
        </p:spPr>
        <p:txBody>
          <a:bodyPr wrap="square" lIns="0" tIns="0" rIns="0" bIns="0" rtlCol="0"/>
          <a:lstStyle/>
          <a:p>
            <a:endParaRPr/>
          </a:p>
        </p:txBody>
      </p:sp>
      <p:pic>
        <p:nvPicPr>
          <p:cNvPr id="6" name="object 4">
            <a:extLst>
              <a:ext uri="{FF2B5EF4-FFF2-40B4-BE49-F238E27FC236}">
                <a16:creationId xmlns:a16="http://schemas.microsoft.com/office/drawing/2014/main" id="{FBD70641-57A8-94A5-46ED-BF1EFC9C9E09}"/>
              </a:ext>
            </a:extLst>
          </p:cNvPr>
          <p:cNvPicPr/>
          <p:nvPr userDrawn="1"/>
        </p:nvPicPr>
        <p:blipFill>
          <a:blip r:embed="rId3" cstate="print"/>
          <a:stretch>
            <a:fillRect/>
          </a:stretch>
        </p:blipFill>
        <p:spPr>
          <a:xfrm>
            <a:off x="9503882" y="272194"/>
            <a:ext cx="250169" cy="145338"/>
          </a:xfrm>
          <a:prstGeom prst="rect">
            <a:avLst/>
          </a:prstGeom>
        </p:spPr>
      </p:pic>
      <p:sp>
        <p:nvSpPr>
          <p:cNvPr id="11" name="object 6">
            <a:extLst>
              <a:ext uri="{FF2B5EF4-FFF2-40B4-BE49-F238E27FC236}">
                <a16:creationId xmlns:a16="http://schemas.microsoft.com/office/drawing/2014/main" id="{5607A9C3-2D0C-2AC8-1328-92529FA04850}"/>
              </a:ext>
            </a:extLst>
          </p:cNvPr>
          <p:cNvSpPr txBox="1"/>
          <p:nvPr userDrawn="1"/>
        </p:nvSpPr>
        <p:spPr>
          <a:xfrm>
            <a:off x="9853171" y="268917"/>
            <a:ext cx="757555" cy="156845"/>
          </a:xfrm>
          <a:prstGeom prst="rect">
            <a:avLst/>
          </a:prstGeom>
        </p:spPr>
        <p:txBody>
          <a:bodyPr vert="horz" wrap="square" lIns="0" tIns="13970" rIns="0" bIns="0" rtlCol="0">
            <a:spAutoFit/>
          </a:bodyPr>
          <a:lstStyle/>
          <a:p>
            <a:pPr marL="12700">
              <a:lnSpc>
                <a:spcPct val="100000"/>
              </a:lnSpc>
              <a:spcBef>
                <a:spcPts val="110"/>
              </a:spcBef>
            </a:pPr>
            <a:r>
              <a:rPr sz="850" b="1" dirty="0">
                <a:solidFill>
                  <a:srgbClr val="FFFFFF"/>
                </a:solidFill>
                <a:latin typeface="Calibri"/>
                <a:cs typeface="Calibri"/>
              </a:rPr>
              <a:t>VIANDE</a:t>
            </a:r>
            <a:r>
              <a:rPr sz="850" b="1" spc="25" dirty="0">
                <a:solidFill>
                  <a:srgbClr val="FFFFFF"/>
                </a:solidFill>
                <a:latin typeface="Calibri"/>
                <a:cs typeface="Calibri"/>
              </a:rPr>
              <a:t> </a:t>
            </a:r>
            <a:r>
              <a:rPr sz="850" b="1" spc="-10" dirty="0">
                <a:solidFill>
                  <a:srgbClr val="FFFFFF"/>
                </a:solidFill>
                <a:latin typeface="Calibri"/>
                <a:cs typeface="Calibri"/>
              </a:rPr>
              <a:t>BOVINE</a:t>
            </a:r>
            <a:endParaRPr sz="850" dirty="0">
              <a:latin typeface="Calibri"/>
              <a:cs typeface="Calibri"/>
            </a:endParaRPr>
          </a:p>
        </p:txBody>
      </p:sp>
    </p:spTree>
    <p:extLst>
      <p:ext uri="{BB962C8B-B14F-4D97-AF65-F5344CB8AC3E}">
        <p14:creationId xmlns:p14="http://schemas.microsoft.com/office/powerpoint/2010/main" val="3589286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sposition VIANDE BOVINE 2">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943B6A7D-73A0-46C5-A2FF-016C82E46E9E}"/>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7A15E7B-A6A8-45A6-9B06-D9BD54DB9BA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EEB383C-F9D0-4BBD-8354-66CE84D2F831}"/>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8815B566-5E01-4B52-B125-4CAF936977F0}"/>
              </a:ext>
            </a:extLst>
          </p:cNvPr>
          <p:cNvGrpSpPr/>
          <p:nvPr userDrawn="1"/>
        </p:nvGrpSpPr>
        <p:grpSpPr>
          <a:xfrm>
            <a:off x="347446" y="2096795"/>
            <a:ext cx="11785600" cy="3921125"/>
            <a:chOff x="347446" y="2096795"/>
            <a:chExt cx="11785600" cy="3921125"/>
          </a:xfrm>
        </p:grpSpPr>
        <p:sp>
          <p:nvSpPr>
            <p:cNvPr id="7" name="object 3">
              <a:extLst>
                <a:ext uri="{FF2B5EF4-FFF2-40B4-BE49-F238E27FC236}">
                  <a16:creationId xmlns:a16="http://schemas.microsoft.com/office/drawing/2014/main" id="{64545BB8-FE91-45C1-BDC5-0684FE40FF74}"/>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8" name="object 4">
              <a:extLst>
                <a:ext uri="{FF2B5EF4-FFF2-40B4-BE49-F238E27FC236}">
                  <a16:creationId xmlns:a16="http://schemas.microsoft.com/office/drawing/2014/main" id="{CB941CE9-3181-448A-B052-573CCAC110F7}"/>
                </a:ext>
              </a:extLst>
            </p:cNvPr>
            <p:cNvSpPr/>
            <p:nvPr/>
          </p:nvSpPr>
          <p:spPr>
            <a:xfrm>
              <a:off x="1711171"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D2A5A"/>
            </a:solidFill>
          </p:spPr>
          <p:txBody>
            <a:bodyPr wrap="square" lIns="0" tIns="0" rIns="0" bIns="0" rtlCol="0"/>
            <a:lstStyle/>
            <a:p>
              <a:endParaRPr/>
            </a:p>
          </p:txBody>
        </p:sp>
        <p:pic>
          <p:nvPicPr>
            <p:cNvPr id="9" name="object 5">
              <a:extLst>
                <a:ext uri="{FF2B5EF4-FFF2-40B4-BE49-F238E27FC236}">
                  <a16:creationId xmlns:a16="http://schemas.microsoft.com/office/drawing/2014/main" id="{C52B97D2-F1DC-44B8-B3BC-48801D163229}"/>
                </a:ext>
              </a:extLst>
            </p:cNvPr>
            <p:cNvPicPr/>
            <p:nvPr/>
          </p:nvPicPr>
          <p:blipFill>
            <a:blip r:embed="rId2" cstate="email">
              <a:extLst>
                <a:ext uri="{28A0092B-C50C-407E-A947-70E740481C1C}">
                  <a14:useLocalDpi xmlns:a14="http://schemas.microsoft.com/office/drawing/2010/main"/>
                </a:ext>
              </a:extLst>
            </a:blip>
            <a:stretch>
              <a:fillRect/>
            </a:stretch>
          </p:blipFill>
          <p:spPr>
            <a:xfrm>
              <a:off x="4019203" y="2096808"/>
              <a:ext cx="8113749" cy="3920553"/>
            </a:xfrm>
            <a:prstGeom prst="rect">
              <a:avLst/>
            </a:prstGeom>
          </p:spPr>
        </p:pic>
      </p:grpSp>
      <p:grpSp>
        <p:nvGrpSpPr>
          <p:cNvPr id="10" name="object 6">
            <a:extLst>
              <a:ext uri="{FF2B5EF4-FFF2-40B4-BE49-F238E27FC236}">
                <a16:creationId xmlns:a16="http://schemas.microsoft.com/office/drawing/2014/main" id="{4EC31EAE-7AEB-4D8B-9DB1-AEDB02B7E5CD}"/>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9EFD6A7A-AF09-4FB8-9F12-2FCE91FC01F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76129B7F-2196-40BD-BE2C-2680C037B619}"/>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A8F045B6-F62C-4010-B098-548DA8E4CF4C}"/>
              </a:ext>
            </a:extLst>
          </p:cNvPr>
          <p:cNvSpPr/>
          <p:nvPr userDrawn="1"/>
        </p:nvSpPr>
        <p:spPr>
          <a:xfrm>
            <a:off x="1835391" y="2716517"/>
            <a:ext cx="695325" cy="402590"/>
          </a:xfrm>
          <a:custGeom>
            <a:avLst/>
            <a:gdLst/>
            <a:ahLst/>
            <a:cxnLst/>
            <a:rect l="l" t="t" r="r" b="b"/>
            <a:pathLst>
              <a:path w="695325" h="402589">
                <a:moveTo>
                  <a:pt x="695058" y="137756"/>
                </a:moveTo>
                <a:lnTo>
                  <a:pt x="678040" y="81800"/>
                </a:lnTo>
                <a:lnTo>
                  <a:pt x="656729" y="42913"/>
                </a:lnTo>
                <a:lnTo>
                  <a:pt x="621118" y="22885"/>
                </a:lnTo>
                <a:lnTo>
                  <a:pt x="618629" y="19050"/>
                </a:lnTo>
                <a:lnTo>
                  <a:pt x="614222" y="16510"/>
                </a:lnTo>
                <a:lnTo>
                  <a:pt x="594372" y="5080"/>
                </a:lnTo>
                <a:lnTo>
                  <a:pt x="588848" y="3810"/>
                </a:lnTo>
                <a:lnTo>
                  <a:pt x="581113" y="2540"/>
                </a:lnTo>
                <a:lnTo>
                  <a:pt x="572427" y="0"/>
                </a:lnTo>
                <a:lnTo>
                  <a:pt x="543128" y="0"/>
                </a:lnTo>
                <a:lnTo>
                  <a:pt x="515175" y="0"/>
                </a:lnTo>
                <a:lnTo>
                  <a:pt x="501751" y="0"/>
                </a:lnTo>
                <a:lnTo>
                  <a:pt x="489178" y="2540"/>
                </a:lnTo>
                <a:lnTo>
                  <a:pt x="445528" y="6350"/>
                </a:lnTo>
                <a:lnTo>
                  <a:pt x="369747" y="11430"/>
                </a:lnTo>
                <a:lnTo>
                  <a:pt x="296722" y="15240"/>
                </a:lnTo>
                <a:lnTo>
                  <a:pt x="261315" y="16510"/>
                </a:lnTo>
                <a:lnTo>
                  <a:pt x="254965" y="16510"/>
                </a:lnTo>
                <a:lnTo>
                  <a:pt x="245732" y="15240"/>
                </a:lnTo>
                <a:lnTo>
                  <a:pt x="233400" y="12700"/>
                </a:lnTo>
                <a:lnTo>
                  <a:pt x="217741" y="11430"/>
                </a:lnTo>
                <a:lnTo>
                  <a:pt x="201955" y="13970"/>
                </a:lnTo>
                <a:lnTo>
                  <a:pt x="189433" y="17780"/>
                </a:lnTo>
                <a:lnTo>
                  <a:pt x="180289" y="22860"/>
                </a:lnTo>
                <a:lnTo>
                  <a:pt x="174625" y="26670"/>
                </a:lnTo>
                <a:lnTo>
                  <a:pt x="166433" y="27940"/>
                </a:lnTo>
                <a:lnTo>
                  <a:pt x="132448" y="27940"/>
                </a:lnTo>
                <a:lnTo>
                  <a:pt x="128206" y="29210"/>
                </a:lnTo>
                <a:lnTo>
                  <a:pt x="124879" y="29210"/>
                </a:lnTo>
                <a:lnTo>
                  <a:pt x="125818" y="20320"/>
                </a:lnTo>
                <a:lnTo>
                  <a:pt x="131826" y="19050"/>
                </a:lnTo>
                <a:lnTo>
                  <a:pt x="143827" y="16510"/>
                </a:lnTo>
                <a:lnTo>
                  <a:pt x="143827" y="13970"/>
                </a:lnTo>
                <a:lnTo>
                  <a:pt x="143827" y="7620"/>
                </a:lnTo>
                <a:lnTo>
                  <a:pt x="143827" y="6350"/>
                </a:lnTo>
                <a:lnTo>
                  <a:pt x="138137" y="7620"/>
                </a:lnTo>
                <a:lnTo>
                  <a:pt x="124879" y="7620"/>
                </a:lnTo>
                <a:lnTo>
                  <a:pt x="120624" y="0"/>
                </a:lnTo>
                <a:lnTo>
                  <a:pt x="117284" y="3810"/>
                </a:lnTo>
                <a:lnTo>
                  <a:pt x="127241" y="12700"/>
                </a:lnTo>
                <a:lnTo>
                  <a:pt x="119659" y="13970"/>
                </a:lnTo>
                <a:lnTo>
                  <a:pt x="118719" y="11430"/>
                </a:lnTo>
                <a:lnTo>
                  <a:pt x="116827" y="6350"/>
                </a:lnTo>
                <a:lnTo>
                  <a:pt x="111125" y="6350"/>
                </a:lnTo>
                <a:lnTo>
                  <a:pt x="104063" y="5080"/>
                </a:lnTo>
                <a:lnTo>
                  <a:pt x="93624" y="2540"/>
                </a:lnTo>
                <a:lnTo>
                  <a:pt x="83159" y="1270"/>
                </a:lnTo>
                <a:lnTo>
                  <a:pt x="76073" y="0"/>
                </a:lnTo>
                <a:lnTo>
                  <a:pt x="70408" y="0"/>
                </a:lnTo>
                <a:lnTo>
                  <a:pt x="75590" y="6350"/>
                </a:lnTo>
                <a:lnTo>
                  <a:pt x="67081" y="6350"/>
                </a:lnTo>
                <a:lnTo>
                  <a:pt x="60439" y="3810"/>
                </a:lnTo>
                <a:lnTo>
                  <a:pt x="54762" y="5080"/>
                </a:lnTo>
                <a:lnTo>
                  <a:pt x="56184" y="10160"/>
                </a:lnTo>
                <a:lnTo>
                  <a:pt x="53340" y="11430"/>
                </a:lnTo>
                <a:lnTo>
                  <a:pt x="41973" y="10160"/>
                </a:lnTo>
                <a:lnTo>
                  <a:pt x="29641" y="10160"/>
                </a:lnTo>
                <a:lnTo>
                  <a:pt x="20650" y="2540"/>
                </a:lnTo>
                <a:lnTo>
                  <a:pt x="20180" y="6350"/>
                </a:lnTo>
                <a:lnTo>
                  <a:pt x="16395" y="15240"/>
                </a:lnTo>
                <a:lnTo>
                  <a:pt x="30607" y="19050"/>
                </a:lnTo>
                <a:lnTo>
                  <a:pt x="44818" y="21590"/>
                </a:lnTo>
                <a:lnTo>
                  <a:pt x="51930" y="19050"/>
                </a:lnTo>
                <a:lnTo>
                  <a:pt x="52412" y="35560"/>
                </a:lnTo>
                <a:lnTo>
                  <a:pt x="49072" y="34290"/>
                </a:lnTo>
                <a:lnTo>
                  <a:pt x="41275" y="29210"/>
                </a:lnTo>
                <a:lnTo>
                  <a:pt x="32410" y="22860"/>
                </a:lnTo>
                <a:lnTo>
                  <a:pt x="25857" y="19050"/>
                </a:lnTo>
                <a:lnTo>
                  <a:pt x="12255" y="19050"/>
                </a:lnTo>
                <a:lnTo>
                  <a:pt x="5080" y="20320"/>
                </a:lnTo>
                <a:lnTo>
                  <a:pt x="736" y="22860"/>
                </a:lnTo>
                <a:lnTo>
                  <a:pt x="0" y="27940"/>
                </a:lnTo>
                <a:lnTo>
                  <a:pt x="2184" y="34290"/>
                </a:lnTo>
                <a:lnTo>
                  <a:pt x="7556" y="41910"/>
                </a:lnTo>
                <a:lnTo>
                  <a:pt x="16395" y="48260"/>
                </a:lnTo>
                <a:lnTo>
                  <a:pt x="24866" y="53340"/>
                </a:lnTo>
                <a:lnTo>
                  <a:pt x="30848" y="55880"/>
                </a:lnTo>
                <a:lnTo>
                  <a:pt x="37185" y="55880"/>
                </a:lnTo>
                <a:lnTo>
                  <a:pt x="46723" y="53340"/>
                </a:lnTo>
                <a:lnTo>
                  <a:pt x="40538" y="57150"/>
                </a:lnTo>
                <a:lnTo>
                  <a:pt x="46240" y="69850"/>
                </a:lnTo>
                <a:lnTo>
                  <a:pt x="46723" y="72390"/>
                </a:lnTo>
                <a:lnTo>
                  <a:pt x="47155" y="76200"/>
                </a:lnTo>
                <a:lnTo>
                  <a:pt x="49085" y="78740"/>
                </a:lnTo>
                <a:lnTo>
                  <a:pt x="49022" y="91440"/>
                </a:lnTo>
                <a:lnTo>
                  <a:pt x="50025" y="99060"/>
                </a:lnTo>
                <a:lnTo>
                  <a:pt x="51930" y="115570"/>
                </a:lnTo>
                <a:lnTo>
                  <a:pt x="53340" y="123190"/>
                </a:lnTo>
                <a:lnTo>
                  <a:pt x="52857" y="129540"/>
                </a:lnTo>
                <a:lnTo>
                  <a:pt x="52412" y="134620"/>
                </a:lnTo>
                <a:lnTo>
                  <a:pt x="49555" y="137160"/>
                </a:lnTo>
                <a:lnTo>
                  <a:pt x="49060" y="142240"/>
                </a:lnTo>
                <a:lnTo>
                  <a:pt x="48590" y="148590"/>
                </a:lnTo>
                <a:lnTo>
                  <a:pt x="53809" y="153670"/>
                </a:lnTo>
                <a:lnTo>
                  <a:pt x="60439" y="156210"/>
                </a:lnTo>
                <a:lnTo>
                  <a:pt x="63296" y="160020"/>
                </a:lnTo>
                <a:lnTo>
                  <a:pt x="68046" y="161290"/>
                </a:lnTo>
                <a:lnTo>
                  <a:pt x="72758" y="158750"/>
                </a:lnTo>
                <a:lnTo>
                  <a:pt x="78447" y="158750"/>
                </a:lnTo>
                <a:lnTo>
                  <a:pt x="79870" y="160020"/>
                </a:lnTo>
                <a:lnTo>
                  <a:pt x="86525" y="160020"/>
                </a:lnTo>
                <a:lnTo>
                  <a:pt x="88417" y="158750"/>
                </a:lnTo>
                <a:lnTo>
                  <a:pt x="94068" y="154940"/>
                </a:lnTo>
                <a:lnTo>
                  <a:pt x="100291" y="166370"/>
                </a:lnTo>
                <a:lnTo>
                  <a:pt x="135458" y="227330"/>
                </a:lnTo>
                <a:lnTo>
                  <a:pt x="168325" y="269240"/>
                </a:lnTo>
                <a:lnTo>
                  <a:pt x="182765" y="278130"/>
                </a:lnTo>
                <a:lnTo>
                  <a:pt x="190246" y="275590"/>
                </a:lnTo>
                <a:lnTo>
                  <a:pt x="189763" y="279400"/>
                </a:lnTo>
                <a:lnTo>
                  <a:pt x="189763" y="293370"/>
                </a:lnTo>
                <a:lnTo>
                  <a:pt x="184581" y="304800"/>
                </a:lnTo>
                <a:lnTo>
                  <a:pt x="184581" y="318770"/>
                </a:lnTo>
                <a:lnTo>
                  <a:pt x="187388" y="323850"/>
                </a:lnTo>
                <a:lnTo>
                  <a:pt x="190246" y="327660"/>
                </a:lnTo>
                <a:lnTo>
                  <a:pt x="186944" y="335280"/>
                </a:lnTo>
                <a:lnTo>
                  <a:pt x="186461" y="346710"/>
                </a:lnTo>
                <a:lnTo>
                  <a:pt x="184531" y="355600"/>
                </a:lnTo>
                <a:lnTo>
                  <a:pt x="180594" y="361950"/>
                </a:lnTo>
                <a:lnTo>
                  <a:pt x="176403" y="367030"/>
                </a:lnTo>
                <a:lnTo>
                  <a:pt x="173672" y="372110"/>
                </a:lnTo>
                <a:lnTo>
                  <a:pt x="171780" y="375920"/>
                </a:lnTo>
                <a:lnTo>
                  <a:pt x="172720" y="381000"/>
                </a:lnTo>
                <a:lnTo>
                  <a:pt x="169405" y="382270"/>
                </a:lnTo>
                <a:lnTo>
                  <a:pt x="166090" y="384810"/>
                </a:lnTo>
                <a:lnTo>
                  <a:pt x="166090" y="388620"/>
                </a:lnTo>
                <a:lnTo>
                  <a:pt x="161366" y="392430"/>
                </a:lnTo>
                <a:lnTo>
                  <a:pt x="158965" y="397510"/>
                </a:lnTo>
                <a:lnTo>
                  <a:pt x="163741" y="401320"/>
                </a:lnTo>
                <a:lnTo>
                  <a:pt x="165138" y="400050"/>
                </a:lnTo>
                <a:lnTo>
                  <a:pt x="167513" y="402590"/>
                </a:lnTo>
                <a:lnTo>
                  <a:pt x="176504" y="400050"/>
                </a:lnTo>
                <a:lnTo>
                  <a:pt x="186944" y="400050"/>
                </a:lnTo>
                <a:lnTo>
                  <a:pt x="193103" y="393700"/>
                </a:lnTo>
                <a:lnTo>
                  <a:pt x="194056" y="389890"/>
                </a:lnTo>
                <a:lnTo>
                  <a:pt x="194970" y="386080"/>
                </a:lnTo>
                <a:lnTo>
                  <a:pt x="201625" y="387350"/>
                </a:lnTo>
                <a:lnTo>
                  <a:pt x="201930" y="386080"/>
                </a:lnTo>
                <a:lnTo>
                  <a:pt x="202514" y="383540"/>
                </a:lnTo>
                <a:lnTo>
                  <a:pt x="202476" y="372110"/>
                </a:lnTo>
                <a:lnTo>
                  <a:pt x="202082" y="367030"/>
                </a:lnTo>
                <a:lnTo>
                  <a:pt x="202958" y="359410"/>
                </a:lnTo>
                <a:lnTo>
                  <a:pt x="205473" y="346710"/>
                </a:lnTo>
                <a:lnTo>
                  <a:pt x="208419" y="334010"/>
                </a:lnTo>
                <a:lnTo>
                  <a:pt x="212509" y="316230"/>
                </a:lnTo>
                <a:lnTo>
                  <a:pt x="216306" y="313690"/>
                </a:lnTo>
                <a:lnTo>
                  <a:pt x="222948" y="297180"/>
                </a:lnTo>
                <a:lnTo>
                  <a:pt x="220560" y="293370"/>
                </a:lnTo>
                <a:lnTo>
                  <a:pt x="223418" y="287020"/>
                </a:lnTo>
                <a:lnTo>
                  <a:pt x="227253" y="275590"/>
                </a:lnTo>
                <a:lnTo>
                  <a:pt x="227672" y="274320"/>
                </a:lnTo>
                <a:lnTo>
                  <a:pt x="231165" y="274320"/>
                </a:lnTo>
                <a:lnTo>
                  <a:pt x="235978" y="271780"/>
                </a:lnTo>
                <a:lnTo>
                  <a:pt x="245402" y="266700"/>
                </a:lnTo>
                <a:lnTo>
                  <a:pt x="262737" y="256540"/>
                </a:lnTo>
                <a:lnTo>
                  <a:pt x="268960" y="270510"/>
                </a:lnTo>
                <a:lnTo>
                  <a:pt x="274129" y="281940"/>
                </a:lnTo>
                <a:lnTo>
                  <a:pt x="278358" y="290830"/>
                </a:lnTo>
                <a:lnTo>
                  <a:pt x="281597" y="298450"/>
                </a:lnTo>
                <a:lnTo>
                  <a:pt x="284962" y="303530"/>
                </a:lnTo>
                <a:lnTo>
                  <a:pt x="288582" y="309880"/>
                </a:lnTo>
                <a:lnTo>
                  <a:pt x="292595" y="313690"/>
                </a:lnTo>
                <a:lnTo>
                  <a:pt x="297014" y="318770"/>
                </a:lnTo>
                <a:lnTo>
                  <a:pt x="304965" y="332740"/>
                </a:lnTo>
                <a:lnTo>
                  <a:pt x="307263" y="337820"/>
                </a:lnTo>
                <a:lnTo>
                  <a:pt x="309156" y="340360"/>
                </a:lnTo>
                <a:lnTo>
                  <a:pt x="307263" y="347980"/>
                </a:lnTo>
                <a:lnTo>
                  <a:pt x="307263" y="356870"/>
                </a:lnTo>
                <a:lnTo>
                  <a:pt x="308686" y="365760"/>
                </a:lnTo>
                <a:lnTo>
                  <a:pt x="311061" y="367030"/>
                </a:lnTo>
                <a:lnTo>
                  <a:pt x="313423" y="369570"/>
                </a:lnTo>
                <a:lnTo>
                  <a:pt x="311061" y="375920"/>
                </a:lnTo>
                <a:lnTo>
                  <a:pt x="303479" y="386080"/>
                </a:lnTo>
                <a:lnTo>
                  <a:pt x="308216" y="386080"/>
                </a:lnTo>
                <a:lnTo>
                  <a:pt x="307263" y="388620"/>
                </a:lnTo>
                <a:lnTo>
                  <a:pt x="307263" y="391160"/>
                </a:lnTo>
                <a:lnTo>
                  <a:pt x="314858" y="388620"/>
                </a:lnTo>
                <a:lnTo>
                  <a:pt x="328142" y="384810"/>
                </a:lnTo>
                <a:lnTo>
                  <a:pt x="329996" y="381000"/>
                </a:lnTo>
                <a:lnTo>
                  <a:pt x="329996" y="377190"/>
                </a:lnTo>
                <a:lnTo>
                  <a:pt x="339001" y="378460"/>
                </a:lnTo>
                <a:lnTo>
                  <a:pt x="339191" y="377190"/>
                </a:lnTo>
                <a:lnTo>
                  <a:pt x="339953" y="372110"/>
                </a:lnTo>
                <a:lnTo>
                  <a:pt x="332841" y="367030"/>
                </a:lnTo>
                <a:lnTo>
                  <a:pt x="331901" y="359410"/>
                </a:lnTo>
                <a:lnTo>
                  <a:pt x="333311" y="350520"/>
                </a:lnTo>
                <a:lnTo>
                  <a:pt x="329996" y="346710"/>
                </a:lnTo>
                <a:lnTo>
                  <a:pt x="326580" y="340360"/>
                </a:lnTo>
                <a:lnTo>
                  <a:pt x="322122" y="331470"/>
                </a:lnTo>
                <a:lnTo>
                  <a:pt x="317906" y="322580"/>
                </a:lnTo>
                <a:lnTo>
                  <a:pt x="315214" y="317500"/>
                </a:lnTo>
                <a:lnTo>
                  <a:pt x="313931" y="312420"/>
                </a:lnTo>
                <a:lnTo>
                  <a:pt x="313029" y="304800"/>
                </a:lnTo>
                <a:lnTo>
                  <a:pt x="312420" y="297180"/>
                </a:lnTo>
                <a:lnTo>
                  <a:pt x="311594" y="281940"/>
                </a:lnTo>
                <a:lnTo>
                  <a:pt x="311518" y="280670"/>
                </a:lnTo>
                <a:lnTo>
                  <a:pt x="309156" y="281940"/>
                </a:lnTo>
                <a:lnTo>
                  <a:pt x="309067" y="269240"/>
                </a:lnTo>
                <a:lnTo>
                  <a:pt x="308457" y="264160"/>
                </a:lnTo>
                <a:lnTo>
                  <a:pt x="306768" y="256540"/>
                </a:lnTo>
                <a:lnTo>
                  <a:pt x="303479" y="245110"/>
                </a:lnTo>
                <a:lnTo>
                  <a:pt x="347865" y="252730"/>
                </a:lnTo>
                <a:lnTo>
                  <a:pt x="381000" y="257810"/>
                </a:lnTo>
                <a:lnTo>
                  <a:pt x="407009" y="260350"/>
                </a:lnTo>
                <a:lnTo>
                  <a:pt x="424611" y="259080"/>
                </a:lnTo>
                <a:lnTo>
                  <a:pt x="439801" y="254000"/>
                </a:lnTo>
                <a:lnTo>
                  <a:pt x="452691" y="247650"/>
                </a:lnTo>
                <a:lnTo>
                  <a:pt x="456958" y="245110"/>
                </a:lnTo>
                <a:lnTo>
                  <a:pt x="463359" y="241300"/>
                </a:lnTo>
                <a:lnTo>
                  <a:pt x="471030" y="236220"/>
                </a:lnTo>
                <a:lnTo>
                  <a:pt x="476084" y="232410"/>
                </a:lnTo>
                <a:lnTo>
                  <a:pt x="480352" y="228600"/>
                </a:lnTo>
                <a:lnTo>
                  <a:pt x="485635" y="227330"/>
                </a:lnTo>
                <a:lnTo>
                  <a:pt x="505523" y="265430"/>
                </a:lnTo>
                <a:lnTo>
                  <a:pt x="505637" y="269240"/>
                </a:lnTo>
                <a:lnTo>
                  <a:pt x="505269" y="278130"/>
                </a:lnTo>
                <a:lnTo>
                  <a:pt x="503961" y="292100"/>
                </a:lnTo>
                <a:lnTo>
                  <a:pt x="502602" y="304800"/>
                </a:lnTo>
                <a:lnTo>
                  <a:pt x="501967" y="314960"/>
                </a:lnTo>
                <a:lnTo>
                  <a:pt x="499300" y="323850"/>
                </a:lnTo>
                <a:lnTo>
                  <a:pt x="493001" y="335280"/>
                </a:lnTo>
                <a:lnTo>
                  <a:pt x="485686" y="349250"/>
                </a:lnTo>
                <a:lnTo>
                  <a:pt x="479945" y="360680"/>
                </a:lnTo>
                <a:lnTo>
                  <a:pt x="474459" y="370840"/>
                </a:lnTo>
                <a:lnTo>
                  <a:pt x="467817" y="378460"/>
                </a:lnTo>
                <a:lnTo>
                  <a:pt x="462508" y="386080"/>
                </a:lnTo>
                <a:lnTo>
                  <a:pt x="461022" y="388620"/>
                </a:lnTo>
                <a:lnTo>
                  <a:pt x="462648" y="391160"/>
                </a:lnTo>
                <a:lnTo>
                  <a:pt x="470242" y="388620"/>
                </a:lnTo>
                <a:lnTo>
                  <a:pt x="465010" y="391160"/>
                </a:lnTo>
                <a:lnTo>
                  <a:pt x="466674" y="392430"/>
                </a:lnTo>
                <a:lnTo>
                  <a:pt x="472884" y="392430"/>
                </a:lnTo>
                <a:lnTo>
                  <a:pt x="506272" y="373380"/>
                </a:lnTo>
                <a:lnTo>
                  <a:pt x="507161" y="364490"/>
                </a:lnTo>
                <a:lnTo>
                  <a:pt x="508114" y="355600"/>
                </a:lnTo>
                <a:lnTo>
                  <a:pt x="509587" y="347980"/>
                </a:lnTo>
                <a:lnTo>
                  <a:pt x="514527" y="337820"/>
                </a:lnTo>
                <a:lnTo>
                  <a:pt x="526923" y="317500"/>
                </a:lnTo>
                <a:lnTo>
                  <a:pt x="550760" y="279400"/>
                </a:lnTo>
                <a:lnTo>
                  <a:pt x="554253" y="323850"/>
                </a:lnTo>
                <a:lnTo>
                  <a:pt x="554939" y="332740"/>
                </a:lnTo>
                <a:lnTo>
                  <a:pt x="555028" y="336550"/>
                </a:lnTo>
                <a:lnTo>
                  <a:pt x="553123" y="342900"/>
                </a:lnTo>
                <a:lnTo>
                  <a:pt x="552767" y="347980"/>
                </a:lnTo>
                <a:lnTo>
                  <a:pt x="552704" y="350520"/>
                </a:lnTo>
                <a:lnTo>
                  <a:pt x="552907" y="358140"/>
                </a:lnTo>
                <a:lnTo>
                  <a:pt x="557631" y="365760"/>
                </a:lnTo>
                <a:lnTo>
                  <a:pt x="559498" y="377190"/>
                </a:lnTo>
                <a:lnTo>
                  <a:pt x="559498" y="383540"/>
                </a:lnTo>
                <a:lnTo>
                  <a:pt x="553123" y="393700"/>
                </a:lnTo>
                <a:lnTo>
                  <a:pt x="552665" y="398780"/>
                </a:lnTo>
                <a:lnTo>
                  <a:pt x="556196" y="397510"/>
                </a:lnTo>
                <a:lnTo>
                  <a:pt x="556196" y="400050"/>
                </a:lnTo>
                <a:lnTo>
                  <a:pt x="559269" y="400050"/>
                </a:lnTo>
                <a:lnTo>
                  <a:pt x="569709" y="397510"/>
                </a:lnTo>
                <a:lnTo>
                  <a:pt x="574929" y="396240"/>
                </a:lnTo>
                <a:lnTo>
                  <a:pt x="580364" y="389890"/>
                </a:lnTo>
                <a:lnTo>
                  <a:pt x="581799" y="386080"/>
                </a:lnTo>
                <a:lnTo>
                  <a:pt x="584403" y="386080"/>
                </a:lnTo>
                <a:lnTo>
                  <a:pt x="584873" y="381000"/>
                </a:lnTo>
                <a:lnTo>
                  <a:pt x="581329" y="377190"/>
                </a:lnTo>
                <a:lnTo>
                  <a:pt x="578485" y="373380"/>
                </a:lnTo>
                <a:lnTo>
                  <a:pt x="577265" y="368300"/>
                </a:lnTo>
                <a:lnTo>
                  <a:pt x="577456" y="359410"/>
                </a:lnTo>
                <a:lnTo>
                  <a:pt x="583184" y="311150"/>
                </a:lnTo>
                <a:lnTo>
                  <a:pt x="588429" y="279400"/>
                </a:lnTo>
                <a:lnTo>
                  <a:pt x="589381" y="274320"/>
                </a:lnTo>
                <a:lnTo>
                  <a:pt x="594817" y="273050"/>
                </a:lnTo>
                <a:lnTo>
                  <a:pt x="596950" y="265430"/>
                </a:lnTo>
                <a:lnTo>
                  <a:pt x="597738" y="257810"/>
                </a:lnTo>
                <a:lnTo>
                  <a:pt x="597230" y="247650"/>
                </a:lnTo>
                <a:lnTo>
                  <a:pt x="595947" y="234950"/>
                </a:lnTo>
                <a:lnTo>
                  <a:pt x="595096" y="227330"/>
                </a:lnTo>
                <a:lnTo>
                  <a:pt x="594385" y="220980"/>
                </a:lnTo>
                <a:lnTo>
                  <a:pt x="599770" y="214630"/>
                </a:lnTo>
                <a:lnTo>
                  <a:pt x="641616" y="186690"/>
                </a:lnTo>
                <a:lnTo>
                  <a:pt x="662838" y="119380"/>
                </a:lnTo>
                <a:lnTo>
                  <a:pt x="658520" y="88900"/>
                </a:lnTo>
                <a:lnTo>
                  <a:pt x="639229" y="59690"/>
                </a:lnTo>
                <a:lnTo>
                  <a:pt x="635431" y="53340"/>
                </a:lnTo>
                <a:lnTo>
                  <a:pt x="630123" y="44450"/>
                </a:lnTo>
                <a:lnTo>
                  <a:pt x="629767" y="43065"/>
                </a:lnTo>
                <a:lnTo>
                  <a:pt x="639178" y="45072"/>
                </a:lnTo>
                <a:lnTo>
                  <a:pt x="652818" y="56108"/>
                </a:lnTo>
                <a:lnTo>
                  <a:pt x="670026" y="86995"/>
                </a:lnTo>
                <a:lnTo>
                  <a:pt x="677938" y="139217"/>
                </a:lnTo>
                <a:lnTo>
                  <a:pt x="663651" y="214261"/>
                </a:lnTo>
                <a:lnTo>
                  <a:pt x="653745" y="223329"/>
                </a:lnTo>
                <a:lnTo>
                  <a:pt x="649236" y="230174"/>
                </a:lnTo>
                <a:lnTo>
                  <a:pt x="649173" y="238721"/>
                </a:lnTo>
                <a:lnTo>
                  <a:pt x="652132" y="250964"/>
                </a:lnTo>
                <a:lnTo>
                  <a:pt x="652132" y="238721"/>
                </a:lnTo>
                <a:lnTo>
                  <a:pt x="655027" y="235127"/>
                </a:lnTo>
                <a:lnTo>
                  <a:pt x="657453" y="247002"/>
                </a:lnTo>
                <a:lnTo>
                  <a:pt x="658329" y="254558"/>
                </a:lnTo>
                <a:lnTo>
                  <a:pt x="657733" y="261048"/>
                </a:lnTo>
                <a:lnTo>
                  <a:pt x="655726" y="269697"/>
                </a:lnTo>
                <a:lnTo>
                  <a:pt x="660336" y="267131"/>
                </a:lnTo>
                <a:lnTo>
                  <a:pt x="660184" y="271830"/>
                </a:lnTo>
                <a:lnTo>
                  <a:pt x="659777" y="281736"/>
                </a:lnTo>
                <a:lnTo>
                  <a:pt x="658850" y="291376"/>
                </a:lnTo>
                <a:lnTo>
                  <a:pt x="657161" y="302793"/>
                </a:lnTo>
                <a:lnTo>
                  <a:pt x="660920" y="297040"/>
                </a:lnTo>
                <a:lnTo>
                  <a:pt x="662927" y="291896"/>
                </a:lnTo>
                <a:lnTo>
                  <a:pt x="663854" y="284467"/>
                </a:lnTo>
                <a:lnTo>
                  <a:pt x="664362" y="271830"/>
                </a:lnTo>
                <a:lnTo>
                  <a:pt x="666775" y="277101"/>
                </a:lnTo>
                <a:lnTo>
                  <a:pt x="667512" y="281559"/>
                </a:lnTo>
                <a:lnTo>
                  <a:pt x="666496" y="287629"/>
                </a:lnTo>
                <a:lnTo>
                  <a:pt x="663651" y="297764"/>
                </a:lnTo>
                <a:lnTo>
                  <a:pt x="668261" y="293192"/>
                </a:lnTo>
                <a:lnTo>
                  <a:pt x="675881" y="246646"/>
                </a:lnTo>
                <a:lnTo>
                  <a:pt x="676173" y="235127"/>
                </a:lnTo>
                <a:lnTo>
                  <a:pt x="676071" y="222123"/>
                </a:lnTo>
                <a:lnTo>
                  <a:pt x="675894" y="218567"/>
                </a:lnTo>
                <a:lnTo>
                  <a:pt x="690105" y="168643"/>
                </a:lnTo>
                <a:lnTo>
                  <a:pt x="695058" y="137756"/>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27696EBC-D817-481D-846B-85AD03B7E5C5}"/>
              </a:ext>
            </a:extLst>
          </p:cNvPr>
          <p:cNvSpPr txBox="1">
            <a:spLocks noGrp="1"/>
          </p:cNvSpPr>
          <p:nvPr>
            <p:ph type="title"/>
          </p:nvPr>
        </p:nvSpPr>
        <p:spPr>
          <a:xfrm>
            <a:off x="1351864" y="754693"/>
            <a:ext cx="10663670" cy="604520"/>
          </a:xfrm>
          <a:prstGeom prst="rect">
            <a:avLst/>
          </a:prstGeom>
        </p:spPr>
        <p:txBody>
          <a:bodyPr vert="horz" wrap="square" lIns="0" tIns="12700" rIns="0" bIns="0" rtlCol="0">
            <a:spAutoFit/>
          </a:bodyPr>
          <a:lstStyle/>
          <a:p>
            <a:pPr marL="12700">
              <a:lnSpc>
                <a:spcPct val="100000"/>
              </a:lnSpc>
              <a:spcBef>
                <a:spcPts val="100"/>
              </a:spcBef>
            </a:pPr>
            <a:r>
              <a:rPr sz="3800" spc="120" dirty="0"/>
              <a:t>VIANDE</a:t>
            </a:r>
            <a:r>
              <a:rPr sz="3800" spc="60" dirty="0"/>
              <a:t> </a:t>
            </a:r>
            <a:r>
              <a:rPr sz="3800" spc="135" dirty="0"/>
              <a:t>BOVINE</a:t>
            </a:r>
            <a:endParaRPr sz="3800" dirty="0"/>
          </a:p>
        </p:txBody>
      </p:sp>
      <p:sp>
        <p:nvSpPr>
          <p:cNvPr id="15" name="object 11">
            <a:extLst>
              <a:ext uri="{FF2B5EF4-FFF2-40B4-BE49-F238E27FC236}">
                <a16:creationId xmlns:a16="http://schemas.microsoft.com/office/drawing/2014/main" id="{608CCDC0-20BB-4036-9C05-4B408E95C972}"/>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16" name="Sous-titre 2">
            <a:extLst>
              <a:ext uri="{FF2B5EF4-FFF2-40B4-BE49-F238E27FC236}">
                <a16:creationId xmlns:a16="http://schemas.microsoft.com/office/drawing/2014/main" id="{1D87A50F-E296-43E9-97D1-98FB5D3C7E97}"/>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6C7BCF83-D8E4-4229-9A29-D9A4F94834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31916481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Disposition VIANDE BOVINE 2">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504E08F9-0820-3A4D-4438-211DD95EC826}"/>
              </a:ext>
            </a:extLst>
          </p:cNvPr>
          <p:cNvGrpSpPr/>
          <p:nvPr userDrawn="1"/>
        </p:nvGrpSpPr>
        <p:grpSpPr>
          <a:xfrm>
            <a:off x="347446" y="2096795"/>
            <a:ext cx="11785600" cy="3921125"/>
            <a:chOff x="347446" y="2096795"/>
            <a:chExt cx="11785600" cy="3921125"/>
          </a:xfrm>
        </p:grpSpPr>
        <p:sp>
          <p:nvSpPr>
            <p:cNvPr id="18" name="object 3">
              <a:extLst>
                <a:ext uri="{FF2B5EF4-FFF2-40B4-BE49-F238E27FC236}">
                  <a16:creationId xmlns:a16="http://schemas.microsoft.com/office/drawing/2014/main" id="{C244885C-8ED6-7460-A174-74F0792CFD2D}"/>
                </a:ext>
              </a:extLst>
            </p:cNvPr>
            <p:cNvSpPr/>
            <p:nvPr/>
          </p:nvSpPr>
          <p:spPr>
            <a:xfrm>
              <a:off x="347446" y="2096795"/>
              <a:ext cx="3672204" cy="3921125"/>
            </a:xfrm>
            <a:custGeom>
              <a:avLst/>
              <a:gdLst/>
              <a:ahLst/>
              <a:cxnLst/>
              <a:rect l="l" t="t" r="r" b="b"/>
              <a:pathLst>
                <a:path w="3672204" h="3921125">
                  <a:moveTo>
                    <a:pt x="3671760" y="0"/>
                  </a:moveTo>
                  <a:lnTo>
                    <a:pt x="0" y="0"/>
                  </a:lnTo>
                  <a:lnTo>
                    <a:pt x="0" y="3920553"/>
                  </a:lnTo>
                  <a:lnTo>
                    <a:pt x="3671760" y="3920553"/>
                  </a:lnTo>
                  <a:lnTo>
                    <a:pt x="3671760" y="0"/>
                  </a:lnTo>
                  <a:close/>
                </a:path>
              </a:pathLst>
            </a:custGeom>
            <a:solidFill>
              <a:srgbClr val="19313B"/>
            </a:solidFill>
          </p:spPr>
          <p:txBody>
            <a:bodyPr wrap="square" lIns="0" tIns="0" rIns="0" bIns="0" rtlCol="0"/>
            <a:lstStyle/>
            <a:p>
              <a:endParaRPr/>
            </a:p>
          </p:txBody>
        </p:sp>
        <p:sp>
          <p:nvSpPr>
            <p:cNvPr id="19" name="object 4">
              <a:extLst>
                <a:ext uri="{FF2B5EF4-FFF2-40B4-BE49-F238E27FC236}">
                  <a16:creationId xmlns:a16="http://schemas.microsoft.com/office/drawing/2014/main" id="{A95A42BC-068C-A633-C245-ACCDCC88E898}"/>
                </a:ext>
              </a:extLst>
            </p:cNvPr>
            <p:cNvSpPr/>
            <p:nvPr/>
          </p:nvSpPr>
          <p:spPr>
            <a:xfrm>
              <a:off x="1711158" y="2378277"/>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D2A5A"/>
            </a:solidFill>
          </p:spPr>
          <p:txBody>
            <a:bodyPr wrap="square" lIns="0" tIns="0" rIns="0" bIns="0" rtlCol="0"/>
            <a:lstStyle/>
            <a:p>
              <a:endParaRPr/>
            </a:p>
          </p:txBody>
        </p:sp>
        <p:pic>
          <p:nvPicPr>
            <p:cNvPr id="20" name="object 5">
              <a:extLst>
                <a:ext uri="{FF2B5EF4-FFF2-40B4-BE49-F238E27FC236}">
                  <a16:creationId xmlns:a16="http://schemas.microsoft.com/office/drawing/2014/main" id="{76B2EDF3-730F-E436-E729-E289E7C918D3}"/>
                </a:ext>
              </a:extLst>
            </p:cNvPr>
            <p:cNvPicPr/>
            <p:nvPr/>
          </p:nvPicPr>
          <p:blipFill>
            <a:blip r:embed="rId2" cstate="print"/>
            <a:stretch>
              <a:fillRect/>
            </a:stretch>
          </p:blipFill>
          <p:spPr>
            <a:xfrm>
              <a:off x="4019202" y="2096808"/>
              <a:ext cx="8113742" cy="3920553"/>
            </a:xfrm>
            <a:prstGeom prst="rect">
              <a:avLst/>
            </a:prstGeom>
          </p:spPr>
        </p:pic>
      </p:grpSp>
      <p:sp>
        <p:nvSpPr>
          <p:cNvPr id="3" name="Espace réservé de la date 2">
            <a:extLst>
              <a:ext uri="{FF2B5EF4-FFF2-40B4-BE49-F238E27FC236}">
                <a16:creationId xmlns:a16="http://schemas.microsoft.com/office/drawing/2014/main" id="{943B6A7D-73A0-46C5-A2FF-016C82E46E9E}"/>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37A15E7B-A6A8-45A6-9B06-D9BD54DB9BA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3EEB383C-F9D0-4BBD-8354-66CE84D2F831}"/>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10" name="object 6">
            <a:extLst>
              <a:ext uri="{FF2B5EF4-FFF2-40B4-BE49-F238E27FC236}">
                <a16:creationId xmlns:a16="http://schemas.microsoft.com/office/drawing/2014/main" id="{4EC31EAE-7AEB-4D8B-9DB1-AEDB02B7E5CD}"/>
              </a:ext>
            </a:extLst>
          </p:cNvPr>
          <p:cNvGrpSpPr/>
          <p:nvPr userDrawn="1"/>
        </p:nvGrpSpPr>
        <p:grpSpPr>
          <a:xfrm>
            <a:off x="0" y="583349"/>
            <a:ext cx="995680" cy="971550"/>
            <a:chOff x="0" y="583349"/>
            <a:chExt cx="995680" cy="971550"/>
          </a:xfrm>
        </p:grpSpPr>
        <p:sp>
          <p:nvSpPr>
            <p:cNvPr id="11" name="object 7">
              <a:extLst>
                <a:ext uri="{FF2B5EF4-FFF2-40B4-BE49-F238E27FC236}">
                  <a16:creationId xmlns:a16="http://schemas.microsoft.com/office/drawing/2014/main" id="{9EFD6A7A-AF09-4FB8-9F12-2FCE91FC01FC}"/>
                </a:ext>
              </a:extLst>
            </p:cNvPr>
            <p:cNvSpPr/>
            <p:nvPr/>
          </p:nvSpPr>
          <p:spPr>
            <a:xfrm>
              <a:off x="0" y="583349"/>
              <a:ext cx="995680" cy="971550"/>
            </a:xfrm>
            <a:custGeom>
              <a:avLst/>
              <a:gdLst/>
              <a:ahLst/>
              <a:cxnLst/>
              <a:rect l="l" t="t" r="r" b="b"/>
              <a:pathLst>
                <a:path w="995680" h="971550">
                  <a:moveTo>
                    <a:pt x="995146" y="0"/>
                  </a:moveTo>
                  <a:lnTo>
                    <a:pt x="0" y="0"/>
                  </a:lnTo>
                  <a:lnTo>
                    <a:pt x="0" y="971334"/>
                  </a:lnTo>
                  <a:lnTo>
                    <a:pt x="995146" y="971334"/>
                  </a:lnTo>
                  <a:lnTo>
                    <a:pt x="995146" y="0"/>
                  </a:lnTo>
                  <a:close/>
                </a:path>
              </a:pathLst>
            </a:custGeom>
            <a:solidFill>
              <a:srgbClr val="19313B"/>
            </a:solidFill>
          </p:spPr>
          <p:txBody>
            <a:bodyPr wrap="square" lIns="0" tIns="0" rIns="0" bIns="0" rtlCol="0"/>
            <a:lstStyle/>
            <a:p>
              <a:endParaRPr/>
            </a:p>
          </p:txBody>
        </p:sp>
        <p:sp>
          <p:nvSpPr>
            <p:cNvPr id="12" name="object 8">
              <a:extLst>
                <a:ext uri="{FF2B5EF4-FFF2-40B4-BE49-F238E27FC236}">
                  <a16:creationId xmlns:a16="http://schemas.microsoft.com/office/drawing/2014/main" id="{76129B7F-2196-40BD-BE2C-2680C037B619}"/>
                </a:ext>
              </a:extLst>
            </p:cNvPr>
            <p:cNvSpPr/>
            <p:nvPr/>
          </p:nvSpPr>
          <p:spPr>
            <a:xfrm>
              <a:off x="176466" y="824166"/>
              <a:ext cx="561975" cy="490220"/>
            </a:xfrm>
            <a:custGeom>
              <a:avLst/>
              <a:gdLst/>
              <a:ahLst/>
              <a:cxnLst/>
              <a:rect l="l" t="t" r="r" b="b"/>
              <a:pathLst>
                <a:path w="561975" h="490219">
                  <a:moveTo>
                    <a:pt x="512292" y="456933"/>
                  </a:moveTo>
                  <a:lnTo>
                    <a:pt x="20497" y="456933"/>
                  </a:lnTo>
                  <a:lnTo>
                    <a:pt x="20497" y="489712"/>
                  </a:lnTo>
                  <a:lnTo>
                    <a:pt x="512292" y="489712"/>
                  </a:lnTo>
                  <a:lnTo>
                    <a:pt x="512292" y="456933"/>
                  </a:lnTo>
                  <a:close/>
                </a:path>
                <a:path w="561975" h="490219">
                  <a:moveTo>
                    <a:pt x="561454" y="198755"/>
                  </a:moveTo>
                  <a:lnTo>
                    <a:pt x="556133" y="172466"/>
                  </a:lnTo>
                  <a:lnTo>
                    <a:pt x="550367" y="163906"/>
                  </a:lnTo>
                  <a:lnTo>
                    <a:pt x="541629" y="150964"/>
                  </a:lnTo>
                  <a:lnTo>
                    <a:pt x="528662" y="142214"/>
                  </a:lnTo>
                  <a:lnTo>
                    <a:pt x="528662" y="198755"/>
                  </a:lnTo>
                  <a:lnTo>
                    <a:pt x="525919" y="212293"/>
                  </a:lnTo>
                  <a:lnTo>
                    <a:pt x="518452" y="223367"/>
                  </a:lnTo>
                  <a:lnTo>
                    <a:pt x="507377" y="230835"/>
                  </a:lnTo>
                  <a:lnTo>
                    <a:pt x="493839" y="233578"/>
                  </a:lnTo>
                  <a:lnTo>
                    <a:pt x="480288" y="230835"/>
                  </a:lnTo>
                  <a:lnTo>
                    <a:pt x="469214" y="223367"/>
                  </a:lnTo>
                  <a:lnTo>
                    <a:pt x="461733" y="212293"/>
                  </a:lnTo>
                  <a:lnTo>
                    <a:pt x="458990" y="198755"/>
                  </a:lnTo>
                  <a:lnTo>
                    <a:pt x="461733" y="185204"/>
                  </a:lnTo>
                  <a:lnTo>
                    <a:pt x="469214" y="174117"/>
                  </a:lnTo>
                  <a:lnTo>
                    <a:pt x="480288" y="166649"/>
                  </a:lnTo>
                  <a:lnTo>
                    <a:pt x="493839" y="163906"/>
                  </a:lnTo>
                  <a:lnTo>
                    <a:pt x="507377" y="166649"/>
                  </a:lnTo>
                  <a:lnTo>
                    <a:pt x="518452" y="174117"/>
                  </a:lnTo>
                  <a:lnTo>
                    <a:pt x="525919" y="185204"/>
                  </a:lnTo>
                  <a:lnTo>
                    <a:pt x="528662" y="198755"/>
                  </a:lnTo>
                  <a:lnTo>
                    <a:pt x="528662" y="142214"/>
                  </a:lnTo>
                  <a:lnTo>
                    <a:pt x="520128" y="136448"/>
                  </a:lnTo>
                  <a:lnTo>
                    <a:pt x="493839" y="131127"/>
                  </a:lnTo>
                  <a:lnTo>
                    <a:pt x="467550" y="136448"/>
                  </a:lnTo>
                  <a:lnTo>
                    <a:pt x="446049" y="150964"/>
                  </a:lnTo>
                  <a:lnTo>
                    <a:pt x="431546" y="172466"/>
                  </a:lnTo>
                  <a:lnTo>
                    <a:pt x="426212" y="198755"/>
                  </a:lnTo>
                  <a:lnTo>
                    <a:pt x="430555" y="220205"/>
                  </a:lnTo>
                  <a:lnTo>
                    <a:pt x="316395" y="288442"/>
                  </a:lnTo>
                  <a:lnTo>
                    <a:pt x="312127" y="282105"/>
                  </a:lnTo>
                  <a:lnTo>
                    <a:pt x="299161" y="273367"/>
                  </a:lnTo>
                  <a:lnTo>
                    <a:pt x="299161" y="329895"/>
                  </a:lnTo>
                  <a:lnTo>
                    <a:pt x="296418" y="343446"/>
                  </a:lnTo>
                  <a:lnTo>
                    <a:pt x="288950" y="354507"/>
                  </a:lnTo>
                  <a:lnTo>
                    <a:pt x="277888" y="361975"/>
                  </a:lnTo>
                  <a:lnTo>
                    <a:pt x="264337" y="364718"/>
                  </a:lnTo>
                  <a:lnTo>
                    <a:pt x="250786" y="361975"/>
                  </a:lnTo>
                  <a:lnTo>
                    <a:pt x="239712" y="354507"/>
                  </a:lnTo>
                  <a:lnTo>
                    <a:pt x="232232" y="343446"/>
                  </a:lnTo>
                  <a:lnTo>
                    <a:pt x="229489" y="329895"/>
                  </a:lnTo>
                  <a:lnTo>
                    <a:pt x="232232" y="316357"/>
                  </a:lnTo>
                  <a:lnTo>
                    <a:pt x="239712" y="305269"/>
                  </a:lnTo>
                  <a:lnTo>
                    <a:pt x="250786" y="297789"/>
                  </a:lnTo>
                  <a:lnTo>
                    <a:pt x="264337" y="295046"/>
                  </a:lnTo>
                  <a:lnTo>
                    <a:pt x="277888" y="297789"/>
                  </a:lnTo>
                  <a:lnTo>
                    <a:pt x="288950" y="305269"/>
                  </a:lnTo>
                  <a:lnTo>
                    <a:pt x="296418" y="316357"/>
                  </a:lnTo>
                  <a:lnTo>
                    <a:pt x="299161" y="329895"/>
                  </a:lnTo>
                  <a:lnTo>
                    <a:pt x="299161" y="273367"/>
                  </a:lnTo>
                  <a:lnTo>
                    <a:pt x="290626" y="267601"/>
                  </a:lnTo>
                  <a:lnTo>
                    <a:pt x="264337" y="262267"/>
                  </a:lnTo>
                  <a:lnTo>
                    <a:pt x="238048" y="267601"/>
                  </a:lnTo>
                  <a:lnTo>
                    <a:pt x="236956" y="268338"/>
                  </a:lnTo>
                  <a:lnTo>
                    <a:pt x="118719" y="110502"/>
                  </a:lnTo>
                  <a:lnTo>
                    <a:pt x="124155" y="102450"/>
                  </a:lnTo>
                  <a:lnTo>
                    <a:pt x="129921" y="93903"/>
                  </a:lnTo>
                  <a:lnTo>
                    <a:pt x="135242" y="67614"/>
                  </a:lnTo>
                  <a:lnTo>
                    <a:pt x="129921" y="41325"/>
                  </a:lnTo>
                  <a:lnTo>
                    <a:pt x="124155" y="32778"/>
                  </a:lnTo>
                  <a:lnTo>
                    <a:pt x="115417" y="19824"/>
                  </a:lnTo>
                  <a:lnTo>
                    <a:pt x="102463" y="11087"/>
                  </a:lnTo>
                  <a:lnTo>
                    <a:pt x="102463" y="67614"/>
                  </a:lnTo>
                  <a:lnTo>
                    <a:pt x="99720" y="81153"/>
                  </a:lnTo>
                  <a:lnTo>
                    <a:pt x="92252" y="92227"/>
                  </a:lnTo>
                  <a:lnTo>
                    <a:pt x="81178" y="99707"/>
                  </a:lnTo>
                  <a:lnTo>
                    <a:pt x="67627" y="102450"/>
                  </a:lnTo>
                  <a:lnTo>
                    <a:pt x="54076" y="99707"/>
                  </a:lnTo>
                  <a:lnTo>
                    <a:pt x="43002" y="92227"/>
                  </a:lnTo>
                  <a:lnTo>
                    <a:pt x="35534" y="81153"/>
                  </a:lnTo>
                  <a:lnTo>
                    <a:pt x="32791" y="67614"/>
                  </a:lnTo>
                  <a:lnTo>
                    <a:pt x="35534" y="54063"/>
                  </a:lnTo>
                  <a:lnTo>
                    <a:pt x="43002" y="42989"/>
                  </a:lnTo>
                  <a:lnTo>
                    <a:pt x="54076" y="35509"/>
                  </a:lnTo>
                  <a:lnTo>
                    <a:pt x="67627" y="32778"/>
                  </a:lnTo>
                  <a:lnTo>
                    <a:pt x="81178" y="35509"/>
                  </a:lnTo>
                  <a:lnTo>
                    <a:pt x="92252" y="42989"/>
                  </a:lnTo>
                  <a:lnTo>
                    <a:pt x="99720" y="54063"/>
                  </a:lnTo>
                  <a:lnTo>
                    <a:pt x="102463" y="67614"/>
                  </a:lnTo>
                  <a:lnTo>
                    <a:pt x="102463" y="11087"/>
                  </a:lnTo>
                  <a:lnTo>
                    <a:pt x="93916" y="5321"/>
                  </a:lnTo>
                  <a:lnTo>
                    <a:pt x="67627" y="0"/>
                  </a:lnTo>
                  <a:lnTo>
                    <a:pt x="41325" y="5321"/>
                  </a:lnTo>
                  <a:lnTo>
                    <a:pt x="19837" y="19824"/>
                  </a:lnTo>
                  <a:lnTo>
                    <a:pt x="5321" y="41325"/>
                  </a:lnTo>
                  <a:lnTo>
                    <a:pt x="0" y="67614"/>
                  </a:lnTo>
                  <a:lnTo>
                    <a:pt x="5321" y="93903"/>
                  </a:lnTo>
                  <a:lnTo>
                    <a:pt x="19837" y="115404"/>
                  </a:lnTo>
                  <a:lnTo>
                    <a:pt x="41325" y="129908"/>
                  </a:lnTo>
                  <a:lnTo>
                    <a:pt x="67627" y="135242"/>
                  </a:lnTo>
                  <a:lnTo>
                    <a:pt x="92519" y="130200"/>
                  </a:lnTo>
                  <a:lnTo>
                    <a:pt x="211683" y="289306"/>
                  </a:lnTo>
                  <a:lnTo>
                    <a:pt x="202031" y="303606"/>
                  </a:lnTo>
                  <a:lnTo>
                    <a:pt x="196710" y="329895"/>
                  </a:lnTo>
                  <a:lnTo>
                    <a:pt x="202031" y="356196"/>
                  </a:lnTo>
                  <a:lnTo>
                    <a:pt x="216547" y="377685"/>
                  </a:lnTo>
                  <a:lnTo>
                    <a:pt x="238048" y="392188"/>
                  </a:lnTo>
                  <a:lnTo>
                    <a:pt x="264337" y="397510"/>
                  </a:lnTo>
                  <a:lnTo>
                    <a:pt x="290626" y="392188"/>
                  </a:lnTo>
                  <a:lnTo>
                    <a:pt x="312127" y="377685"/>
                  </a:lnTo>
                  <a:lnTo>
                    <a:pt x="320878" y="364718"/>
                  </a:lnTo>
                  <a:lnTo>
                    <a:pt x="326631" y="356196"/>
                  </a:lnTo>
                  <a:lnTo>
                    <a:pt x="331952" y="329895"/>
                  </a:lnTo>
                  <a:lnTo>
                    <a:pt x="328891" y="314820"/>
                  </a:lnTo>
                  <a:lnTo>
                    <a:pt x="330809" y="318008"/>
                  </a:lnTo>
                  <a:lnTo>
                    <a:pt x="448068" y="247916"/>
                  </a:lnTo>
                  <a:lnTo>
                    <a:pt x="467550" y="261048"/>
                  </a:lnTo>
                  <a:lnTo>
                    <a:pt x="493839" y="266369"/>
                  </a:lnTo>
                  <a:lnTo>
                    <a:pt x="520128" y="261048"/>
                  </a:lnTo>
                  <a:lnTo>
                    <a:pt x="541629" y="246545"/>
                  </a:lnTo>
                  <a:lnTo>
                    <a:pt x="550379" y="233578"/>
                  </a:lnTo>
                  <a:lnTo>
                    <a:pt x="556133" y="225056"/>
                  </a:lnTo>
                  <a:lnTo>
                    <a:pt x="561454" y="198755"/>
                  </a:lnTo>
                  <a:close/>
                </a:path>
              </a:pathLst>
            </a:custGeom>
            <a:solidFill>
              <a:srgbClr val="FFFFFF"/>
            </a:solidFill>
          </p:spPr>
          <p:txBody>
            <a:bodyPr wrap="square" lIns="0" tIns="0" rIns="0" bIns="0" rtlCol="0"/>
            <a:lstStyle/>
            <a:p>
              <a:endParaRPr/>
            </a:p>
          </p:txBody>
        </p:sp>
      </p:grpSp>
      <p:sp>
        <p:nvSpPr>
          <p:cNvPr id="13" name="object 9">
            <a:extLst>
              <a:ext uri="{FF2B5EF4-FFF2-40B4-BE49-F238E27FC236}">
                <a16:creationId xmlns:a16="http://schemas.microsoft.com/office/drawing/2014/main" id="{A8F045B6-F62C-4010-B098-548DA8E4CF4C}"/>
              </a:ext>
            </a:extLst>
          </p:cNvPr>
          <p:cNvSpPr/>
          <p:nvPr userDrawn="1"/>
        </p:nvSpPr>
        <p:spPr>
          <a:xfrm>
            <a:off x="1835391" y="2716517"/>
            <a:ext cx="695325" cy="402590"/>
          </a:xfrm>
          <a:custGeom>
            <a:avLst/>
            <a:gdLst/>
            <a:ahLst/>
            <a:cxnLst/>
            <a:rect l="l" t="t" r="r" b="b"/>
            <a:pathLst>
              <a:path w="695325" h="402589">
                <a:moveTo>
                  <a:pt x="695058" y="137756"/>
                </a:moveTo>
                <a:lnTo>
                  <a:pt x="678040" y="81800"/>
                </a:lnTo>
                <a:lnTo>
                  <a:pt x="656729" y="42913"/>
                </a:lnTo>
                <a:lnTo>
                  <a:pt x="621118" y="22885"/>
                </a:lnTo>
                <a:lnTo>
                  <a:pt x="618629" y="19050"/>
                </a:lnTo>
                <a:lnTo>
                  <a:pt x="614222" y="16510"/>
                </a:lnTo>
                <a:lnTo>
                  <a:pt x="594372" y="5080"/>
                </a:lnTo>
                <a:lnTo>
                  <a:pt x="588848" y="3810"/>
                </a:lnTo>
                <a:lnTo>
                  <a:pt x="581113" y="2540"/>
                </a:lnTo>
                <a:lnTo>
                  <a:pt x="572427" y="0"/>
                </a:lnTo>
                <a:lnTo>
                  <a:pt x="543128" y="0"/>
                </a:lnTo>
                <a:lnTo>
                  <a:pt x="515175" y="0"/>
                </a:lnTo>
                <a:lnTo>
                  <a:pt x="501751" y="0"/>
                </a:lnTo>
                <a:lnTo>
                  <a:pt x="489178" y="2540"/>
                </a:lnTo>
                <a:lnTo>
                  <a:pt x="445528" y="6350"/>
                </a:lnTo>
                <a:lnTo>
                  <a:pt x="369747" y="11430"/>
                </a:lnTo>
                <a:lnTo>
                  <a:pt x="296722" y="15240"/>
                </a:lnTo>
                <a:lnTo>
                  <a:pt x="261315" y="16510"/>
                </a:lnTo>
                <a:lnTo>
                  <a:pt x="254965" y="16510"/>
                </a:lnTo>
                <a:lnTo>
                  <a:pt x="245732" y="15240"/>
                </a:lnTo>
                <a:lnTo>
                  <a:pt x="233400" y="12700"/>
                </a:lnTo>
                <a:lnTo>
                  <a:pt x="217741" y="11430"/>
                </a:lnTo>
                <a:lnTo>
                  <a:pt x="201955" y="13970"/>
                </a:lnTo>
                <a:lnTo>
                  <a:pt x="189433" y="17780"/>
                </a:lnTo>
                <a:lnTo>
                  <a:pt x="180289" y="22860"/>
                </a:lnTo>
                <a:lnTo>
                  <a:pt x="174625" y="26670"/>
                </a:lnTo>
                <a:lnTo>
                  <a:pt x="166433" y="27940"/>
                </a:lnTo>
                <a:lnTo>
                  <a:pt x="132448" y="27940"/>
                </a:lnTo>
                <a:lnTo>
                  <a:pt x="128206" y="29210"/>
                </a:lnTo>
                <a:lnTo>
                  <a:pt x="124879" y="29210"/>
                </a:lnTo>
                <a:lnTo>
                  <a:pt x="125818" y="20320"/>
                </a:lnTo>
                <a:lnTo>
                  <a:pt x="131826" y="19050"/>
                </a:lnTo>
                <a:lnTo>
                  <a:pt x="143827" y="16510"/>
                </a:lnTo>
                <a:lnTo>
                  <a:pt x="143827" y="13970"/>
                </a:lnTo>
                <a:lnTo>
                  <a:pt x="143827" y="7620"/>
                </a:lnTo>
                <a:lnTo>
                  <a:pt x="143827" y="6350"/>
                </a:lnTo>
                <a:lnTo>
                  <a:pt x="138137" y="7620"/>
                </a:lnTo>
                <a:lnTo>
                  <a:pt x="124879" y="7620"/>
                </a:lnTo>
                <a:lnTo>
                  <a:pt x="120624" y="0"/>
                </a:lnTo>
                <a:lnTo>
                  <a:pt x="117284" y="3810"/>
                </a:lnTo>
                <a:lnTo>
                  <a:pt x="127241" y="12700"/>
                </a:lnTo>
                <a:lnTo>
                  <a:pt x="119659" y="13970"/>
                </a:lnTo>
                <a:lnTo>
                  <a:pt x="118719" y="11430"/>
                </a:lnTo>
                <a:lnTo>
                  <a:pt x="116827" y="6350"/>
                </a:lnTo>
                <a:lnTo>
                  <a:pt x="111125" y="6350"/>
                </a:lnTo>
                <a:lnTo>
                  <a:pt x="104063" y="5080"/>
                </a:lnTo>
                <a:lnTo>
                  <a:pt x="93624" y="2540"/>
                </a:lnTo>
                <a:lnTo>
                  <a:pt x="83159" y="1270"/>
                </a:lnTo>
                <a:lnTo>
                  <a:pt x="76073" y="0"/>
                </a:lnTo>
                <a:lnTo>
                  <a:pt x="70408" y="0"/>
                </a:lnTo>
                <a:lnTo>
                  <a:pt x="75590" y="6350"/>
                </a:lnTo>
                <a:lnTo>
                  <a:pt x="67081" y="6350"/>
                </a:lnTo>
                <a:lnTo>
                  <a:pt x="60439" y="3810"/>
                </a:lnTo>
                <a:lnTo>
                  <a:pt x="54762" y="5080"/>
                </a:lnTo>
                <a:lnTo>
                  <a:pt x="56184" y="10160"/>
                </a:lnTo>
                <a:lnTo>
                  <a:pt x="53340" y="11430"/>
                </a:lnTo>
                <a:lnTo>
                  <a:pt x="41973" y="10160"/>
                </a:lnTo>
                <a:lnTo>
                  <a:pt x="29641" y="10160"/>
                </a:lnTo>
                <a:lnTo>
                  <a:pt x="20650" y="2540"/>
                </a:lnTo>
                <a:lnTo>
                  <a:pt x="20180" y="6350"/>
                </a:lnTo>
                <a:lnTo>
                  <a:pt x="16395" y="15240"/>
                </a:lnTo>
                <a:lnTo>
                  <a:pt x="30607" y="19050"/>
                </a:lnTo>
                <a:lnTo>
                  <a:pt x="44818" y="21590"/>
                </a:lnTo>
                <a:lnTo>
                  <a:pt x="51930" y="19050"/>
                </a:lnTo>
                <a:lnTo>
                  <a:pt x="52412" y="35560"/>
                </a:lnTo>
                <a:lnTo>
                  <a:pt x="49072" y="34290"/>
                </a:lnTo>
                <a:lnTo>
                  <a:pt x="41275" y="29210"/>
                </a:lnTo>
                <a:lnTo>
                  <a:pt x="32410" y="22860"/>
                </a:lnTo>
                <a:lnTo>
                  <a:pt x="25857" y="19050"/>
                </a:lnTo>
                <a:lnTo>
                  <a:pt x="12255" y="19050"/>
                </a:lnTo>
                <a:lnTo>
                  <a:pt x="5080" y="20320"/>
                </a:lnTo>
                <a:lnTo>
                  <a:pt x="736" y="22860"/>
                </a:lnTo>
                <a:lnTo>
                  <a:pt x="0" y="27940"/>
                </a:lnTo>
                <a:lnTo>
                  <a:pt x="2184" y="34290"/>
                </a:lnTo>
                <a:lnTo>
                  <a:pt x="7556" y="41910"/>
                </a:lnTo>
                <a:lnTo>
                  <a:pt x="16395" y="48260"/>
                </a:lnTo>
                <a:lnTo>
                  <a:pt x="24866" y="53340"/>
                </a:lnTo>
                <a:lnTo>
                  <a:pt x="30848" y="55880"/>
                </a:lnTo>
                <a:lnTo>
                  <a:pt x="37185" y="55880"/>
                </a:lnTo>
                <a:lnTo>
                  <a:pt x="46723" y="53340"/>
                </a:lnTo>
                <a:lnTo>
                  <a:pt x="40538" y="57150"/>
                </a:lnTo>
                <a:lnTo>
                  <a:pt x="46240" y="69850"/>
                </a:lnTo>
                <a:lnTo>
                  <a:pt x="46723" y="72390"/>
                </a:lnTo>
                <a:lnTo>
                  <a:pt x="47155" y="76200"/>
                </a:lnTo>
                <a:lnTo>
                  <a:pt x="49085" y="78740"/>
                </a:lnTo>
                <a:lnTo>
                  <a:pt x="49022" y="91440"/>
                </a:lnTo>
                <a:lnTo>
                  <a:pt x="50025" y="99060"/>
                </a:lnTo>
                <a:lnTo>
                  <a:pt x="51930" y="115570"/>
                </a:lnTo>
                <a:lnTo>
                  <a:pt x="53340" y="123190"/>
                </a:lnTo>
                <a:lnTo>
                  <a:pt x="52857" y="129540"/>
                </a:lnTo>
                <a:lnTo>
                  <a:pt x="52412" y="134620"/>
                </a:lnTo>
                <a:lnTo>
                  <a:pt x="49555" y="137160"/>
                </a:lnTo>
                <a:lnTo>
                  <a:pt x="49060" y="142240"/>
                </a:lnTo>
                <a:lnTo>
                  <a:pt x="48590" y="148590"/>
                </a:lnTo>
                <a:lnTo>
                  <a:pt x="53809" y="153670"/>
                </a:lnTo>
                <a:lnTo>
                  <a:pt x="60439" y="156210"/>
                </a:lnTo>
                <a:lnTo>
                  <a:pt x="63296" y="160020"/>
                </a:lnTo>
                <a:lnTo>
                  <a:pt x="68046" y="161290"/>
                </a:lnTo>
                <a:lnTo>
                  <a:pt x="72758" y="158750"/>
                </a:lnTo>
                <a:lnTo>
                  <a:pt x="78447" y="158750"/>
                </a:lnTo>
                <a:lnTo>
                  <a:pt x="79870" y="160020"/>
                </a:lnTo>
                <a:lnTo>
                  <a:pt x="86525" y="160020"/>
                </a:lnTo>
                <a:lnTo>
                  <a:pt x="88417" y="158750"/>
                </a:lnTo>
                <a:lnTo>
                  <a:pt x="94068" y="154940"/>
                </a:lnTo>
                <a:lnTo>
                  <a:pt x="100291" y="166370"/>
                </a:lnTo>
                <a:lnTo>
                  <a:pt x="135458" y="227330"/>
                </a:lnTo>
                <a:lnTo>
                  <a:pt x="168325" y="269240"/>
                </a:lnTo>
                <a:lnTo>
                  <a:pt x="182765" y="278130"/>
                </a:lnTo>
                <a:lnTo>
                  <a:pt x="190246" y="275590"/>
                </a:lnTo>
                <a:lnTo>
                  <a:pt x="189763" y="279400"/>
                </a:lnTo>
                <a:lnTo>
                  <a:pt x="189763" y="293370"/>
                </a:lnTo>
                <a:lnTo>
                  <a:pt x="184581" y="304800"/>
                </a:lnTo>
                <a:lnTo>
                  <a:pt x="184581" y="318770"/>
                </a:lnTo>
                <a:lnTo>
                  <a:pt x="187388" y="323850"/>
                </a:lnTo>
                <a:lnTo>
                  <a:pt x="190246" y="327660"/>
                </a:lnTo>
                <a:lnTo>
                  <a:pt x="186944" y="335280"/>
                </a:lnTo>
                <a:lnTo>
                  <a:pt x="186461" y="346710"/>
                </a:lnTo>
                <a:lnTo>
                  <a:pt x="184531" y="355600"/>
                </a:lnTo>
                <a:lnTo>
                  <a:pt x="180594" y="361950"/>
                </a:lnTo>
                <a:lnTo>
                  <a:pt x="176403" y="367030"/>
                </a:lnTo>
                <a:lnTo>
                  <a:pt x="173672" y="372110"/>
                </a:lnTo>
                <a:lnTo>
                  <a:pt x="171780" y="375920"/>
                </a:lnTo>
                <a:lnTo>
                  <a:pt x="172720" y="381000"/>
                </a:lnTo>
                <a:lnTo>
                  <a:pt x="169405" y="382270"/>
                </a:lnTo>
                <a:lnTo>
                  <a:pt x="166090" y="384810"/>
                </a:lnTo>
                <a:lnTo>
                  <a:pt x="166090" y="388620"/>
                </a:lnTo>
                <a:lnTo>
                  <a:pt x="161366" y="392430"/>
                </a:lnTo>
                <a:lnTo>
                  <a:pt x="158965" y="397510"/>
                </a:lnTo>
                <a:lnTo>
                  <a:pt x="163741" y="401320"/>
                </a:lnTo>
                <a:lnTo>
                  <a:pt x="165138" y="400050"/>
                </a:lnTo>
                <a:lnTo>
                  <a:pt x="167513" y="402590"/>
                </a:lnTo>
                <a:lnTo>
                  <a:pt x="176504" y="400050"/>
                </a:lnTo>
                <a:lnTo>
                  <a:pt x="186944" y="400050"/>
                </a:lnTo>
                <a:lnTo>
                  <a:pt x="193103" y="393700"/>
                </a:lnTo>
                <a:lnTo>
                  <a:pt x="194056" y="389890"/>
                </a:lnTo>
                <a:lnTo>
                  <a:pt x="194970" y="386080"/>
                </a:lnTo>
                <a:lnTo>
                  <a:pt x="201625" y="387350"/>
                </a:lnTo>
                <a:lnTo>
                  <a:pt x="201930" y="386080"/>
                </a:lnTo>
                <a:lnTo>
                  <a:pt x="202514" y="383540"/>
                </a:lnTo>
                <a:lnTo>
                  <a:pt x="202476" y="372110"/>
                </a:lnTo>
                <a:lnTo>
                  <a:pt x="202082" y="367030"/>
                </a:lnTo>
                <a:lnTo>
                  <a:pt x="202958" y="359410"/>
                </a:lnTo>
                <a:lnTo>
                  <a:pt x="205473" y="346710"/>
                </a:lnTo>
                <a:lnTo>
                  <a:pt x="208419" y="334010"/>
                </a:lnTo>
                <a:lnTo>
                  <a:pt x="212509" y="316230"/>
                </a:lnTo>
                <a:lnTo>
                  <a:pt x="216306" y="313690"/>
                </a:lnTo>
                <a:lnTo>
                  <a:pt x="222948" y="297180"/>
                </a:lnTo>
                <a:lnTo>
                  <a:pt x="220560" y="293370"/>
                </a:lnTo>
                <a:lnTo>
                  <a:pt x="223418" y="287020"/>
                </a:lnTo>
                <a:lnTo>
                  <a:pt x="227253" y="275590"/>
                </a:lnTo>
                <a:lnTo>
                  <a:pt x="227672" y="274320"/>
                </a:lnTo>
                <a:lnTo>
                  <a:pt x="231165" y="274320"/>
                </a:lnTo>
                <a:lnTo>
                  <a:pt x="235978" y="271780"/>
                </a:lnTo>
                <a:lnTo>
                  <a:pt x="245402" y="266700"/>
                </a:lnTo>
                <a:lnTo>
                  <a:pt x="262737" y="256540"/>
                </a:lnTo>
                <a:lnTo>
                  <a:pt x="268960" y="270510"/>
                </a:lnTo>
                <a:lnTo>
                  <a:pt x="274129" y="281940"/>
                </a:lnTo>
                <a:lnTo>
                  <a:pt x="278358" y="290830"/>
                </a:lnTo>
                <a:lnTo>
                  <a:pt x="281597" y="298450"/>
                </a:lnTo>
                <a:lnTo>
                  <a:pt x="284962" y="303530"/>
                </a:lnTo>
                <a:lnTo>
                  <a:pt x="288582" y="309880"/>
                </a:lnTo>
                <a:lnTo>
                  <a:pt x="292595" y="313690"/>
                </a:lnTo>
                <a:lnTo>
                  <a:pt x="297014" y="318770"/>
                </a:lnTo>
                <a:lnTo>
                  <a:pt x="304965" y="332740"/>
                </a:lnTo>
                <a:lnTo>
                  <a:pt x="307263" y="337820"/>
                </a:lnTo>
                <a:lnTo>
                  <a:pt x="309156" y="340360"/>
                </a:lnTo>
                <a:lnTo>
                  <a:pt x="307263" y="347980"/>
                </a:lnTo>
                <a:lnTo>
                  <a:pt x="307263" y="356870"/>
                </a:lnTo>
                <a:lnTo>
                  <a:pt x="308686" y="365760"/>
                </a:lnTo>
                <a:lnTo>
                  <a:pt x="311061" y="367030"/>
                </a:lnTo>
                <a:lnTo>
                  <a:pt x="313423" y="369570"/>
                </a:lnTo>
                <a:lnTo>
                  <a:pt x="311061" y="375920"/>
                </a:lnTo>
                <a:lnTo>
                  <a:pt x="303479" y="386080"/>
                </a:lnTo>
                <a:lnTo>
                  <a:pt x="308216" y="386080"/>
                </a:lnTo>
                <a:lnTo>
                  <a:pt x="307263" y="388620"/>
                </a:lnTo>
                <a:lnTo>
                  <a:pt x="307263" y="391160"/>
                </a:lnTo>
                <a:lnTo>
                  <a:pt x="314858" y="388620"/>
                </a:lnTo>
                <a:lnTo>
                  <a:pt x="328142" y="384810"/>
                </a:lnTo>
                <a:lnTo>
                  <a:pt x="329996" y="381000"/>
                </a:lnTo>
                <a:lnTo>
                  <a:pt x="329996" y="377190"/>
                </a:lnTo>
                <a:lnTo>
                  <a:pt x="339001" y="378460"/>
                </a:lnTo>
                <a:lnTo>
                  <a:pt x="339191" y="377190"/>
                </a:lnTo>
                <a:lnTo>
                  <a:pt x="339953" y="372110"/>
                </a:lnTo>
                <a:lnTo>
                  <a:pt x="332841" y="367030"/>
                </a:lnTo>
                <a:lnTo>
                  <a:pt x="331901" y="359410"/>
                </a:lnTo>
                <a:lnTo>
                  <a:pt x="333311" y="350520"/>
                </a:lnTo>
                <a:lnTo>
                  <a:pt x="329996" y="346710"/>
                </a:lnTo>
                <a:lnTo>
                  <a:pt x="326580" y="340360"/>
                </a:lnTo>
                <a:lnTo>
                  <a:pt x="322122" y="331470"/>
                </a:lnTo>
                <a:lnTo>
                  <a:pt x="317906" y="322580"/>
                </a:lnTo>
                <a:lnTo>
                  <a:pt x="315214" y="317500"/>
                </a:lnTo>
                <a:lnTo>
                  <a:pt x="313931" y="312420"/>
                </a:lnTo>
                <a:lnTo>
                  <a:pt x="313029" y="304800"/>
                </a:lnTo>
                <a:lnTo>
                  <a:pt x="312420" y="297180"/>
                </a:lnTo>
                <a:lnTo>
                  <a:pt x="311594" y="281940"/>
                </a:lnTo>
                <a:lnTo>
                  <a:pt x="311518" y="280670"/>
                </a:lnTo>
                <a:lnTo>
                  <a:pt x="309156" y="281940"/>
                </a:lnTo>
                <a:lnTo>
                  <a:pt x="309067" y="269240"/>
                </a:lnTo>
                <a:lnTo>
                  <a:pt x="308457" y="264160"/>
                </a:lnTo>
                <a:lnTo>
                  <a:pt x="306768" y="256540"/>
                </a:lnTo>
                <a:lnTo>
                  <a:pt x="303479" y="245110"/>
                </a:lnTo>
                <a:lnTo>
                  <a:pt x="347865" y="252730"/>
                </a:lnTo>
                <a:lnTo>
                  <a:pt x="381000" y="257810"/>
                </a:lnTo>
                <a:lnTo>
                  <a:pt x="407009" y="260350"/>
                </a:lnTo>
                <a:lnTo>
                  <a:pt x="424611" y="259080"/>
                </a:lnTo>
                <a:lnTo>
                  <a:pt x="439801" y="254000"/>
                </a:lnTo>
                <a:lnTo>
                  <a:pt x="452691" y="247650"/>
                </a:lnTo>
                <a:lnTo>
                  <a:pt x="456958" y="245110"/>
                </a:lnTo>
                <a:lnTo>
                  <a:pt x="463359" y="241300"/>
                </a:lnTo>
                <a:lnTo>
                  <a:pt x="471030" y="236220"/>
                </a:lnTo>
                <a:lnTo>
                  <a:pt x="476084" y="232410"/>
                </a:lnTo>
                <a:lnTo>
                  <a:pt x="480352" y="228600"/>
                </a:lnTo>
                <a:lnTo>
                  <a:pt x="485635" y="227330"/>
                </a:lnTo>
                <a:lnTo>
                  <a:pt x="505523" y="265430"/>
                </a:lnTo>
                <a:lnTo>
                  <a:pt x="505637" y="269240"/>
                </a:lnTo>
                <a:lnTo>
                  <a:pt x="505269" y="278130"/>
                </a:lnTo>
                <a:lnTo>
                  <a:pt x="503961" y="292100"/>
                </a:lnTo>
                <a:lnTo>
                  <a:pt x="502602" y="304800"/>
                </a:lnTo>
                <a:lnTo>
                  <a:pt x="501967" y="314960"/>
                </a:lnTo>
                <a:lnTo>
                  <a:pt x="499300" y="323850"/>
                </a:lnTo>
                <a:lnTo>
                  <a:pt x="493001" y="335280"/>
                </a:lnTo>
                <a:lnTo>
                  <a:pt x="485686" y="349250"/>
                </a:lnTo>
                <a:lnTo>
                  <a:pt x="479945" y="360680"/>
                </a:lnTo>
                <a:lnTo>
                  <a:pt x="474459" y="370840"/>
                </a:lnTo>
                <a:lnTo>
                  <a:pt x="467817" y="378460"/>
                </a:lnTo>
                <a:lnTo>
                  <a:pt x="462508" y="386080"/>
                </a:lnTo>
                <a:lnTo>
                  <a:pt x="461022" y="388620"/>
                </a:lnTo>
                <a:lnTo>
                  <a:pt x="462648" y="391160"/>
                </a:lnTo>
                <a:lnTo>
                  <a:pt x="470242" y="388620"/>
                </a:lnTo>
                <a:lnTo>
                  <a:pt x="465010" y="391160"/>
                </a:lnTo>
                <a:lnTo>
                  <a:pt x="466674" y="392430"/>
                </a:lnTo>
                <a:lnTo>
                  <a:pt x="472884" y="392430"/>
                </a:lnTo>
                <a:lnTo>
                  <a:pt x="506272" y="373380"/>
                </a:lnTo>
                <a:lnTo>
                  <a:pt x="507161" y="364490"/>
                </a:lnTo>
                <a:lnTo>
                  <a:pt x="508114" y="355600"/>
                </a:lnTo>
                <a:lnTo>
                  <a:pt x="509587" y="347980"/>
                </a:lnTo>
                <a:lnTo>
                  <a:pt x="514527" y="337820"/>
                </a:lnTo>
                <a:lnTo>
                  <a:pt x="526923" y="317500"/>
                </a:lnTo>
                <a:lnTo>
                  <a:pt x="550760" y="279400"/>
                </a:lnTo>
                <a:lnTo>
                  <a:pt x="554253" y="323850"/>
                </a:lnTo>
                <a:lnTo>
                  <a:pt x="554939" y="332740"/>
                </a:lnTo>
                <a:lnTo>
                  <a:pt x="555028" y="336550"/>
                </a:lnTo>
                <a:lnTo>
                  <a:pt x="553123" y="342900"/>
                </a:lnTo>
                <a:lnTo>
                  <a:pt x="552767" y="347980"/>
                </a:lnTo>
                <a:lnTo>
                  <a:pt x="552704" y="350520"/>
                </a:lnTo>
                <a:lnTo>
                  <a:pt x="552907" y="358140"/>
                </a:lnTo>
                <a:lnTo>
                  <a:pt x="557631" y="365760"/>
                </a:lnTo>
                <a:lnTo>
                  <a:pt x="559498" y="377190"/>
                </a:lnTo>
                <a:lnTo>
                  <a:pt x="559498" y="383540"/>
                </a:lnTo>
                <a:lnTo>
                  <a:pt x="553123" y="393700"/>
                </a:lnTo>
                <a:lnTo>
                  <a:pt x="552665" y="398780"/>
                </a:lnTo>
                <a:lnTo>
                  <a:pt x="556196" y="397510"/>
                </a:lnTo>
                <a:lnTo>
                  <a:pt x="556196" y="400050"/>
                </a:lnTo>
                <a:lnTo>
                  <a:pt x="559269" y="400050"/>
                </a:lnTo>
                <a:lnTo>
                  <a:pt x="569709" y="397510"/>
                </a:lnTo>
                <a:lnTo>
                  <a:pt x="574929" y="396240"/>
                </a:lnTo>
                <a:lnTo>
                  <a:pt x="580364" y="389890"/>
                </a:lnTo>
                <a:lnTo>
                  <a:pt x="581799" y="386080"/>
                </a:lnTo>
                <a:lnTo>
                  <a:pt x="584403" y="386080"/>
                </a:lnTo>
                <a:lnTo>
                  <a:pt x="584873" y="381000"/>
                </a:lnTo>
                <a:lnTo>
                  <a:pt x="581329" y="377190"/>
                </a:lnTo>
                <a:lnTo>
                  <a:pt x="578485" y="373380"/>
                </a:lnTo>
                <a:lnTo>
                  <a:pt x="577265" y="368300"/>
                </a:lnTo>
                <a:lnTo>
                  <a:pt x="577456" y="359410"/>
                </a:lnTo>
                <a:lnTo>
                  <a:pt x="583184" y="311150"/>
                </a:lnTo>
                <a:lnTo>
                  <a:pt x="588429" y="279400"/>
                </a:lnTo>
                <a:lnTo>
                  <a:pt x="589381" y="274320"/>
                </a:lnTo>
                <a:lnTo>
                  <a:pt x="594817" y="273050"/>
                </a:lnTo>
                <a:lnTo>
                  <a:pt x="596950" y="265430"/>
                </a:lnTo>
                <a:lnTo>
                  <a:pt x="597738" y="257810"/>
                </a:lnTo>
                <a:lnTo>
                  <a:pt x="597230" y="247650"/>
                </a:lnTo>
                <a:lnTo>
                  <a:pt x="595947" y="234950"/>
                </a:lnTo>
                <a:lnTo>
                  <a:pt x="595096" y="227330"/>
                </a:lnTo>
                <a:lnTo>
                  <a:pt x="594385" y="220980"/>
                </a:lnTo>
                <a:lnTo>
                  <a:pt x="599770" y="214630"/>
                </a:lnTo>
                <a:lnTo>
                  <a:pt x="641616" y="186690"/>
                </a:lnTo>
                <a:lnTo>
                  <a:pt x="662838" y="119380"/>
                </a:lnTo>
                <a:lnTo>
                  <a:pt x="658520" y="88900"/>
                </a:lnTo>
                <a:lnTo>
                  <a:pt x="639229" y="59690"/>
                </a:lnTo>
                <a:lnTo>
                  <a:pt x="635431" y="53340"/>
                </a:lnTo>
                <a:lnTo>
                  <a:pt x="630123" y="44450"/>
                </a:lnTo>
                <a:lnTo>
                  <a:pt x="629767" y="43065"/>
                </a:lnTo>
                <a:lnTo>
                  <a:pt x="639178" y="45072"/>
                </a:lnTo>
                <a:lnTo>
                  <a:pt x="652818" y="56108"/>
                </a:lnTo>
                <a:lnTo>
                  <a:pt x="670026" y="86995"/>
                </a:lnTo>
                <a:lnTo>
                  <a:pt x="677938" y="139217"/>
                </a:lnTo>
                <a:lnTo>
                  <a:pt x="663651" y="214261"/>
                </a:lnTo>
                <a:lnTo>
                  <a:pt x="653745" y="223329"/>
                </a:lnTo>
                <a:lnTo>
                  <a:pt x="649236" y="230174"/>
                </a:lnTo>
                <a:lnTo>
                  <a:pt x="649173" y="238721"/>
                </a:lnTo>
                <a:lnTo>
                  <a:pt x="652132" y="250964"/>
                </a:lnTo>
                <a:lnTo>
                  <a:pt x="652132" y="238721"/>
                </a:lnTo>
                <a:lnTo>
                  <a:pt x="655027" y="235127"/>
                </a:lnTo>
                <a:lnTo>
                  <a:pt x="657453" y="247002"/>
                </a:lnTo>
                <a:lnTo>
                  <a:pt x="658329" y="254558"/>
                </a:lnTo>
                <a:lnTo>
                  <a:pt x="657733" y="261048"/>
                </a:lnTo>
                <a:lnTo>
                  <a:pt x="655726" y="269697"/>
                </a:lnTo>
                <a:lnTo>
                  <a:pt x="660336" y="267131"/>
                </a:lnTo>
                <a:lnTo>
                  <a:pt x="660184" y="271830"/>
                </a:lnTo>
                <a:lnTo>
                  <a:pt x="659777" y="281736"/>
                </a:lnTo>
                <a:lnTo>
                  <a:pt x="658850" y="291376"/>
                </a:lnTo>
                <a:lnTo>
                  <a:pt x="657161" y="302793"/>
                </a:lnTo>
                <a:lnTo>
                  <a:pt x="660920" y="297040"/>
                </a:lnTo>
                <a:lnTo>
                  <a:pt x="662927" y="291896"/>
                </a:lnTo>
                <a:lnTo>
                  <a:pt x="663854" y="284467"/>
                </a:lnTo>
                <a:lnTo>
                  <a:pt x="664362" y="271830"/>
                </a:lnTo>
                <a:lnTo>
                  <a:pt x="666775" y="277101"/>
                </a:lnTo>
                <a:lnTo>
                  <a:pt x="667512" y="281559"/>
                </a:lnTo>
                <a:lnTo>
                  <a:pt x="666496" y="287629"/>
                </a:lnTo>
                <a:lnTo>
                  <a:pt x="663651" y="297764"/>
                </a:lnTo>
                <a:lnTo>
                  <a:pt x="668261" y="293192"/>
                </a:lnTo>
                <a:lnTo>
                  <a:pt x="675881" y="246646"/>
                </a:lnTo>
                <a:lnTo>
                  <a:pt x="676173" y="235127"/>
                </a:lnTo>
                <a:lnTo>
                  <a:pt x="676071" y="222123"/>
                </a:lnTo>
                <a:lnTo>
                  <a:pt x="675894" y="218567"/>
                </a:lnTo>
                <a:lnTo>
                  <a:pt x="690105" y="168643"/>
                </a:lnTo>
                <a:lnTo>
                  <a:pt x="695058" y="137756"/>
                </a:lnTo>
                <a:close/>
              </a:path>
            </a:pathLst>
          </a:custGeom>
          <a:solidFill>
            <a:srgbClr val="FFFFFF"/>
          </a:solidFill>
        </p:spPr>
        <p:txBody>
          <a:bodyPr wrap="square" lIns="0" tIns="0" rIns="0" bIns="0" rtlCol="0"/>
          <a:lstStyle/>
          <a:p>
            <a:endParaRPr/>
          </a:p>
        </p:txBody>
      </p:sp>
      <p:sp>
        <p:nvSpPr>
          <p:cNvPr id="14" name="object 10">
            <a:extLst>
              <a:ext uri="{FF2B5EF4-FFF2-40B4-BE49-F238E27FC236}">
                <a16:creationId xmlns:a16="http://schemas.microsoft.com/office/drawing/2014/main" id="{27696EBC-D817-481D-846B-85AD03B7E5C5}"/>
              </a:ext>
            </a:extLst>
          </p:cNvPr>
          <p:cNvSpPr txBox="1">
            <a:spLocks noGrp="1"/>
          </p:cNvSpPr>
          <p:nvPr>
            <p:ph type="title"/>
          </p:nvPr>
        </p:nvSpPr>
        <p:spPr>
          <a:xfrm>
            <a:off x="1351864" y="754693"/>
            <a:ext cx="10663670" cy="604520"/>
          </a:xfrm>
          <a:prstGeom prst="rect">
            <a:avLst/>
          </a:prstGeom>
        </p:spPr>
        <p:txBody>
          <a:bodyPr vert="horz" wrap="square" lIns="0" tIns="12700" rIns="0" bIns="0" rtlCol="0">
            <a:spAutoFit/>
          </a:bodyPr>
          <a:lstStyle/>
          <a:p>
            <a:pPr marL="12700">
              <a:lnSpc>
                <a:spcPct val="100000"/>
              </a:lnSpc>
              <a:spcBef>
                <a:spcPts val="100"/>
              </a:spcBef>
            </a:pPr>
            <a:r>
              <a:rPr sz="3800" spc="120" dirty="0"/>
              <a:t>VIANDE</a:t>
            </a:r>
            <a:r>
              <a:rPr sz="3800" spc="60" dirty="0"/>
              <a:t> </a:t>
            </a:r>
            <a:r>
              <a:rPr sz="3800" spc="135" dirty="0"/>
              <a:t>BOVINE</a:t>
            </a:r>
            <a:endParaRPr sz="3800" dirty="0"/>
          </a:p>
        </p:txBody>
      </p:sp>
      <p:sp>
        <p:nvSpPr>
          <p:cNvPr id="15" name="object 11">
            <a:extLst>
              <a:ext uri="{FF2B5EF4-FFF2-40B4-BE49-F238E27FC236}">
                <a16:creationId xmlns:a16="http://schemas.microsoft.com/office/drawing/2014/main" id="{608CCDC0-20BB-4036-9C05-4B408E95C972}"/>
              </a:ext>
            </a:extLst>
          </p:cNvPr>
          <p:cNvSpPr txBox="1"/>
          <p:nvPr userDrawn="1"/>
        </p:nvSpPr>
        <p:spPr>
          <a:xfrm>
            <a:off x="347446" y="2096795"/>
            <a:ext cx="3672204" cy="2008242"/>
          </a:xfrm>
          <a:prstGeom prst="rect">
            <a:avLst/>
          </a:prstGeom>
        </p:spPr>
        <p:txBody>
          <a:bodyPr vert="horz" wrap="square" lIns="0" tIns="0" rIns="0" bIns="0" rtlCol="0">
            <a:spAutoFit/>
          </a:bodyPr>
          <a:lstStyle/>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pPr>
            <a:endParaRPr sz="1600" dirty="0">
              <a:latin typeface="Times New Roman"/>
              <a:cs typeface="Times New Roman"/>
            </a:endParaRPr>
          </a:p>
          <a:p>
            <a:pPr>
              <a:lnSpc>
                <a:spcPct val="100000"/>
              </a:lnSpc>
              <a:spcBef>
                <a:spcPts val="25"/>
              </a:spcBef>
            </a:pPr>
            <a:endParaRPr sz="1850" dirty="0">
              <a:latin typeface="Times New Roman"/>
              <a:cs typeface="Times New Roman"/>
            </a:endParaRPr>
          </a:p>
        </p:txBody>
      </p:sp>
      <p:sp>
        <p:nvSpPr>
          <p:cNvPr id="16" name="Sous-titre 2">
            <a:extLst>
              <a:ext uri="{FF2B5EF4-FFF2-40B4-BE49-F238E27FC236}">
                <a16:creationId xmlns:a16="http://schemas.microsoft.com/office/drawing/2014/main" id="{1D87A50F-E296-43E9-97D1-98FB5D3C7E97}"/>
              </a:ext>
            </a:extLst>
          </p:cNvPr>
          <p:cNvSpPr>
            <a:spLocks noGrp="1"/>
          </p:cNvSpPr>
          <p:nvPr>
            <p:ph type="subTitle" idx="1"/>
          </p:nvPr>
        </p:nvSpPr>
        <p:spPr>
          <a:xfrm>
            <a:off x="523702" y="3791711"/>
            <a:ext cx="3250276" cy="200905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fr-BE" dirty="0"/>
          </a:p>
        </p:txBody>
      </p:sp>
      <p:pic>
        <p:nvPicPr>
          <p:cNvPr id="17" name="Image 16">
            <a:extLst>
              <a:ext uri="{FF2B5EF4-FFF2-40B4-BE49-F238E27FC236}">
                <a16:creationId xmlns:a16="http://schemas.microsoft.com/office/drawing/2014/main" id="{6C7BCF83-D8E4-4229-9A29-D9A4F94834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96550" y="6173404"/>
            <a:ext cx="1506175" cy="494049"/>
          </a:xfrm>
          <a:prstGeom prst="rect">
            <a:avLst/>
          </a:prstGeom>
        </p:spPr>
      </p:pic>
    </p:spTree>
    <p:extLst>
      <p:ext uri="{BB962C8B-B14F-4D97-AF65-F5344CB8AC3E}">
        <p14:creationId xmlns:p14="http://schemas.microsoft.com/office/powerpoint/2010/main" val="331788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isposition VIANDE BOVINE 3">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E9AFAEB3-FFAD-438B-A71C-466B96972510}"/>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BA6BCC9F-6993-4E57-8652-AB7D0643FDF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37FE6EF-3C81-4C2E-8F76-1E5034947162}"/>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540FDF09-772E-44FE-88D4-8CB719AA847D}"/>
              </a:ext>
            </a:extLst>
          </p:cNvPr>
          <p:cNvGrpSpPr/>
          <p:nvPr userDrawn="1"/>
        </p:nvGrpSpPr>
        <p:grpSpPr>
          <a:xfrm>
            <a:off x="457200" y="457200"/>
            <a:ext cx="11278806" cy="5943612"/>
            <a:chOff x="457200" y="457200"/>
            <a:chExt cx="11278806" cy="5943612"/>
          </a:xfrm>
        </p:grpSpPr>
        <p:pic>
          <p:nvPicPr>
            <p:cNvPr id="7" name="object 3">
              <a:extLst>
                <a:ext uri="{FF2B5EF4-FFF2-40B4-BE49-F238E27FC236}">
                  <a16:creationId xmlns:a16="http://schemas.microsoft.com/office/drawing/2014/main" id="{774E244A-39F5-4105-8212-9EF2B53E0D6E}"/>
                </a:ext>
              </a:extLst>
            </p:cNvPr>
            <p:cNvPicPr/>
            <p:nvPr/>
          </p:nvPicPr>
          <p:blipFill>
            <a:blip r:embed="rId2" cstate="email">
              <a:extLst>
                <a:ext uri="{28A0092B-C50C-407E-A947-70E740481C1C}">
                  <a14:useLocalDpi xmlns:a14="http://schemas.microsoft.com/office/drawing/2010/main"/>
                </a:ext>
              </a:extLst>
            </a:blip>
            <a:stretch>
              <a:fillRect/>
            </a:stretch>
          </p:blipFill>
          <p:spPr>
            <a:xfrm>
              <a:off x="457200" y="457200"/>
              <a:ext cx="11278806" cy="5943599"/>
            </a:xfrm>
            <a:prstGeom prst="rect">
              <a:avLst/>
            </a:prstGeom>
          </p:spPr>
        </p:pic>
        <p:sp>
          <p:nvSpPr>
            <p:cNvPr id="8" name="object 4">
              <a:extLst>
                <a:ext uri="{FF2B5EF4-FFF2-40B4-BE49-F238E27FC236}">
                  <a16:creationId xmlns:a16="http://schemas.microsoft.com/office/drawing/2014/main" id="{38DCDE15-9090-4E5C-998C-FC3C6E1F0E54}"/>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10" name="object 6">
              <a:extLst>
                <a:ext uri="{FF2B5EF4-FFF2-40B4-BE49-F238E27FC236}">
                  <a16:creationId xmlns:a16="http://schemas.microsoft.com/office/drawing/2014/main" id="{D738E8EB-8161-4EE1-AEE7-91E165E43D1D}"/>
                </a:ext>
              </a:extLst>
            </p:cNvPr>
            <p:cNvPicPr/>
            <p:nvPr/>
          </p:nvPicPr>
          <p:blipFill>
            <a:blip r:embed="rId3" cstate="email">
              <a:extLst>
                <a:ext uri="{28A0092B-C50C-407E-A947-70E740481C1C}">
                  <a14:useLocalDpi xmlns:a14="http://schemas.microsoft.com/office/drawing/2010/main"/>
                </a:ext>
              </a:extLst>
            </a:blip>
            <a:stretch>
              <a:fillRect/>
            </a:stretch>
          </p:blipFill>
          <p:spPr>
            <a:xfrm>
              <a:off x="2262897" y="845892"/>
              <a:ext cx="191192" cy="116827"/>
            </a:xfrm>
            <a:prstGeom prst="rect">
              <a:avLst/>
            </a:prstGeom>
          </p:spPr>
        </p:pic>
        <p:pic>
          <p:nvPicPr>
            <p:cNvPr id="11" name="object 7">
              <a:extLst>
                <a:ext uri="{FF2B5EF4-FFF2-40B4-BE49-F238E27FC236}">
                  <a16:creationId xmlns:a16="http://schemas.microsoft.com/office/drawing/2014/main" id="{970CFD69-D2E0-4163-9349-5D477A86D5FA}"/>
                </a:ext>
              </a:extLst>
            </p:cNvPr>
            <p:cNvPicPr/>
            <p:nvPr/>
          </p:nvPicPr>
          <p:blipFill>
            <a:blip r:embed="rId4" cstate="email">
              <a:extLst>
                <a:ext uri="{28A0092B-C50C-407E-A947-70E740481C1C}">
                  <a14:useLocalDpi xmlns:a14="http://schemas.microsoft.com/office/drawing/2010/main"/>
                </a:ext>
              </a:extLst>
            </a:blip>
            <a:stretch>
              <a:fillRect/>
            </a:stretch>
          </p:blipFill>
          <p:spPr>
            <a:xfrm>
              <a:off x="2476724" y="807203"/>
              <a:ext cx="314252" cy="155332"/>
            </a:xfrm>
            <a:prstGeom prst="rect">
              <a:avLst/>
            </a:prstGeom>
          </p:spPr>
        </p:pic>
        <p:pic>
          <p:nvPicPr>
            <p:cNvPr id="12" name="object 8">
              <a:extLst>
                <a:ext uri="{FF2B5EF4-FFF2-40B4-BE49-F238E27FC236}">
                  <a16:creationId xmlns:a16="http://schemas.microsoft.com/office/drawing/2014/main" id="{96151AB9-2CFF-4031-AAAB-44BCB305E70E}"/>
                </a:ext>
              </a:extLst>
            </p:cNvPr>
            <p:cNvPicPr/>
            <p:nvPr/>
          </p:nvPicPr>
          <p:blipFill>
            <a:blip r:embed="rId5" cstate="email">
              <a:extLst>
                <a:ext uri="{28A0092B-C50C-407E-A947-70E740481C1C}">
                  <a14:useLocalDpi xmlns:a14="http://schemas.microsoft.com/office/drawing/2010/main"/>
                </a:ext>
              </a:extLst>
            </a:blip>
            <a:stretch>
              <a:fillRect/>
            </a:stretch>
          </p:blipFill>
          <p:spPr>
            <a:xfrm>
              <a:off x="2818598" y="846974"/>
              <a:ext cx="65265" cy="114312"/>
            </a:xfrm>
            <a:prstGeom prst="rect">
              <a:avLst/>
            </a:prstGeom>
          </p:spPr>
        </p:pic>
        <p:pic>
          <p:nvPicPr>
            <p:cNvPr id="13" name="object 9">
              <a:extLst>
                <a:ext uri="{FF2B5EF4-FFF2-40B4-BE49-F238E27FC236}">
                  <a16:creationId xmlns:a16="http://schemas.microsoft.com/office/drawing/2014/main" id="{CBDF10CF-A146-46F8-BA96-644054715CF2}"/>
                </a:ext>
              </a:extLst>
            </p:cNvPr>
            <p:cNvPicPr/>
            <p:nvPr/>
          </p:nvPicPr>
          <p:blipFill>
            <a:blip r:embed="rId6" cstate="email">
              <a:extLst>
                <a:ext uri="{28A0092B-C50C-407E-A947-70E740481C1C}">
                  <a14:useLocalDpi xmlns:a14="http://schemas.microsoft.com/office/drawing/2010/main"/>
                </a:ext>
              </a:extLst>
            </a:blip>
            <a:stretch>
              <a:fillRect/>
            </a:stretch>
          </p:blipFill>
          <p:spPr>
            <a:xfrm>
              <a:off x="2924698" y="836085"/>
              <a:ext cx="223836" cy="126636"/>
            </a:xfrm>
            <a:prstGeom prst="rect">
              <a:avLst/>
            </a:prstGeom>
          </p:spPr>
        </p:pic>
        <p:pic>
          <p:nvPicPr>
            <p:cNvPr id="14" name="object 10">
              <a:extLst>
                <a:ext uri="{FF2B5EF4-FFF2-40B4-BE49-F238E27FC236}">
                  <a16:creationId xmlns:a16="http://schemas.microsoft.com/office/drawing/2014/main" id="{FDEB4AA7-9206-43D8-B5D7-29C2B264AECE}"/>
                </a:ext>
              </a:extLst>
            </p:cNvPr>
            <p:cNvPicPr/>
            <p:nvPr/>
          </p:nvPicPr>
          <p:blipFill>
            <a:blip r:embed="rId7" cstate="email">
              <a:extLst>
                <a:ext uri="{28A0092B-C50C-407E-A947-70E740481C1C}">
                  <a14:useLocalDpi xmlns:a14="http://schemas.microsoft.com/office/drawing/2010/main"/>
                </a:ext>
              </a:extLst>
            </a:blip>
            <a:stretch>
              <a:fillRect/>
            </a:stretch>
          </p:blipFill>
          <p:spPr>
            <a:xfrm>
              <a:off x="2262898" y="1030259"/>
              <a:ext cx="71958" cy="117830"/>
            </a:xfrm>
            <a:prstGeom prst="rect">
              <a:avLst/>
            </a:prstGeom>
          </p:spPr>
        </p:pic>
        <p:pic>
          <p:nvPicPr>
            <p:cNvPr id="15" name="object 11">
              <a:extLst>
                <a:ext uri="{FF2B5EF4-FFF2-40B4-BE49-F238E27FC236}">
                  <a16:creationId xmlns:a16="http://schemas.microsoft.com/office/drawing/2014/main" id="{1572651B-A652-45E6-889B-FEF8413525EF}"/>
                </a:ext>
              </a:extLst>
            </p:cNvPr>
            <p:cNvPicPr/>
            <p:nvPr/>
          </p:nvPicPr>
          <p:blipFill>
            <a:blip r:embed="rId8" cstate="email">
              <a:extLst>
                <a:ext uri="{28A0092B-C50C-407E-A947-70E740481C1C}">
                  <a14:useLocalDpi xmlns:a14="http://schemas.microsoft.com/office/drawing/2010/main"/>
                </a:ext>
              </a:extLst>
            </a:blip>
            <a:stretch>
              <a:fillRect/>
            </a:stretch>
          </p:blipFill>
          <p:spPr>
            <a:xfrm>
              <a:off x="2358335" y="1029333"/>
              <a:ext cx="192708" cy="120397"/>
            </a:xfrm>
            <a:prstGeom prst="rect">
              <a:avLst/>
            </a:prstGeom>
          </p:spPr>
        </p:pic>
        <p:pic>
          <p:nvPicPr>
            <p:cNvPr id="16" name="object 12">
              <a:extLst>
                <a:ext uri="{FF2B5EF4-FFF2-40B4-BE49-F238E27FC236}">
                  <a16:creationId xmlns:a16="http://schemas.microsoft.com/office/drawing/2014/main" id="{DDFA27FA-3909-44F8-909C-A0AAC0B7F66D}"/>
                </a:ext>
              </a:extLst>
            </p:cNvPr>
            <p:cNvPicPr/>
            <p:nvPr/>
          </p:nvPicPr>
          <p:blipFill>
            <a:blip r:embed="rId9" cstate="email">
              <a:extLst>
                <a:ext uri="{28A0092B-C50C-407E-A947-70E740481C1C}">
                  <a14:useLocalDpi xmlns:a14="http://schemas.microsoft.com/office/drawing/2010/main"/>
                </a:ext>
              </a:extLst>
            </a:blip>
            <a:stretch>
              <a:fillRect/>
            </a:stretch>
          </p:blipFill>
          <p:spPr>
            <a:xfrm>
              <a:off x="2574900" y="1029707"/>
              <a:ext cx="94526" cy="119481"/>
            </a:xfrm>
            <a:prstGeom prst="rect">
              <a:avLst/>
            </a:prstGeom>
          </p:spPr>
        </p:pic>
        <p:pic>
          <p:nvPicPr>
            <p:cNvPr id="17" name="object 13">
              <a:extLst>
                <a:ext uri="{FF2B5EF4-FFF2-40B4-BE49-F238E27FC236}">
                  <a16:creationId xmlns:a16="http://schemas.microsoft.com/office/drawing/2014/main" id="{406D602F-1D3C-42EC-8F71-AC49B60FC68D}"/>
                </a:ext>
              </a:extLst>
            </p:cNvPr>
            <p:cNvPicPr/>
            <p:nvPr/>
          </p:nvPicPr>
          <p:blipFill>
            <a:blip r:embed="rId10" cstate="email">
              <a:extLst>
                <a:ext uri="{28A0092B-C50C-407E-A947-70E740481C1C}">
                  <a14:useLocalDpi xmlns:a14="http://schemas.microsoft.com/office/drawing/2010/main"/>
                </a:ext>
              </a:extLst>
            </a:blip>
            <a:stretch>
              <a:fillRect/>
            </a:stretch>
          </p:blipFill>
          <p:spPr>
            <a:xfrm>
              <a:off x="2689975" y="1030433"/>
              <a:ext cx="87718" cy="118935"/>
            </a:xfrm>
            <a:prstGeom prst="rect">
              <a:avLst/>
            </a:prstGeom>
          </p:spPr>
        </p:pic>
        <p:pic>
          <p:nvPicPr>
            <p:cNvPr id="18" name="object 14">
              <a:extLst>
                <a:ext uri="{FF2B5EF4-FFF2-40B4-BE49-F238E27FC236}">
                  <a16:creationId xmlns:a16="http://schemas.microsoft.com/office/drawing/2014/main" id="{BE4B95AC-1F9D-4E84-B959-C450B1430F80}"/>
                </a:ext>
              </a:extLst>
            </p:cNvPr>
            <p:cNvPicPr/>
            <p:nvPr/>
          </p:nvPicPr>
          <p:blipFill>
            <a:blip r:embed="rId11" cstate="email">
              <a:extLst>
                <a:ext uri="{28A0092B-C50C-407E-A947-70E740481C1C}">
                  <a14:useLocalDpi xmlns:a14="http://schemas.microsoft.com/office/drawing/2010/main"/>
                </a:ext>
              </a:extLst>
            </a:blip>
            <a:stretch>
              <a:fillRect/>
            </a:stretch>
          </p:blipFill>
          <p:spPr>
            <a:xfrm>
              <a:off x="2798246" y="1029522"/>
              <a:ext cx="174541" cy="119837"/>
            </a:xfrm>
            <a:prstGeom prst="rect">
              <a:avLst/>
            </a:prstGeom>
          </p:spPr>
        </p:pic>
        <p:pic>
          <p:nvPicPr>
            <p:cNvPr id="19" name="object 15">
              <a:extLst>
                <a:ext uri="{FF2B5EF4-FFF2-40B4-BE49-F238E27FC236}">
                  <a16:creationId xmlns:a16="http://schemas.microsoft.com/office/drawing/2014/main" id="{16BD6161-13AE-4153-988B-B1F0BEE36544}"/>
                </a:ext>
              </a:extLst>
            </p:cNvPr>
            <p:cNvPicPr/>
            <p:nvPr/>
          </p:nvPicPr>
          <p:blipFill>
            <a:blip r:embed="rId12" cstate="email">
              <a:extLst>
                <a:ext uri="{28A0092B-C50C-407E-A947-70E740481C1C}">
                  <a14:useLocalDpi xmlns:a14="http://schemas.microsoft.com/office/drawing/2010/main"/>
                </a:ext>
              </a:extLst>
            </a:blip>
            <a:stretch>
              <a:fillRect/>
            </a:stretch>
          </p:blipFill>
          <p:spPr>
            <a:xfrm>
              <a:off x="2993711" y="1030433"/>
              <a:ext cx="172717" cy="118935"/>
            </a:xfrm>
            <a:prstGeom prst="rect">
              <a:avLst/>
            </a:prstGeom>
          </p:spPr>
        </p:pic>
        <p:pic>
          <p:nvPicPr>
            <p:cNvPr id="20" name="object 16">
              <a:extLst>
                <a:ext uri="{FF2B5EF4-FFF2-40B4-BE49-F238E27FC236}">
                  <a16:creationId xmlns:a16="http://schemas.microsoft.com/office/drawing/2014/main" id="{8F4A19A4-111B-45FB-979D-35166F3E990E}"/>
                </a:ext>
              </a:extLst>
            </p:cNvPr>
            <p:cNvPicPr/>
            <p:nvPr/>
          </p:nvPicPr>
          <p:blipFill>
            <a:blip r:embed="rId13" cstate="email">
              <a:extLst>
                <a:ext uri="{28A0092B-C50C-407E-A947-70E740481C1C}">
                  <a14:useLocalDpi xmlns:a14="http://schemas.microsoft.com/office/drawing/2010/main"/>
                </a:ext>
              </a:extLst>
            </a:blip>
            <a:stretch>
              <a:fillRect/>
            </a:stretch>
          </p:blipFill>
          <p:spPr>
            <a:xfrm>
              <a:off x="3197052" y="1029512"/>
              <a:ext cx="163522" cy="120218"/>
            </a:xfrm>
            <a:prstGeom prst="rect">
              <a:avLst/>
            </a:prstGeom>
          </p:spPr>
        </p:pic>
        <p:sp>
          <p:nvSpPr>
            <p:cNvPr id="21" name="object 17">
              <a:extLst>
                <a:ext uri="{FF2B5EF4-FFF2-40B4-BE49-F238E27FC236}">
                  <a16:creationId xmlns:a16="http://schemas.microsoft.com/office/drawing/2014/main" id="{FA6B9DD9-CC46-4C84-82D0-C0B4D3278BE3}"/>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46" y="239166"/>
                  </a:lnTo>
                  <a:lnTo>
                    <a:pt x="0" y="285470"/>
                  </a:lnTo>
                  <a:lnTo>
                    <a:pt x="1206" y="311708"/>
                  </a:lnTo>
                  <a:lnTo>
                    <a:pt x="4724" y="337273"/>
                  </a:lnTo>
                  <a:lnTo>
                    <a:pt x="10452"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79"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12"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32"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78" y="410743"/>
                  </a:lnTo>
                  <a:lnTo>
                    <a:pt x="203847" y="378180"/>
                  </a:lnTo>
                  <a:lnTo>
                    <a:pt x="243154" y="347941"/>
                  </a:lnTo>
                  <a:lnTo>
                    <a:pt x="285991"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22" name="object 18">
              <a:extLst>
                <a:ext uri="{FF2B5EF4-FFF2-40B4-BE49-F238E27FC236}">
                  <a16:creationId xmlns:a16="http://schemas.microsoft.com/office/drawing/2014/main" id="{018BAB9F-BF6D-464C-B25C-A711E0CF52A1}"/>
                </a:ext>
              </a:extLst>
            </p:cNvPr>
            <p:cNvPicPr/>
            <p:nvPr/>
          </p:nvPicPr>
          <p:blipFill>
            <a:blip r:embed="rId14" cstate="email">
              <a:extLst>
                <a:ext uri="{28A0092B-C50C-407E-A947-70E740481C1C}">
                  <a14:useLocalDpi xmlns:a14="http://schemas.microsoft.com/office/drawing/2010/main"/>
                </a:ext>
              </a:extLst>
            </a:blip>
            <a:stretch>
              <a:fillRect/>
            </a:stretch>
          </p:blipFill>
          <p:spPr>
            <a:xfrm>
              <a:off x="1932697" y="1082268"/>
              <a:ext cx="238683" cy="180339"/>
            </a:xfrm>
            <a:prstGeom prst="rect">
              <a:avLst/>
            </a:prstGeom>
          </p:spPr>
        </p:pic>
        <p:sp>
          <p:nvSpPr>
            <p:cNvPr id="23" name="object 19">
              <a:extLst>
                <a:ext uri="{FF2B5EF4-FFF2-40B4-BE49-F238E27FC236}">
                  <a16:creationId xmlns:a16="http://schemas.microsoft.com/office/drawing/2014/main" id="{9F05157C-0749-49F6-9789-D046BF0CDADC}"/>
                </a:ext>
              </a:extLst>
            </p:cNvPr>
            <p:cNvSpPr/>
            <p:nvPr/>
          </p:nvSpPr>
          <p:spPr>
            <a:xfrm>
              <a:off x="1756747"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24" name="object 20">
              <a:extLst>
                <a:ext uri="{FF2B5EF4-FFF2-40B4-BE49-F238E27FC236}">
                  <a16:creationId xmlns:a16="http://schemas.microsoft.com/office/drawing/2014/main" id="{FB8C8C8F-ED14-403B-A1FE-4EF3FCC0E004}"/>
                </a:ext>
              </a:extLst>
            </p:cNvPr>
            <p:cNvSpPr/>
            <p:nvPr/>
          </p:nvSpPr>
          <p:spPr>
            <a:xfrm>
              <a:off x="10430866" y="1270291"/>
              <a:ext cx="116839" cy="136525"/>
            </a:xfrm>
            <a:custGeom>
              <a:avLst/>
              <a:gdLst/>
              <a:ahLst/>
              <a:cxnLst/>
              <a:rect l="l" t="t" r="r" b="b"/>
              <a:pathLst>
                <a:path w="116840" h="136525">
                  <a:moveTo>
                    <a:pt x="28333" y="113233"/>
                  </a:moveTo>
                  <a:lnTo>
                    <a:pt x="28016" y="112483"/>
                  </a:lnTo>
                  <a:lnTo>
                    <a:pt x="27622" y="111810"/>
                  </a:lnTo>
                  <a:lnTo>
                    <a:pt x="22974" y="106959"/>
                  </a:lnTo>
                  <a:lnTo>
                    <a:pt x="14579" y="108394"/>
                  </a:lnTo>
                  <a:lnTo>
                    <a:pt x="8229" y="114427"/>
                  </a:lnTo>
                  <a:lnTo>
                    <a:pt x="1879" y="120459"/>
                  </a:lnTo>
                  <a:lnTo>
                    <a:pt x="0" y="128790"/>
                  </a:lnTo>
                  <a:lnTo>
                    <a:pt x="6997" y="136131"/>
                  </a:lnTo>
                  <a:lnTo>
                    <a:pt x="12280" y="136131"/>
                  </a:lnTo>
                  <a:lnTo>
                    <a:pt x="17424" y="133553"/>
                  </a:lnTo>
                  <a:lnTo>
                    <a:pt x="16192" y="132956"/>
                  </a:lnTo>
                  <a:lnTo>
                    <a:pt x="15062" y="132168"/>
                  </a:lnTo>
                  <a:lnTo>
                    <a:pt x="9563" y="126415"/>
                  </a:lnTo>
                  <a:lnTo>
                    <a:pt x="9702" y="119037"/>
                  </a:lnTo>
                  <a:lnTo>
                    <a:pt x="18186" y="110972"/>
                  </a:lnTo>
                  <a:lnTo>
                    <a:pt x="23952" y="110540"/>
                  </a:lnTo>
                  <a:lnTo>
                    <a:pt x="28333" y="113233"/>
                  </a:lnTo>
                  <a:close/>
                </a:path>
                <a:path w="116840" h="136525">
                  <a:moveTo>
                    <a:pt x="116789" y="10490"/>
                  </a:moveTo>
                  <a:lnTo>
                    <a:pt x="102019" y="0"/>
                  </a:lnTo>
                  <a:lnTo>
                    <a:pt x="95567" y="279"/>
                  </a:lnTo>
                  <a:lnTo>
                    <a:pt x="89941" y="3225"/>
                  </a:lnTo>
                  <a:lnTo>
                    <a:pt x="86283" y="8394"/>
                  </a:lnTo>
                  <a:lnTo>
                    <a:pt x="85153" y="14744"/>
                  </a:lnTo>
                  <a:lnTo>
                    <a:pt x="86550" y="21501"/>
                  </a:lnTo>
                  <a:lnTo>
                    <a:pt x="90436" y="27838"/>
                  </a:lnTo>
                  <a:lnTo>
                    <a:pt x="95465" y="33591"/>
                  </a:lnTo>
                  <a:lnTo>
                    <a:pt x="102641" y="35966"/>
                  </a:lnTo>
                  <a:lnTo>
                    <a:pt x="108737" y="34620"/>
                  </a:lnTo>
                  <a:lnTo>
                    <a:pt x="106870" y="33185"/>
                  </a:lnTo>
                  <a:lnTo>
                    <a:pt x="105067" y="31521"/>
                  </a:lnTo>
                  <a:lnTo>
                    <a:pt x="103365" y="29616"/>
                  </a:lnTo>
                  <a:lnTo>
                    <a:pt x="98666" y="22860"/>
                  </a:lnTo>
                  <a:lnTo>
                    <a:pt x="96139" y="16205"/>
                  </a:lnTo>
                  <a:lnTo>
                    <a:pt x="95935" y="10401"/>
                  </a:lnTo>
                  <a:lnTo>
                    <a:pt x="98234" y="6197"/>
                  </a:lnTo>
                  <a:lnTo>
                    <a:pt x="102247" y="2705"/>
                  </a:lnTo>
                  <a:lnTo>
                    <a:pt x="109931" y="4737"/>
                  </a:lnTo>
                  <a:lnTo>
                    <a:pt x="116789" y="10490"/>
                  </a:lnTo>
                  <a:close/>
                </a:path>
              </a:pathLst>
            </a:custGeom>
            <a:solidFill>
              <a:srgbClr val="BB7825"/>
            </a:solidFill>
          </p:spPr>
          <p:txBody>
            <a:bodyPr wrap="square" lIns="0" tIns="0" rIns="0" bIns="0" rtlCol="0"/>
            <a:lstStyle/>
            <a:p>
              <a:endParaRPr/>
            </a:p>
          </p:txBody>
        </p:sp>
        <p:sp>
          <p:nvSpPr>
            <p:cNvPr id="25" name="object 21">
              <a:extLst>
                <a:ext uri="{FF2B5EF4-FFF2-40B4-BE49-F238E27FC236}">
                  <a16:creationId xmlns:a16="http://schemas.microsoft.com/office/drawing/2014/main" id="{479217F3-4096-4CFE-947C-23AE66074BF9}"/>
                </a:ext>
              </a:extLst>
            </p:cNvPr>
            <p:cNvSpPr/>
            <p:nvPr/>
          </p:nvSpPr>
          <p:spPr>
            <a:xfrm>
              <a:off x="10432777"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D2A5A"/>
            </a:solidFill>
          </p:spPr>
          <p:txBody>
            <a:bodyPr wrap="square" lIns="0" tIns="0" rIns="0" bIns="0" rtlCol="0"/>
            <a:lstStyle/>
            <a:p>
              <a:endParaRPr/>
            </a:p>
          </p:txBody>
        </p:sp>
        <p:sp>
          <p:nvSpPr>
            <p:cNvPr id="26" name="object 22">
              <a:extLst>
                <a:ext uri="{FF2B5EF4-FFF2-40B4-BE49-F238E27FC236}">
                  <a16:creationId xmlns:a16="http://schemas.microsoft.com/office/drawing/2014/main" id="{9D81B2AE-6DB6-4BF4-B10F-77F9AAB90B73}"/>
                </a:ext>
              </a:extLst>
            </p:cNvPr>
            <p:cNvSpPr/>
            <p:nvPr/>
          </p:nvSpPr>
          <p:spPr>
            <a:xfrm>
              <a:off x="10557015" y="1031239"/>
              <a:ext cx="695325" cy="402590"/>
            </a:xfrm>
            <a:custGeom>
              <a:avLst/>
              <a:gdLst/>
              <a:ahLst/>
              <a:cxnLst/>
              <a:rect l="l" t="t" r="r" b="b"/>
              <a:pathLst>
                <a:path w="695325" h="402590">
                  <a:moveTo>
                    <a:pt x="695058" y="137756"/>
                  </a:moveTo>
                  <a:lnTo>
                    <a:pt x="678040" y="81788"/>
                  </a:lnTo>
                  <a:lnTo>
                    <a:pt x="656729" y="42900"/>
                  </a:lnTo>
                  <a:lnTo>
                    <a:pt x="621106" y="22872"/>
                  </a:lnTo>
                  <a:lnTo>
                    <a:pt x="618629" y="19050"/>
                  </a:lnTo>
                  <a:lnTo>
                    <a:pt x="614210" y="16510"/>
                  </a:lnTo>
                  <a:lnTo>
                    <a:pt x="594372" y="5080"/>
                  </a:lnTo>
                  <a:lnTo>
                    <a:pt x="588848" y="3810"/>
                  </a:lnTo>
                  <a:lnTo>
                    <a:pt x="581113" y="2540"/>
                  </a:lnTo>
                  <a:lnTo>
                    <a:pt x="572414" y="0"/>
                  </a:lnTo>
                  <a:lnTo>
                    <a:pt x="543128" y="0"/>
                  </a:lnTo>
                  <a:lnTo>
                    <a:pt x="515175" y="0"/>
                  </a:lnTo>
                  <a:lnTo>
                    <a:pt x="501751" y="0"/>
                  </a:lnTo>
                  <a:lnTo>
                    <a:pt x="489178" y="2540"/>
                  </a:lnTo>
                  <a:lnTo>
                    <a:pt x="445528" y="6350"/>
                  </a:lnTo>
                  <a:lnTo>
                    <a:pt x="369747" y="11430"/>
                  </a:lnTo>
                  <a:lnTo>
                    <a:pt x="296722" y="15240"/>
                  </a:lnTo>
                  <a:lnTo>
                    <a:pt x="261315" y="16510"/>
                  </a:lnTo>
                  <a:lnTo>
                    <a:pt x="254965" y="16510"/>
                  </a:lnTo>
                  <a:lnTo>
                    <a:pt x="245732" y="15240"/>
                  </a:lnTo>
                  <a:lnTo>
                    <a:pt x="233400" y="12700"/>
                  </a:lnTo>
                  <a:lnTo>
                    <a:pt x="217741" y="11430"/>
                  </a:lnTo>
                  <a:lnTo>
                    <a:pt x="201942" y="13970"/>
                  </a:lnTo>
                  <a:lnTo>
                    <a:pt x="189433" y="17780"/>
                  </a:lnTo>
                  <a:lnTo>
                    <a:pt x="180289" y="22860"/>
                  </a:lnTo>
                  <a:lnTo>
                    <a:pt x="174625" y="26670"/>
                  </a:lnTo>
                  <a:lnTo>
                    <a:pt x="166433" y="27940"/>
                  </a:lnTo>
                  <a:lnTo>
                    <a:pt x="132448" y="27940"/>
                  </a:lnTo>
                  <a:lnTo>
                    <a:pt x="128206" y="29210"/>
                  </a:lnTo>
                  <a:lnTo>
                    <a:pt x="124879" y="29210"/>
                  </a:lnTo>
                  <a:lnTo>
                    <a:pt x="125818" y="20320"/>
                  </a:lnTo>
                  <a:lnTo>
                    <a:pt x="131826" y="19050"/>
                  </a:lnTo>
                  <a:lnTo>
                    <a:pt x="143827" y="16510"/>
                  </a:lnTo>
                  <a:lnTo>
                    <a:pt x="143827" y="13970"/>
                  </a:lnTo>
                  <a:lnTo>
                    <a:pt x="143827" y="7620"/>
                  </a:lnTo>
                  <a:lnTo>
                    <a:pt x="143827" y="6350"/>
                  </a:lnTo>
                  <a:lnTo>
                    <a:pt x="138137" y="7620"/>
                  </a:lnTo>
                  <a:lnTo>
                    <a:pt x="124879" y="7620"/>
                  </a:lnTo>
                  <a:lnTo>
                    <a:pt x="120624" y="0"/>
                  </a:lnTo>
                  <a:lnTo>
                    <a:pt x="117284" y="3810"/>
                  </a:lnTo>
                  <a:lnTo>
                    <a:pt x="127241" y="12700"/>
                  </a:lnTo>
                  <a:lnTo>
                    <a:pt x="119659" y="13970"/>
                  </a:lnTo>
                  <a:lnTo>
                    <a:pt x="118719" y="11430"/>
                  </a:lnTo>
                  <a:lnTo>
                    <a:pt x="116827" y="6350"/>
                  </a:lnTo>
                  <a:lnTo>
                    <a:pt x="111125" y="6350"/>
                  </a:lnTo>
                  <a:lnTo>
                    <a:pt x="104063" y="5080"/>
                  </a:lnTo>
                  <a:lnTo>
                    <a:pt x="93611" y="2540"/>
                  </a:lnTo>
                  <a:lnTo>
                    <a:pt x="83159" y="1270"/>
                  </a:lnTo>
                  <a:lnTo>
                    <a:pt x="76073" y="0"/>
                  </a:lnTo>
                  <a:lnTo>
                    <a:pt x="70408" y="0"/>
                  </a:lnTo>
                  <a:lnTo>
                    <a:pt x="75590" y="6350"/>
                  </a:lnTo>
                  <a:lnTo>
                    <a:pt x="67081" y="6350"/>
                  </a:lnTo>
                  <a:lnTo>
                    <a:pt x="60439" y="3810"/>
                  </a:lnTo>
                  <a:lnTo>
                    <a:pt x="54762" y="5080"/>
                  </a:lnTo>
                  <a:lnTo>
                    <a:pt x="56184" y="10160"/>
                  </a:lnTo>
                  <a:lnTo>
                    <a:pt x="53352" y="11430"/>
                  </a:lnTo>
                  <a:lnTo>
                    <a:pt x="41973" y="10160"/>
                  </a:lnTo>
                  <a:lnTo>
                    <a:pt x="29641" y="10160"/>
                  </a:lnTo>
                  <a:lnTo>
                    <a:pt x="20650" y="2540"/>
                  </a:lnTo>
                  <a:lnTo>
                    <a:pt x="20180" y="6350"/>
                  </a:lnTo>
                  <a:lnTo>
                    <a:pt x="16395" y="15240"/>
                  </a:lnTo>
                  <a:lnTo>
                    <a:pt x="30607" y="19050"/>
                  </a:lnTo>
                  <a:lnTo>
                    <a:pt x="44818" y="21590"/>
                  </a:lnTo>
                  <a:lnTo>
                    <a:pt x="51930" y="19050"/>
                  </a:lnTo>
                  <a:lnTo>
                    <a:pt x="52412" y="35560"/>
                  </a:lnTo>
                  <a:lnTo>
                    <a:pt x="49060" y="34290"/>
                  </a:lnTo>
                  <a:lnTo>
                    <a:pt x="41262" y="29210"/>
                  </a:lnTo>
                  <a:lnTo>
                    <a:pt x="32397" y="22860"/>
                  </a:lnTo>
                  <a:lnTo>
                    <a:pt x="25857" y="19050"/>
                  </a:lnTo>
                  <a:lnTo>
                    <a:pt x="12242" y="19050"/>
                  </a:lnTo>
                  <a:lnTo>
                    <a:pt x="5080" y="20320"/>
                  </a:lnTo>
                  <a:lnTo>
                    <a:pt x="736" y="22860"/>
                  </a:lnTo>
                  <a:lnTo>
                    <a:pt x="0" y="27940"/>
                  </a:lnTo>
                  <a:lnTo>
                    <a:pt x="2184" y="34290"/>
                  </a:lnTo>
                  <a:lnTo>
                    <a:pt x="7556" y="41910"/>
                  </a:lnTo>
                  <a:lnTo>
                    <a:pt x="16395" y="48260"/>
                  </a:lnTo>
                  <a:lnTo>
                    <a:pt x="24866" y="53340"/>
                  </a:lnTo>
                  <a:lnTo>
                    <a:pt x="30848" y="55880"/>
                  </a:lnTo>
                  <a:lnTo>
                    <a:pt x="37185" y="55880"/>
                  </a:lnTo>
                  <a:lnTo>
                    <a:pt x="46723" y="53340"/>
                  </a:lnTo>
                  <a:lnTo>
                    <a:pt x="40538" y="57150"/>
                  </a:lnTo>
                  <a:lnTo>
                    <a:pt x="46240" y="69850"/>
                  </a:lnTo>
                  <a:lnTo>
                    <a:pt x="46723" y="72390"/>
                  </a:lnTo>
                  <a:lnTo>
                    <a:pt x="47155" y="76200"/>
                  </a:lnTo>
                  <a:lnTo>
                    <a:pt x="49085" y="78740"/>
                  </a:lnTo>
                  <a:lnTo>
                    <a:pt x="49022" y="91440"/>
                  </a:lnTo>
                  <a:lnTo>
                    <a:pt x="50025" y="99060"/>
                  </a:lnTo>
                  <a:lnTo>
                    <a:pt x="51930" y="115570"/>
                  </a:lnTo>
                  <a:lnTo>
                    <a:pt x="53352" y="123190"/>
                  </a:lnTo>
                  <a:lnTo>
                    <a:pt x="52857" y="129540"/>
                  </a:lnTo>
                  <a:lnTo>
                    <a:pt x="52412" y="134620"/>
                  </a:lnTo>
                  <a:lnTo>
                    <a:pt x="49555" y="137160"/>
                  </a:lnTo>
                  <a:lnTo>
                    <a:pt x="49060" y="142240"/>
                  </a:lnTo>
                  <a:lnTo>
                    <a:pt x="48590" y="148590"/>
                  </a:lnTo>
                  <a:lnTo>
                    <a:pt x="53809" y="153670"/>
                  </a:lnTo>
                  <a:lnTo>
                    <a:pt x="60439" y="156210"/>
                  </a:lnTo>
                  <a:lnTo>
                    <a:pt x="63296" y="160020"/>
                  </a:lnTo>
                  <a:lnTo>
                    <a:pt x="68046" y="161290"/>
                  </a:lnTo>
                  <a:lnTo>
                    <a:pt x="72758" y="158750"/>
                  </a:lnTo>
                  <a:lnTo>
                    <a:pt x="78447" y="158750"/>
                  </a:lnTo>
                  <a:lnTo>
                    <a:pt x="79870" y="160020"/>
                  </a:lnTo>
                  <a:lnTo>
                    <a:pt x="86525" y="160020"/>
                  </a:lnTo>
                  <a:lnTo>
                    <a:pt x="88417" y="158750"/>
                  </a:lnTo>
                  <a:lnTo>
                    <a:pt x="94068" y="154940"/>
                  </a:lnTo>
                  <a:lnTo>
                    <a:pt x="100279" y="166370"/>
                  </a:lnTo>
                  <a:lnTo>
                    <a:pt x="135445" y="227330"/>
                  </a:lnTo>
                  <a:lnTo>
                    <a:pt x="168325" y="269240"/>
                  </a:lnTo>
                  <a:lnTo>
                    <a:pt x="182765" y="278130"/>
                  </a:lnTo>
                  <a:lnTo>
                    <a:pt x="190246" y="275590"/>
                  </a:lnTo>
                  <a:lnTo>
                    <a:pt x="189763" y="279400"/>
                  </a:lnTo>
                  <a:lnTo>
                    <a:pt x="189763" y="293370"/>
                  </a:lnTo>
                  <a:lnTo>
                    <a:pt x="184581" y="304800"/>
                  </a:lnTo>
                  <a:lnTo>
                    <a:pt x="184581" y="318770"/>
                  </a:lnTo>
                  <a:lnTo>
                    <a:pt x="187388" y="323850"/>
                  </a:lnTo>
                  <a:lnTo>
                    <a:pt x="190246" y="327660"/>
                  </a:lnTo>
                  <a:lnTo>
                    <a:pt x="186944" y="335280"/>
                  </a:lnTo>
                  <a:lnTo>
                    <a:pt x="186461" y="346710"/>
                  </a:lnTo>
                  <a:lnTo>
                    <a:pt x="184531" y="355600"/>
                  </a:lnTo>
                  <a:lnTo>
                    <a:pt x="180594" y="361950"/>
                  </a:lnTo>
                  <a:lnTo>
                    <a:pt x="176403" y="367030"/>
                  </a:lnTo>
                  <a:lnTo>
                    <a:pt x="173672" y="372110"/>
                  </a:lnTo>
                  <a:lnTo>
                    <a:pt x="171780" y="375920"/>
                  </a:lnTo>
                  <a:lnTo>
                    <a:pt x="172720" y="381000"/>
                  </a:lnTo>
                  <a:lnTo>
                    <a:pt x="169405" y="382270"/>
                  </a:lnTo>
                  <a:lnTo>
                    <a:pt x="166090" y="384810"/>
                  </a:lnTo>
                  <a:lnTo>
                    <a:pt x="166090" y="388620"/>
                  </a:lnTo>
                  <a:lnTo>
                    <a:pt x="161366" y="392430"/>
                  </a:lnTo>
                  <a:lnTo>
                    <a:pt x="158965" y="397510"/>
                  </a:lnTo>
                  <a:lnTo>
                    <a:pt x="163741" y="401320"/>
                  </a:lnTo>
                  <a:lnTo>
                    <a:pt x="165138" y="400050"/>
                  </a:lnTo>
                  <a:lnTo>
                    <a:pt x="167513" y="402590"/>
                  </a:lnTo>
                  <a:lnTo>
                    <a:pt x="176504" y="400050"/>
                  </a:lnTo>
                  <a:lnTo>
                    <a:pt x="186944" y="400050"/>
                  </a:lnTo>
                  <a:lnTo>
                    <a:pt x="193103" y="393700"/>
                  </a:lnTo>
                  <a:lnTo>
                    <a:pt x="194056" y="389890"/>
                  </a:lnTo>
                  <a:lnTo>
                    <a:pt x="194970" y="386080"/>
                  </a:lnTo>
                  <a:lnTo>
                    <a:pt x="201625" y="387350"/>
                  </a:lnTo>
                  <a:lnTo>
                    <a:pt x="201930" y="386080"/>
                  </a:lnTo>
                  <a:lnTo>
                    <a:pt x="202514" y="383540"/>
                  </a:lnTo>
                  <a:lnTo>
                    <a:pt x="202476" y="372110"/>
                  </a:lnTo>
                  <a:lnTo>
                    <a:pt x="202082" y="367030"/>
                  </a:lnTo>
                  <a:lnTo>
                    <a:pt x="202958" y="359410"/>
                  </a:lnTo>
                  <a:lnTo>
                    <a:pt x="205473" y="346710"/>
                  </a:lnTo>
                  <a:lnTo>
                    <a:pt x="208419" y="334010"/>
                  </a:lnTo>
                  <a:lnTo>
                    <a:pt x="212509" y="316230"/>
                  </a:lnTo>
                  <a:lnTo>
                    <a:pt x="216306" y="313690"/>
                  </a:lnTo>
                  <a:lnTo>
                    <a:pt x="222948" y="297180"/>
                  </a:lnTo>
                  <a:lnTo>
                    <a:pt x="220560" y="293370"/>
                  </a:lnTo>
                  <a:lnTo>
                    <a:pt x="223418" y="287020"/>
                  </a:lnTo>
                  <a:lnTo>
                    <a:pt x="227253" y="275590"/>
                  </a:lnTo>
                  <a:lnTo>
                    <a:pt x="227672" y="274320"/>
                  </a:lnTo>
                  <a:lnTo>
                    <a:pt x="231165" y="274320"/>
                  </a:lnTo>
                  <a:lnTo>
                    <a:pt x="235978" y="271780"/>
                  </a:lnTo>
                  <a:lnTo>
                    <a:pt x="245402" y="266700"/>
                  </a:lnTo>
                  <a:lnTo>
                    <a:pt x="262737" y="256540"/>
                  </a:lnTo>
                  <a:lnTo>
                    <a:pt x="268960" y="270510"/>
                  </a:lnTo>
                  <a:lnTo>
                    <a:pt x="274129" y="281940"/>
                  </a:lnTo>
                  <a:lnTo>
                    <a:pt x="278358" y="290830"/>
                  </a:lnTo>
                  <a:lnTo>
                    <a:pt x="281597" y="298450"/>
                  </a:lnTo>
                  <a:lnTo>
                    <a:pt x="284949" y="303530"/>
                  </a:lnTo>
                  <a:lnTo>
                    <a:pt x="288582" y="309880"/>
                  </a:lnTo>
                  <a:lnTo>
                    <a:pt x="292595" y="313690"/>
                  </a:lnTo>
                  <a:lnTo>
                    <a:pt x="297014" y="318770"/>
                  </a:lnTo>
                  <a:lnTo>
                    <a:pt x="304965" y="332740"/>
                  </a:lnTo>
                  <a:lnTo>
                    <a:pt x="307263" y="337820"/>
                  </a:lnTo>
                  <a:lnTo>
                    <a:pt x="309156" y="340360"/>
                  </a:lnTo>
                  <a:lnTo>
                    <a:pt x="307263" y="347980"/>
                  </a:lnTo>
                  <a:lnTo>
                    <a:pt x="307263" y="356870"/>
                  </a:lnTo>
                  <a:lnTo>
                    <a:pt x="308686" y="365760"/>
                  </a:lnTo>
                  <a:lnTo>
                    <a:pt x="311061" y="367030"/>
                  </a:lnTo>
                  <a:lnTo>
                    <a:pt x="313423" y="369570"/>
                  </a:lnTo>
                  <a:lnTo>
                    <a:pt x="311061" y="375920"/>
                  </a:lnTo>
                  <a:lnTo>
                    <a:pt x="303479" y="386080"/>
                  </a:lnTo>
                  <a:lnTo>
                    <a:pt x="308216" y="386080"/>
                  </a:lnTo>
                  <a:lnTo>
                    <a:pt x="307263" y="388620"/>
                  </a:lnTo>
                  <a:lnTo>
                    <a:pt x="307263" y="391160"/>
                  </a:lnTo>
                  <a:lnTo>
                    <a:pt x="314858" y="388620"/>
                  </a:lnTo>
                  <a:lnTo>
                    <a:pt x="328142" y="384810"/>
                  </a:lnTo>
                  <a:lnTo>
                    <a:pt x="329996" y="381000"/>
                  </a:lnTo>
                  <a:lnTo>
                    <a:pt x="329996" y="377190"/>
                  </a:lnTo>
                  <a:lnTo>
                    <a:pt x="339001" y="378460"/>
                  </a:lnTo>
                  <a:lnTo>
                    <a:pt x="339191" y="377190"/>
                  </a:lnTo>
                  <a:lnTo>
                    <a:pt x="339953" y="372110"/>
                  </a:lnTo>
                  <a:lnTo>
                    <a:pt x="332841" y="367030"/>
                  </a:lnTo>
                  <a:lnTo>
                    <a:pt x="331901" y="359410"/>
                  </a:lnTo>
                  <a:lnTo>
                    <a:pt x="333311" y="350520"/>
                  </a:lnTo>
                  <a:lnTo>
                    <a:pt x="329996" y="346710"/>
                  </a:lnTo>
                  <a:lnTo>
                    <a:pt x="326580" y="340360"/>
                  </a:lnTo>
                  <a:lnTo>
                    <a:pt x="322122" y="331470"/>
                  </a:lnTo>
                  <a:lnTo>
                    <a:pt x="317906" y="322580"/>
                  </a:lnTo>
                  <a:lnTo>
                    <a:pt x="315214" y="317500"/>
                  </a:lnTo>
                  <a:lnTo>
                    <a:pt x="313931" y="312420"/>
                  </a:lnTo>
                  <a:lnTo>
                    <a:pt x="313029" y="304800"/>
                  </a:lnTo>
                  <a:lnTo>
                    <a:pt x="312420" y="297180"/>
                  </a:lnTo>
                  <a:lnTo>
                    <a:pt x="311594" y="281940"/>
                  </a:lnTo>
                  <a:lnTo>
                    <a:pt x="311518" y="280670"/>
                  </a:lnTo>
                  <a:lnTo>
                    <a:pt x="309156" y="281940"/>
                  </a:lnTo>
                  <a:lnTo>
                    <a:pt x="309067" y="269240"/>
                  </a:lnTo>
                  <a:lnTo>
                    <a:pt x="308444" y="264160"/>
                  </a:lnTo>
                  <a:lnTo>
                    <a:pt x="306768" y="256540"/>
                  </a:lnTo>
                  <a:lnTo>
                    <a:pt x="303479" y="245110"/>
                  </a:lnTo>
                  <a:lnTo>
                    <a:pt x="347865" y="252730"/>
                  </a:lnTo>
                  <a:lnTo>
                    <a:pt x="381000" y="257810"/>
                  </a:lnTo>
                  <a:lnTo>
                    <a:pt x="407009" y="260350"/>
                  </a:lnTo>
                  <a:lnTo>
                    <a:pt x="424599" y="259080"/>
                  </a:lnTo>
                  <a:lnTo>
                    <a:pt x="439801" y="254000"/>
                  </a:lnTo>
                  <a:lnTo>
                    <a:pt x="452691" y="247650"/>
                  </a:lnTo>
                  <a:lnTo>
                    <a:pt x="456958" y="245110"/>
                  </a:lnTo>
                  <a:lnTo>
                    <a:pt x="463359" y="241300"/>
                  </a:lnTo>
                  <a:lnTo>
                    <a:pt x="471030" y="236220"/>
                  </a:lnTo>
                  <a:lnTo>
                    <a:pt x="476084" y="232410"/>
                  </a:lnTo>
                  <a:lnTo>
                    <a:pt x="480352" y="228600"/>
                  </a:lnTo>
                  <a:lnTo>
                    <a:pt x="485635" y="227330"/>
                  </a:lnTo>
                  <a:lnTo>
                    <a:pt x="505510" y="265430"/>
                  </a:lnTo>
                  <a:lnTo>
                    <a:pt x="505637" y="269240"/>
                  </a:lnTo>
                  <a:lnTo>
                    <a:pt x="505269" y="278130"/>
                  </a:lnTo>
                  <a:lnTo>
                    <a:pt x="503961" y="292100"/>
                  </a:lnTo>
                  <a:lnTo>
                    <a:pt x="502602" y="304800"/>
                  </a:lnTo>
                  <a:lnTo>
                    <a:pt x="501967" y="314960"/>
                  </a:lnTo>
                  <a:lnTo>
                    <a:pt x="499300" y="323850"/>
                  </a:lnTo>
                  <a:lnTo>
                    <a:pt x="493001" y="335280"/>
                  </a:lnTo>
                  <a:lnTo>
                    <a:pt x="485686" y="349250"/>
                  </a:lnTo>
                  <a:lnTo>
                    <a:pt x="479945" y="360680"/>
                  </a:lnTo>
                  <a:lnTo>
                    <a:pt x="474459" y="370840"/>
                  </a:lnTo>
                  <a:lnTo>
                    <a:pt x="467817" y="378460"/>
                  </a:lnTo>
                  <a:lnTo>
                    <a:pt x="462508" y="386080"/>
                  </a:lnTo>
                  <a:lnTo>
                    <a:pt x="461022" y="388620"/>
                  </a:lnTo>
                  <a:lnTo>
                    <a:pt x="462648" y="391160"/>
                  </a:lnTo>
                  <a:lnTo>
                    <a:pt x="470242" y="388620"/>
                  </a:lnTo>
                  <a:lnTo>
                    <a:pt x="465010" y="391160"/>
                  </a:lnTo>
                  <a:lnTo>
                    <a:pt x="466674" y="392430"/>
                  </a:lnTo>
                  <a:lnTo>
                    <a:pt x="472884" y="392430"/>
                  </a:lnTo>
                  <a:lnTo>
                    <a:pt x="491261" y="388620"/>
                  </a:lnTo>
                  <a:lnTo>
                    <a:pt x="497395" y="387350"/>
                  </a:lnTo>
                  <a:lnTo>
                    <a:pt x="503885" y="384810"/>
                  </a:lnTo>
                  <a:lnTo>
                    <a:pt x="505244" y="379730"/>
                  </a:lnTo>
                  <a:lnTo>
                    <a:pt x="506260" y="373380"/>
                  </a:lnTo>
                  <a:lnTo>
                    <a:pt x="507149" y="364490"/>
                  </a:lnTo>
                  <a:lnTo>
                    <a:pt x="508114" y="355600"/>
                  </a:lnTo>
                  <a:lnTo>
                    <a:pt x="509587" y="347980"/>
                  </a:lnTo>
                  <a:lnTo>
                    <a:pt x="514527" y="337820"/>
                  </a:lnTo>
                  <a:lnTo>
                    <a:pt x="526910" y="317500"/>
                  </a:lnTo>
                  <a:lnTo>
                    <a:pt x="550760" y="279400"/>
                  </a:lnTo>
                  <a:lnTo>
                    <a:pt x="554253" y="323850"/>
                  </a:lnTo>
                  <a:lnTo>
                    <a:pt x="554939" y="332740"/>
                  </a:lnTo>
                  <a:lnTo>
                    <a:pt x="555028" y="336550"/>
                  </a:lnTo>
                  <a:lnTo>
                    <a:pt x="553123" y="342900"/>
                  </a:lnTo>
                  <a:lnTo>
                    <a:pt x="552907" y="346710"/>
                  </a:lnTo>
                  <a:lnTo>
                    <a:pt x="552780" y="347980"/>
                  </a:lnTo>
                  <a:lnTo>
                    <a:pt x="552691" y="350520"/>
                  </a:lnTo>
                  <a:lnTo>
                    <a:pt x="552907" y="358140"/>
                  </a:lnTo>
                  <a:lnTo>
                    <a:pt x="557631" y="365760"/>
                  </a:lnTo>
                  <a:lnTo>
                    <a:pt x="559498" y="377190"/>
                  </a:lnTo>
                  <a:lnTo>
                    <a:pt x="559498" y="383540"/>
                  </a:lnTo>
                  <a:lnTo>
                    <a:pt x="553123" y="393700"/>
                  </a:lnTo>
                  <a:lnTo>
                    <a:pt x="552653" y="398780"/>
                  </a:lnTo>
                  <a:lnTo>
                    <a:pt x="556196" y="397510"/>
                  </a:lnTo>
                  <a:lnTo>
                    <a:pt x="556196" y="400050"/>
                  </a:lnTo>
                  <a:lnTo>
                    <a:pt x="559269" y="400050"/>
                  </a:lnTo>
                  <a:lnTo>
                    <a:pt x="569709" y="397510"/>
                  </a:lnTo>
                  <a:lnTo>
                    <a:pt x="574929" y="396240"/>
                  </a:lnTo>
                  <a:lnTo>
                    <a:pt x="580364" y="389890"/>
                  </a:lnTo>
                  <a:lnTo>
                    <a:pt x="581799" y="386080"/>
                  </a:lnTo>
                  <a:lnTo>
                    <a:pt x="584403" y="386080"/>
                  </a:lnTo>
                  <a:lnTo>
                    <a:pt x="584873" y="381000"/>
                  </a:lnTo>
                  <a:lnTo>
                    <a:pt x="581329" y="377190"/>
                  </a:lnTo>
                  <a:lnTo>
                    <a:pt x="578485" y="373380"/>
                  </a:lnTo>
                  <a:lnTo>
                    <a:pt x="577265" y="368300"/>
                  </a:lnTo>
                  <a:lnTo>
                    <a:pt x="577443" y="359410"/>
                  </a:lnTo>
                  <a:lnTo>
                    <a:pt x="583184" y="311150"/>
                  </a:lnTo>
                  <a:lnTo>
                    <a:pt x="588429" y="279400"/>
                  </a:lnTo>
                  <a:lnTo>
                    <a:pt x="589381" y="274320"/>
                  </a:lnTo>
                  <a:lnTo>
                    <a:pt x="594817" y="273050"/>
                  </a:lnTo>
                  <a:lnTo>
                    <a:pt x="596950" y="265430"/>
                  </a:lnTo>
                  <a:lnTo>
                    <a:pt x="597738" y="257810"/>
                  </a:lnTo>
                  <a:lnTo>
                    <a:pt x="597230" y="247650"/>
                  </a:lnTo>
                  <a:lnTo>
                    <a:pt x="595947" y="234950"/>
                  </a:lnTo>
                  <a:lnTo>
                    <a:pt x="595096" y="227330"/>
                  </a:lnTo>
                  <a:lnTo>
                    <a:pt x="594385" y="220980"/>
                  </a:lnTo>
                  <a:lnTo>
                    <a:pt x="599770" y="214630"/>
                  </a:lnTo>
                  <a:lnTo>
                    <a:pt x="613422" y="209550"/>
                  </a:lnTo>
                  <a:lnTo>
                    <a:pt x="629361" y="200660"/>
                  </a:lnTo>
                  <a:lnTo>
                    <a:pt x="641616" y="186690"/>
                  </a:lnTo>
                  <a:lnTo>
                    <a:pt x="654888" y="154940"/>
                  </a:lnTo>
                  <a:lnTo>
                    <a:pt x="655955" y="152400"/>
                  </a:lnTo>
                  <a:lnTo>
                    <a:pt x="662838" y="119380"/>
                  </a:lnTo>
                  <a:lnTo>
                    <a:pt x="658520" y="88900"/>
                  </a:lnTo>
                  <a:lnTo>
                    <a:pt x="639229" y="59690"/>
                  </a:lnTo>
                  <a:lnTo>
                    <a:pt x="635431" y="53340"/>
                  </a:lnTo>
                  <a:lnTo>
                    <a:pt x="630123" y="44450"/>
                  </a:lnTo>
                  <a:lnTo>
                    <a:pt x="629754" y="43053"/>
                  </a:lnTo>
                  <a:lnTo>
                    <a:pt x="639178" y="45059"/>
                  </a:lnTo>
                  <a:lnTo>
                    <a:pt x="652818" y="56108"/>
                  </a:lnTo>
                  <a:lnTo>
                    <a:pt x="670026" y="86995"/>
                  </a:lnTo>
                  <a:lnTo>
                    <a:pt x="677938" y="139217"/>
                  </a:lnTo>
                  <a:lnTo>
                    <a:pt x="663651" y="214249"/>
                  </a:lnTo>
                  <a:lnTo>
                    <a:pt x="653745" y="223316"/>
                  </a:lnTo>
                  <a:lnTo>
                    <a:pt x="649236" y="230162"/>
                  </a:lnTo>
                  <a:lnTo>
                    <a:pt x="649173" y="238709"/>
                  </a:lnTo>
                  <a:lnTo>
                    <a:pt x="652132" y="250952"/>
                  </a:lnTo>
                  <a:lnTo>
                    <a:pt x="652132" y="238709"/>
                  </a:lnTo>
                  <a:lnTo>
                    <a:pt x="655027" y="235115"/>
                  </a:lnTo>
                  <a:lnTo>
                    <a:pt x="657453" y="247002"/>
                  </a:lnTo>
                  <a:lnTo>
                    <a:pt x="658329" y="254558"/>
                  </a:lnTo>
                  <a:lnTo>
                    <a:pt x="657733" y="261048"/>
                  </a:lnTo>
                  <a:lnTo>
                    <a:pt x="655726" y="269684"/>
                  </a:lnTo>
                  <a:lnTo>
                    <a:pt x="660336" y="267119"/>
                  </a:lnTo>
                  <a:lnTo>
                    <a:pt x="660171" y="271818"/>
                  </a:lnTo>
                  <a:lnTo>
                    <a:pt x="659777" y="281724"/>
                  </a:lnTo>
                  <a:lnTo>
                    <a:pt x="658850" y="291376"/>
                  </a:lnTo>
                  <a:lnTo>
                    <a:pt x="657161" y="302780"/>
                  </a:lnTo>
                  <a:lnTo>
                    <a:pt x="660920" y="297040"/>
                  </a:lnTo>
                  <a:lnTo>
                    <a:pt x="662927" y="291896"/>
                  </a:lnTo>
                  <a:lnTo>
                    <a:pt x="663854" y="284454"/>
                  </a:lnTo>
                  <a:lnTo>
                    <a:pt x="664362" y="271818"/>
                  </a:lnTo>
                  <a:lnTo>
                    <a:pt x="666775" y="277088"/>
                  </a:lnTo>
                  <a:lnTo>
                    <a:pt x="667512" y="281546"/>
                  </a:lnTo>
                  <a:lnTo>
                    <a:pt x="666496" y="287629"/>
                  </a:lnTo>
                  <a:lnTo>
                    <a:pt x="663651" y="297751"/>
                  </a:lnTo>
                  <a:lnTo>
                    <a:pt x="668261" y="293192"/>
                  </a:lnTo>
                  <a:lnTo>
                    <a:pt x="675881" y="246634"/>
                  </a:lnTo>
                  <a:lnTo>
                    <a:pt x="676173" y="235115"/>
                  </a:lnTo>
                  <a:lnTo>
                    <a:pt x="676071" y="222110"/>
                  </a:lnTo>
                  <a:lnTo>
                    <a:pt x="675894" y="218554"/>
                  </a:lnTo>
                  <a:lnTo>
                    <a:pt x="690105" y="168643"/>
                  </a:lnTo>
                  <a:lnTo>
                    <a:pt x="695058" y="137756"/>
                  </a:lnTo>
                  <a:close/>
                </a:path>
              </a:pathLst>
            </a:custGeom>
            <a:solidFill>
              <a:srgbClr val="FFFFFF"/>
            </a:solidFill>
          </p:spPr>
          <p:txBody>
            <a:bodyPr wrap="square" lIns="0" tIns="0" rIns="0" bIns="0" rtlCol="0"/>
            <a:lstStyle/>
            <a:p>
              <a:endParaRPr/>
            </a:p>
          </p:txBody>
        </p:sp>
      </p:grpSp>
      <p:sp>
        <p:nvSpPr>
          <p:cNvPr id="28" name="object 24">
            <a:extLst>
              <a:ext uri="{FF2B5EF4-FFF2-40B4-BE49-F238E27FC236}">
                <a16:creationId xmlns:a16="http://schemas.microsoft.com/office/drawing/2014/main" id="{CB9B58CF-F475-4D7F-97EA-5E19CD990650}"/>
              </a:ext>
            </a:extLst>
          </p:cNvPr>
          <p:cNvSpPr txBox="1">
            <a:spLocks noGrp="1"/>
          </p:cNvSpPr>
          <p:nvPr>
            <p:ph type="title"/>
          </p:nvPr>
        </p:nvSpPr>
        <p:spPr>
          <a:xfrm>
            <a:off x="1769606" y="1856674"/>
            <a:ext cx="3795171" cy="366767"/>
          </a:xfrm>
          <a:prstGeom prst="rect">
            <a:avLst/>
          </a:prstGeom>
        </p:spPr>
        <p:txBody>
          <a:bodyPr vert="horz" wrap="square" lIns="0" tIns="12700" rIns="0" bIns="0" rtlCol="0">
            <a:spAutoFit/>
          </a:bodyPr>
          <a:lstStyle>
            <a:lvl1pPr algn="l">
              <a:defRPr sz="2400" b="1"/>
            </a:lvl1pPr>
          </a:lstStyle>
          <a:p>
            <a:pPr marL="12700">
              <a:lnSpc>
                <a:spcPct val="100000"/>
              </a:lnSpc>
              <a:spcBef>
                <a:spcPts val="100"/>
              </a:spcBef>
            </a:pPr>
            <a:r>
              <a:rPr sz="2300" spc="70" dirty="0">
                <a:solidFill>
                  <a:srgbClr val="FFFFFF"/>
                </a:solidFill>
              </a:rPr>
              <a:t>VIANDE</a:t>
            </a:r>
            <a:r>
              <a:rPr sz="2300" spc="5" dirty="0">
                <a:solidFill>
                  <a:srgbClr val="FFFFFF"/>
                </a:solidFill>
              </a:rPr>
              <a:t> </a:t>
            </a:r>
            <a:r>
              <a:rPr sz="2300" spc="80" dirty="0">
                <a:solidFill>
                  <a:srgbClr val="FFFFFF"/>
                </a:solidFill>
              </a:rPr>
              <a:t>BOVINE</a:t>
            </a:r>
            <a:endParaRPr sz="2300" dirty="0"/>
          </a:p>
        </p:txBody>
      </p:sp>
      <p:sp>
        <p:nvSpPr>
          <p:cNvPr id="29" name="Espace réservé du texte 31">
            <a:extLst>
              <a:ext uri="{FF2B5EF4-FFF2-40B4-BE49-F238E27FC236}">
                <a16:creationId xmlns:a16="http://schemas.microsoft.com/office/drawing/2014/main" id="{AECBF0DD-C630-4EC7-976C-A4E62A2E9D46}"/>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29787569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Disposition VIANDE BOVINE 3">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E76F8779-5DEA-BD97-7650-BF280F23D65A}"/>
              </a:ext>
            </a:extLst>
          </p:cNvPr>
          <p:cNvGrpSpPr/>
          <p:nvPr userDrawn="1"/>
        </p:nvGrpSpPr>
        <p:grpSpPr>
          <a:xfrm>
            <a:off x="457200" y="457200"/>
            <a:ext cx="11278799" cy="5943612"/>
            <a:chOff x="457200" y="457200"/>
            <a:chExt cx="11278799" cy="5943612"/>
          </a:xfrm>
        </p:grpSpPr>
        <p:pic>
          <p:nvPicPr>
            <p:cNvPr id="27" name="object 3">
              <a:extLst>
                <a:ext uri="{FF2B5EF4-FFF2-40B4-BE49-F238E27FC236}">
                  <a16:creationId xmlns:a16="http://schemas.microsoft.com/office/drawing/2014/main" id="{DB4870CD-8CAA-F688-0157-C486934F81BC}"/>
                </a:ext>
              </a:extLst>
            </p:cNvPr>
            <p:cNvPicPr/>
            <p:nvPr/>
          </p:nvPicPr>
          <p:blipFill>
            <a:blip r:embed="rId2" cstate="print"/>
            <a:stretch>
              <a:fillRect/>
            </a:stretch>
          </p:blipFill>
          <p:spPr>
            <a:xfrm>
              <a:off x="457200" y="457200"/>
              <a:ext cx="11278799" cy="5943600"/>
            </a:xfrm>
            <a:prstGeom prst="rect">
              <a:avLst/>
            </a:prstGeom>
          </p:spPr>
        </p:pic>
        <p:sp>
          <p:nvSpPr>
            <p:cNvPr id="30" name="object 4">
              <a:extLst>
                <a:ext uri="{FF2B5EF4-FFF2-40B4-BE49-F238E27FC236}">
                  <a16:creationId xmlns:a16="http://schemas.microsoft.com/office/drawing/2014/main" id="{6991267E-E87C-1A5F-7E90-8E63A51B3218}"/>
                </a:ext>
              </a:extLst>
            </p:cNvPr>
            <p:cNvSpPr/>
            <p:nvPr/>
          </p:nvSpPr>
          <p:spPr>
            <a:xfrm>
              <a:off x="1236611" y="457212"/>
              <a:ext cx="4451985" cy="5943600"/>
            </a:xfrm>
            <a:custGeom>
              <a:avLst/>
              <a:gdLst/>
              <a:ahLst/>
              <a:cxnLst/>
              <a:rect l="l" t="t" r="r" b="b"/>
              <a:pathLst>
                <a:path w="4451985" h="5943600">
                  <a:moveTo>
                    <a:pt x="4451388" y="0"/>
                  </a:moveTo>
                  <a:lnTo>
                    <a:pt x="0" y="0"/>
                  </a:lnTo>
                  <a:lnTo>
                    <a:pt x="0" y="5943600"/>
                  </a:lnTo>
                  <a:lnTo>
                    <a:pt x="4451388" y="5943600"/>
                  </a:lnTo>
                  <a:lnTo>
                    <a:pt x="4451388" y="0"/>
                  </a:lnTo>
                  <a:close/>
                </a:path>
              </a:pathLst>
            </a:custGeom>
            <a:solidFill>
              <a:srgbClr val="19313B"/>
            </a:solidFill>
          </p:spPr>
          <p:txBody>
            <a:bodyPr wrap="square" lIns="0" tIns="0" rIns="0" bIns="0" rtlCol="0"/>
            <a:lstStyle/>
            <a:p>
              <a:endParaRPr/>
            </a:p>
          </p:txBody>
        </p:sp>
        <p:pic>
          <p:nvPicPr>
            <p:cNvPr id="32" name="object 6">
              <a:extLst>
                <a:ext uri="{FF2B5EF4-FFF2-40B4-BE49-F238E27FC236}">
                  <a16:creationId xmlns:a16="http://schemas.microsoft.com/office/drawing/2014/main" id="{91BB6B80-AC10-A62C-3FB2-DCBC56BF53D1}"/>
                </a:ext>
              </a:extLst>
            </p:cNvPr>
            <p:cNvPicPr/>
            <p:nvPr/>
          </p:nvPicPr>
          <p:blipFill>
            <a:blip r:embed="rId3" cstate="print"/>
            <a:stretch>
              <a:fillRect/>
            </a:stretch>
          </p:blipFill>
          <p:spPr>
            <a:xfrm>
              <a:off x="2262896" y="845892"/>
              <a:ext cx="191192" cy="116827"/>
            </a:xfrm>
            <a:prstGeom prst="rect">
              <a:avLst/>
            </a:prstGeom>
          </p:spPr>
        </p:pic>
        <p:pic>
          <p:nvPicPr>
            <p:cNvPr id="33" name="object 7">
              <a:extLst>
                <a:ext uri="{FF2B5EF4-FFF2-40B4-BE49-F238E27FC236}">
                  <a16:creationId xmlns:a16="http://schemas.microsoft.com/office/drawing/2014/main" id="{D79ADB5A-CE1F-A544-CB7E-A5C3B2D0F723}"/>
                </a:ext>
              </a:extLst>
            </p:cNvPr>
            <p:cNvPicPr/>
            <p:nvPr/>
          </p:nvPicPr>
          <p:blipFill>
            <a:blip r:embed="rId4" cstate="print"/>
            <a:stretch>
              <a:fillRect/>
            </a:stretch>
          </p:blipFill>
          <p:spPr>
            <a:xfrm>
              <a:off x="2476723" y="807203"/>
              <a:ext cx="314252" cy="155332"/>
            </a:xfrm>
            <a:prstGeom prst="rect">
              <a:avLst/>
            </a:prstGeom>
          </p:spPr>
        </p:pic>
        <p:pic>
          <p:nvPicPr>
            <p:cNvPr id="34" name="object 8">
              <a:extLst>
                <a:ext uri="{FF2B5EF4-FFF2-40B4-BE49-F238E27FC236}">
                  <a16:creationId xmlns:a16="http://schemas.microsoft.com/office/drawing/2014/main" id="{7766BDFF-EC62-3332-C48D-9811C26D1E95}"/>
                </a:ext>
              </a:extLst>
            </p:cNvPr>
            <p:cNvPicPr/>
            <p:nvPr/>
          </p:nvPicPr>
          <p:blipFill>
            <a:blip r:embed="rId5" cstate="print"/>
            <a:stretch>
              <a:fillRect/>
            </a:stretch>
          </p:blipFill>
          <p:spPr>
            <a:xfrm>
              <a:off x="2818596" y="846974"/>
              <a:ext cx="65265" cy="114312"/>
            </a:xfrm>
            <a:prstGeom prst="rect">
              <a:avLst/>
            </a:prstGeom>
          </p:spPr>
        </p:pic>
        <p:pic>
          <p:nvPicPr>
            <p:cNvPr id="35" name="object 9">
              <a:extLst>
                <a:ext uri="{FF2B5EF4-FFF2-40B4-BE49-F238E27FC236}">
                  <a16:creationId xmlns:a16="http://schemas.microsoft.com/office/drawing/2014/main" id="{DEB23816-2EB9-8AA8-5315-726F14D2EDF5}"/>
                </a:ext>
              </a:extLst>
            </p:cNvPr>
            <p:cNvPicPr/>
            <p:nvPr/>
          </p:nvPicPr>
          <p:blipFill>
            <a:blip r:embed="rId6" cstate="print"/>
            <a:stretch>
              <a:fillRect/>
            </a:stretch>
          </p:blipFill>
          <p:spPr>
            <a:xfrm>
              <a:off x="2924695" y="836085"/>
              <a:ext cx="223837" cy="126636"/>
            </a:xfrm>
            <a:prstGeom prst="rect">
              <a:avLst/>
            </a:prstGeom>
          </p:spPr>
        </p:pic>
        <p:pic>
          <p:nvPicPr>
            <p:cNvPr id="36" name="object 10">
              <a:extLst>
                <a:ext uri="{FF2B5EF4-FFF2-40B4-BE49-F238E27FC236}">
                  <a16:creationId xmlns:a16="http://schemas.microsoft.com/office/drawing/2014/main" id="{C3BC36AE-F580-D4D6-863B-FD31FFF4728D}"/>
                </a:ext>
              </a:extLst>
            </p:cNvPr>
            <p:cNvPicPr/>
            <p:nvPr/>
          </p:nvPicPr>
          <p:blipFill>
            <a:blip r:embed="rId7" cstate="print"/>
            <a:stretch>
              <a:fillRect/>
            </a:stretch>
          </p:blipFill>
          <p:spPr>
            <a:xfrm>
              <a:off x="2262896" y="1030259"/>
              <a:ext cx="71958" cy="117830"/>
            </a:xfrm>
            <a:prstGeom prst="rect">
              <a:avLst/>
            </a:prstGeom>
          </p:spPr>
        </p:pic>
        <p:pic>
          <p:nvPicPr>
            <p:cNvPr id="37" name="object 11">
              <a:extLst>
                <a:ext uri="{FF2B5EF4-FFF2-40B4-BE49-F238E27FC236}">
                  <a16:creationId xmlns:a16="http://schemas.microsoft.com/office/drawing/2014/main" id="{37DD3BDB-14D1-B1CA-E470-C57BADA146E3}"/>
                </a:ext>
              </a:extLst>
            </p:cNvPr>
            <p:cNvPicPr/>
            <p:nvPr/>
          </p:nvPicPr>
          <p:blipFill>
            <a:blip r:embed="rId8" cstate="print"/>
            <a:stretch>
              <a:fillRect/>
            </a:stretch>
          </p:blipFill>
          <p:spPr>
            <a:xfrm>
              <a:off x="2358334" y="1029333"/>
              <a:ext cx="192708" cy="120397"/>
            </a:xfrm>
            <a:prstGeom prst="rect">
              <a:avLst/>
            </a:prstGeom>
          </p:spPr>
        </p:pic>
        <p:pic>
          <p:nvPicPr>
            <p:cNvPr id="38" name="object 12">
              <a:extLst>
                <a:ext uri="{FF2B5EF4-FFF2-40B4-BE49-F238E27FC236}">
                  <a16:creationId xmlns:a16="http://schemas.microsoft.com/office/drawing/2014/main" id="{07363A51-C0A7-C03C-25AA-B73EE9DD52E5}"/>
                </a:ext>
              </a:extLst>
            </p:cNvPr>
            <p:cNvPicPr/>
            <p:nvPr/>
          </p:nvPicPr>
          <p:blipFill>
            <a:blip r:embed="rId9" cstate="print"/>
            <a:stretch>
              <a:fillRect/>
            </a:stretch>
          </p:blipFill>
          <p:spPr>
            <a:xfrm>
              <a:off x="2574899" y="1029707"/>
              <a:ext cx="94526" cy="119481"/>
            </a:xfrm>
            <a:prstGeom prst="rect">
              <a:avLst/>
            </a:prstGeom>
          </p:spPr>
        </p:pic>
        <p:pic>
          <p:nvPicPr>
            <p:cNvPr id="39" name="object 13">
              <a:extLst>
                <a:ext uri="{FF2B5EF4-FFF2-40B4-BE49-F238E27FC236}">
                  <a16:creationId xmlns:a16="http://schemas.microsoft.com/office/drawing/2014/main" id="{B23AE4E7-76E2-A537-80FC-93440464202D}"/>
                </a:ext>
              </a:extLst>
            </p:cNvPr>
            <p:cNvPicPr/>
            <p:nvPr/>
          </p:nvPicPr>
          <p:blipFill>
            <a:blip r:embed="rId10" cstate="print"/>
            <a:stretch>
              <a:fillRect/>
            </a:stretch>
          </p:blipFill>
          <p:spPr>
            <a:xfrm>
              <a:off x="2689974" y="1030433"/>
              <a:ext cx="87718" cy="118935"/>
            </a:xfrm>
            <a:prstGeom prst="rect">
              <a:avLst/>
            </a:prstGeom>
          </p:spPr>
        </p:pic>
        <p:pic>
          <p:nvPicPr>
            <p:cNvPr id="40" name="object 14">
              <a:extLst>
                <a:ext uri="{FF2B5EF4-FFF2-40B4-BE49-F238E27FC236}">
                  <a16:creationId xmlns:a16="http://schemas.microsoft.com/office/drawing/2014/main" id="{1EAAE5F1-9246-FA38-AC27-C14190562095}"/>
                </a:ext>
              </a:extLst>
            </p:cNvPr>
            <p:cNvPicPr/>
            <p:nvPr/>
          </p:nvPicPr>
          <p:blipFill>
            <a:blip r:embed="rId11" cstate="print"/>
            <a:stretch>
              <a:fillRect/>
            </a:stretch>
          </p:blipFill>
          <p:spPr>
            <a:xfrm>
              <a:off x="2798245" y="1029522"/>
              <a:ext cx="174539" cy="119837"/>
            </a:xfrm>
            <a:prstGeom prst="rect">
              <a:avLst/>
            </a:prstGeom>
          </p:spPr>
        </p:pic>
        <p:pic>
          <p:nvPicPr>
            <p:cNvPr id="41" name="object 15">
              <a:extLst>
                <a:ext uri="{FF2B5EF4-FFF2-40B4-BE49-F238E27FC236}">
                  <a16:creationId xmlns:a16="http://schemas.microsoft.com/office/drawing/2014/main" id="{928C50FD-C71B-D570-39DD-2D9714B3D2BC}"/>
                </a:ext>
              </a:extLst>
            </p:cNvPr>
            <p:cNvPicPr/>
            <p:nvPr/>
          </p:nvPicPr>
          <p:blipFill>
            <a:blip r:embed="rId12" cstate="print"/>
            <a:stretch>
              <a:fillRect/>
            </a:stretch>
          </p:blipFill>
          <p:spPr>
            <a:xfrm>
              <a:off x="2993710" y="1030433"/>
              <a:ext cx="172717" cy="118935"/>
            </a:xfrm>
            <a:prstGeom prst="rect">
              <a:avLst/>
            </a:prstGeom>
          </p:spPr>
        </p:pic>
        <p:pic>
          <p:nvPicPr>
            <p:cNvPr id="42" name="object 16">
              <a:extLst>
                <a:ext uri="{FF2B5EF4-FFF2-40B4-BE49-F238E27FC236}">
                  <a16:creationId xmlns:a16="http://schemas.microsoft.com/office/drawing/2014/main" id="{79FF2BF3-2CD1-7F67-59D5-FE730EF8B7BA}"/>
                </a:ext>
              </a:extLst>
            </p:cNvPr>
            <p:cNvPicPr/>
            <p:nvPr/>
          </p:nvPicPr>
          <p:blipFill>
            <a:blip r:embed="rId13" cstate="print"/>
            <a:stretch>
              <a:fillRect/>
            </a:stretch>
          </p:blipFill>
          <p:spPr>
            <a:xfrm>
              <a:off x="3197050" y="1029512"/>
              <a:ext cx="163521" cy="120218"/>
            </a:xfrm>
            <a:prstGeom prst="rect">
              <a:avLst/>
            </a:prstGeom>
          </p:spPr>
        </p:pic>
        <p:sp>
          <p:nvSpPr>
            <p:cNvPr id="43" name="object 17">
              <a:extLst>
                <a:ext uri="{FF2B5EF4-FFF2-40B4-BE49-F238E27FC236}">
                  <a16:creationId xmlns:a16="http://schemas.microsoft.com/office/drawing/2014/main" id="{C4C81419-1D38-48C0-65CE-8855B90FE52D}"/>
                </a:ext>
              </a:extLst>
            </p:cNvPr>
            <p:cNvSpPr/>
            <p:nvPr/>
          </p:nvSpPr>
          <p:spPr>
            <a:xfrm>
              <a:off x="1619986" y="693000"/>
              <a:ext cx="567055" cy="501650"/>
            </a:xfrm>
            <a:custGeom>
              <a:avLst/>
              <a:gdLst/>
              <a:ahLst/>
              <a:cxnLst/>
              <a:rect l="l" t="t" r="r" b="b"/>
              <a:pathLst>
                <a:path w="567055" h="501650">
                  <a:moveTo>
                    <a:pt x="549694" y="177368"/>
                  </a:moveTo>
                  <a:lnTo>
                    <a:pt x="527913" y="134785"/>
                  </a:lnTo>
                  <a:lnTo>
                    <a:pt x="499567" y="96710"/>
                  </a:lnTo>
                  <a:lnTo>
                    <a:pt x="465404" y="63881"/>
                  </a:lnTo>
                  <a:lnTo>
                    <a:pt x="426173" y="37058"/>
                  </a:lnTo>
                  <a:lnTo>
                    <a:pt x="382612" y="16967"/>
                  </a:lnTo>
                  <a:lnTo>
                    <a:pt x="335470" y="4368"/>
                  </a:lnTo>
                  <a:lnTo>
                    <a:pt x="285470" y="0"/>
                  </a:lnTo>
                  <a:lnTo>
                    <a:pt x="239166" y="3746"/>
                  </a:lnTo>
                  <a:lnTo>
                    <a:pt x="195249" y="14554"/>
                  </a:lnTo>
                  <a:lnTo>
                    <a:pt x="154279" y="31864"/>
                  </a:lnTo>
                  <a:lnTo>
                    <a:pt x="116878" y="55079"/>
                  </a:lnTo>
                  <a:lnTo>
                    <a:pt x="83616" y="83616"/>
                  </a:lnTo>
                  <a:lnTo>
                    <a:pt x="55079" y="116878"/>
                  </a:lnTo>
                  <a:lnTo>
                    <a:pt x="31864" y="154292"/>
                  </a:lnTo>
                  <a:lnTo>
                    <a:pt x="14554" y="195249"/>
                  </a:lnTo>
                  <a:lnTo>
                    <a:pt x="3733" y="239166"/>
                  </a:lnTo>
                  <a:lnTo>
                    <a:pt x="0" y="285470"/>
                  </a:lnTo>
                  <a:lnTo>
                    <a:pt x="1206" y="311708"/>
                  </a:lnTo>
                  <a:lnTo>
                    <a:pt x="4724" y="337273"/>
                  </a:lnTo>
                  <a:lnTo>
                    <a:pt x="10439" y="362077"/>
                  </a:lnTo>
                  <a:lnTo>
                    <a:pt x="18262" y="385991"/>
                  </a:lnTo>
                  <a:lnTo>
                    <a:pt x="25069" y="376580"/>
                  </a:lnTo>
                  <a:lnTo>
                    <a:pt x="32385" y="367207"/>
                  </a:lnTo>
                  <a:lnTo>
                    <a:pt x="67614" y="329425"/>
                  </a:lnTo>
                  <a:lnTo>
                    <a:pt x="110883" y="293497"/>
                  </a:lnTo>
                  <a:lnTo>
                    <a:pt x="134874" y="276834"/>
                  </a:lnTo>
                  <a:lnTo>
                    <a:pt x="132410" y="270929"/>
                  </a:lnTo>
                  <a:lnTo>
                    <a:pt x="130314" y="264820"/>
                  </a:lnTo>
                  <a:lnTo>
                    <a:pt x="128727" y="258495"/>
                  </a:lnTo>
                  <a:lnTo>
                    <a:pt x="95859" y="261696"/>
                  </a:lnTo>
                  <a:lnTo>
                    <a:pt x="89471" y="256438"/>
                  </a:lnTo>
                  <a:lnTo>
                    <a:pt x="86715" y="228003"/>
                  </a:lnTo>
                  <a:lnTo>
                    <a:pt x="91973" y="221615"/>
                  </a:lnTo>
                  <a:lnTo>
                    <a:pt x="124828" y="218427"/>
                  </a:lnTo>
                  <a:lnTo>
                    <a:pt x="125450" y="211010"/>
                  </a:lnTo>
                  <a:lnTo>
                    <a:pt x="126466" y="203695"/>
                  </a:lnTo>
                  <a:lnTo>
                    <a:pt x="127901" y="196494"/>
                  </a:lnTo>
                  <a:lnTo>
                    <a:pt x="129692" y="189420"/>
                  </a:lnTo>
                  <a:lnTo>
                    <a:pt x="99606" y="175742"/>
                  </a:lnTo>
                  <a:lnTo>
                    <a:pt x="96710" y="167995"/>
                  </a:lnTo>
                  <a:lnTo>
                    <a:pt x="108546" y="142011"/>
                  </a:lnTo>
                  <a:lnTo>
                    <a:pt x="116281" y="139103"/>
                  </a:lnTo>
                  <a:lnTo>
                    <a:pt x="146380" y="152793"/>
                  </a:lnTo>
                  <a:lnTo>
                    <a:pt x="150583" y="146748"/>
                  </a:lnTo>
                  <a:lnTo>
                    <a:pt x="155105" y="140931"/>
                  </a:lnTo>
                  <a:lnTo>
                    <a:pt x="159931" y="135382"/>
                  </a:lnTo>
                  <a:lnTo>
                    <a:pt x="165061" y="130098"/>
                  </a:lnTo>
                  <a:lnTo>
                    <a:pt x="145834" y="103200"/>
                  </a:lnTo>
                  <a:lnTo>
                    <a:pt x="147193" y="95034"/>
                  </a:lnTo>
                  <a:lnTo>
                    <a:pt x="170446" y="78435"/>
                  </a:lnTo>
                  <a:lnTo>
                    <a:pt x="178587" y="79794"/>
                  </a:lnTo>
                  <a:lnTo>
                    <a:pt x="197802" y="106680"/>
                  </a:lnTo>
                  <a:lnTo>
                    <a:pt x="204393" y="103555"/>
                  </a:lnTo>
                  <a:lnTo>
                    <a:pt x="211188" y="100787"/>
                  </a:lnTo>
                  <a:lnTo>
                    <a:pt x="218173" y="98374"/>
                  </a:lnTo>
                  <a:lnTo>
                    <a:pt x="225336" y="96342"/>
                  </a:lnTo>
                  <a:lnTo>
                    <a:pt x="222148" y="63474"/>
                  </a:lnTo>
                  <a:lnTo>
                    <a:pt x="227406" y="57099"/>
                  </a:lnTo>
                  <a:lnTo>
                    <a:pt x="255828" y="54330"/>
                  </a:lnTo>
                  <a:lnTo>
                    <a:pt x="262216" y="59588"/>
                  </a:lnTo>
                  <a:lnTo>
                    <a:pt x="265404" y="92456"/>
                  </a:lnTo>
                  <a:lnTo>
                    <a:pt x="272834" y="93078"/>
                  </a:lnTo>
                  <a:lnTo>
                    <a:pt x="280149" y="94094"/>
                  </a:lnTo>
                  <a:lnTo>
                    <a:pt x="287350" y="95516"/>
                  </a:lnTo>
                  <a:lnTo>
                    <a:pt x="294411" y="97307"/>
                  </a:lnTo>
                  <a:lnTo>
                    <a:pt x="308089" y="67233"/>
                  </a:lnTo>
                  <a:lnTo>
                    <a:pt x="315836" y="64325"/>
                  </a:lnTo>
                  <a:lnTo>
                    <a:pt x="341820" y="76161"/>
                  </a:lnTo>
                  <a:lnTo>
                    <a:pt x="344728" y="83908"/>
                  </a:lnTo>
                  <a:lnTo>
                    <a:pt x="331050" y="113995"/>
                  </a:lnTo>
                  <a:lnTo>
                    <a:pt x="337096" y="118198"/>
                  </a:lnTo>
                  <a:lnTo>
                    <a:pt x="342900" y="122720"/>
                  </a:lnTo>
                  <a:lnTo>
                    <a:pt x="348462" y="127558"/>
                  </a:lnTo>
                  <a:lnTo>
                    <a:pt x="353745" y="132689"/>
                  </a:lnTo>
                  <a:lnTo>
                    <a:pt x="380644" y="113461"/>
                  </a:lnTo>
                  <a:lnTo>
                    <a:pt x="388797" y="114820"/>
                  </a:lnTo>
                  <a:lnTo>
                    <a:pt x="405396" y="138061"/>
                  </a:lnTo>
                  <a:lnTo>
                    <a:pt x="404037" y="146215"/>
                  </a:lnTo>
                  <a:lnTo>
                    <a:pt x="377151" y="165430"/>
                  </a:lnTo>
                  <a:lnTo>
                    <a:pt x="379704" y="170446"/>
                  </a:lnTo>
                  <a:lnTo>
                    <a:pt x="381914" y="175691"/>
                  </a:lnTo>
                  <a:lnTo>
                    <a:pt x="383844" y="181076"/>
                  </a:lnTo>
                  <a:lnTo>
                    <a:pt x="408635" y="177406"/>
                  </a:lnTo>
                  <a:lnTo>
                    <a:pt x="433209" y="174752"/>
                  </a:lnTo>
                  <a:lnTo>
                    <a:pt x="457479" y="173126"/>
                  </a:lnTo>
                  <a:lnTo>
                    <a:pt x="481342" y="172580"/>
                  </a:lnTo>
                  <a:lnTo>
                    <a:pt x="499110" y="172897"/>
                  </a:lnTo>
                  <a:lnTo>
                    <a:pt x="516420" y="173799"/>
                  </a:lnTo>
                  <a:lnTo>
                    <a:pt x="533298" y="175298"/>
                  </a:lnTo>
                  <a:lnTo>
                    <a:pt x="549694" y="177368"/>
                  </a:lnTo>
                  <a:close/>
                </a:path>
                <a:path w="567055" h="501650">
                  <a:moveTo>
                    <a:pt x="566572" y="235953"/>
                  </a:moveTo>
                  <a:lnTo>
                    <a:pt x="523621" y="211493"/>
                  </a:lnTo>
                  <a:lnTo>
                    <a:pt x="481342" y="209626"/>
                  </a:lnTo>
                  <a:lnTo>
                    <a:pt x="438111" y="211467"/>
                  </a:lnTo>
                  <a:lnTo>
                    <a:pt x="393738" y="216916"/>
                  </a:lnTo>
                  <a:lnTo>
                    <a:pt x="348843" y="225869"/>
                  </a:lnTo>
                  <a:lnTo>
                    <a:pt x="304038" y="238239"/>
                  </a:lnTo>
                  <a:lnTo>
                    <a:pt x="249580" y="258076"/>
                  </a:lnTo>
                  <a:lnTo>
                    <a:pt x="198805" y="281978"/>
                  </a:lnTo>
                  <a:lnTo>
                    <a:pt x="152412" y="309511"/>
                  </a:lnTo>
                  <a:lnTo>
                    <a:pt x="111137" y="340258"/>
                  </a:lnTo>
                  <a:lnTo>
                    <a:pt x="75692" y="373786"/>
                  </a:lnTo>
                  <a:lnTo>
                    <a:pt x="44831" y="412800"/>
                  </a:lnTo>
                  <a:lnTo>
                    <a:pt x="36906" y="425792"/>
                  </a:lnTo>
                  <a:lnTo>
                    <a:pt x="49999" y="446760"/>
                  </a:lnTo>
                  <a:lnTo>
                    <a:pt x="64795" y="466445"/>
                  </a:lnTo>
                  <a:lnTo>
                    <a:pt x="81203" y="484771"/>
                  </a:lnTo>
                  <a:lnTo>
                    <a:pt x="99123" y="501624"/>
                  </a:lnTo>
                  <a:lnTo>
                    <a:pt x="106781" y="488226"/>
                  </a:lnTo>
                  <a:lnTo>
                    <a:pt x="111099" y="481520"/>
                  </a:lnTo>
                  <a:lnTo>
                    <a:pt x="137426" y="445300"/>
                  </a:lnTo>
                  <a:lnTo>
                    <a:pt x="168465" y="410743"/>
                  </a:lnTo>
                  <a:lnTo>
                    <a:pt x="203847" y="378180"/>
                  </a:lnTo>
                  <a:lnTo>
                    <a:pt x="243154" y="347941"/>
                  </a:lnTo>
                  <a:lnTo>
                    <a:pt x="285978" y="320357"/>
                  </a:lnTo>
                  <a:lnTo>
                    <a:pt x="331939" y="295795"/>
                  </a:lnTo>
                  <a:lnTo>
                    <a:pt x="378942" y="275234"/>
                  </a:lnTo>
                  <a:lnTo>
                    <a:pt x="426300" y="258889"/>
                  </a:lnTo>
                  <a:lnTo>
                    <a:pt x="473608" y="246824"/>
                  </a:lnTo>
                  <a:lnTo>
                    <a:pt x="520496" y="239153"/>
                  </a:lnTo>
                  <a:lnTo>
                    <a:pt x="566572" y="235953"/>
                  </a:lnTo>
                  <a:close/>
                </a:path>
              </a:pathLst>
            </a:custGeom>
            <a:solidFill>
              <a:srgbClr val="FFFFFF"/>
            </a:solidFill>
          </p:spPr>
          <p:txBody>
            <a:bodyPr wrap="square" lIns="0" tIns="0" rIns="0" bIns="0" rtlCol="0"/>
            <a:lstStyle/>
            <a:p>
              <a:endParaRPr/>
            </a:p>
          </p:txBody>
        </p:sp>
        <p:pic>
          <p:nvPicPr>
            <p:cNvPr id="44" name="object 18">
              <a:extLst>
                <a:ext uri="{FF2B5EF4-FFF2-40B4-BE49-F238E27FC236}">
                  <a16:creationId xmlns:a16="http://schemas.microsoft.com/office/drawing/2014/main" id="{68E5912D-A9C6-84D7-85C5-58465AAF58C0}"/>
                </a:ext>
              </a:extLst>
            </p:cNvPr>
            <p:cNvPicPr/>
            <p:nvPr/>
          </p:nvPicPr>
          <p:blipFill>
            <a:blip r:embed="rId14" cstate="print"/>
            <a:stretch>
              <a:fillRect/>
            </a:stretch>
          </p:blipFill>
          <p:spPr>
            <a:xfrm>
              <a:off x="1932696" y="1082268"/>
              <a:ext cx="238683" cy="180339"/>
            </a:xfrm>
            <a:prstGeom prst="rect">
              <a:avLst/>
            </a:prstGeom>
          </p:spPr>
        </p:pic>
        <p:sp>
          <p:nvSpPr>
            <p:cNvPr id="45" name="object 19">
              <a:extLst>
                <a:ext uri="{FF2B5EF4-FFF2-40B4-BE49-F238E27FC236}">
                  <a16:creationId xmlns:a16="http://schemas.microsoft.com/office/drawing/2014/main" id="{72F5B94E-35CB-F878-764F-EF6F0E270DCF}"/>
                </a:ext>
              </a:extLst>
            </p:cNvPr>
            <p:cNvSpPr/>
            <p:nvPr/>
          </p:nvSpPr>
          <p:spPr>
            <a:xfrm>
              <a:off x="1756746" y="975169"/>
              <a:ext cx="434340" cy="281940"/>
            </a:xfrm>
            <a:custGeom>
              <a:avLst/>
              <a:gdLst/>
              <a:ahLst/>
              <a:cxnLst/>
              <a:rect l="l" t="t" r="r" b="b"/>
              <a:pathLst>
                <a:path w="434339" h="281940">
                  <a:moveTo>
                    <a:pt x="434098" y="0"/>
                  </a:moveTo>
                  <a:lnTo>
                    <a:pt x="391637" y="2747"/>
                  </a:lnTo>
                  <a:lnTo>
                    <a:pt x="347882" y="9805"/>
                  </a:lnTo>
                  <a:lnTo>
                    <a:pt x="303484" y="21017"/>
                  </a:lnTo>
                  <a:lnTo>
                    <a:pt x="259095" y="36228"/>
                  </a:lnTo>
                  <a:lnTo>
                    <a:pt x="215366" y="55283"/>
                  </a:lnTo>
                  <a:lnTo>
                    <a:pt x="164990" y="82690"/>
                  </a:lnTo>
                  <a:lnTo>
                    <a:pt x="118954" y="113841"/>
                  </a:lnTo>
                  <a:lnTo>
                    <a:pt x="77895" y="148204"/>
                  </a:lnTo>
                  <a:lnTo>
                    <a:pt x="42451" y="185249"/>
                  </a:lnTo>
                  <a:lnTo>
                    <a:pt x="13258" y="224447"/>
                  </a:lnTo>
                  <a:lnTo>
                    <a:pt x="0" y="246989"/>
                  </a:lnTo>
                  <a:lnTo>
                    <a:pt x="20240" y="258250"/>
                  </a:lnTo>
                  <a:lnTo>
                    <a:pt x="41451" y="267865"/>
                  </a:lnTo>
                  <a:lnTo>
                    <a:pt x="63545" y="275761"/>
                  </a:lnTo>
                  <a:lnTo>
                    <a:pt x="86436" y="281863"/>
                  </a:lnTo>
                  <a:lnTo>
                    <a:pt x="111570" y="242176"/>
                  </a:lnTo>
                  <a:lnTo>
                    <a:pt x="140885" y="204224"/>
                  </a:lnTo>
                  <a:lnTo>
                    <a:pt x="174128" y="168332"/>
                  </a:lnTo>
                  <a:lnTo>
                    <a:pt x="211046" y="134825"/>
                  </a:lnTo>
                  <a:lnTo>
                    <a:pt x="251383" y="104025"/>
                  </a:lnTo>
                  <a:lnTo>
                    <a:pt x="295207" y="76123"/>
                  </a:lnTo>
                  <a:lnTo>
                    <a:pt x="340496" y="52557"/>
                  </a:lnTo>
                  <a:lnTo>
                    <a:pt x="386818" y="33465"/>
                  </a:lnTo>
                  <a:lnTo>
                    <a:pt x="433743" y="18986"/>
                  </a:lnTo>
                  <a:lnTo>
                    <a:pt x="434174" y="8559"/>
                  </a:lnTo>
                  <a:lnTo>
                    <a:pt x="434098" y="0"/>
                  </a:lnTo>
                  <a:close/>
                </a:path>
              </a:pathLst>
            </a:custGeom>
            <a:solidFill>
              <a:srgbClr val="FFFFFF"/>
            </a:solidFill>
          </p:spPr>
          <p:txBody>
            <a:bodyPr wrap="square" lIns="0" tIns="0" rIns="0" bIns="0" rtlCol="0"/>
            <a:lstStyle/>
            <a:p>
              <a:endParaRPr/>
            </a:p>
          </p:txBody>
        </p:sp>
        <p:sp>
          <p:nvSpPr>
            <p:cNvPr id="46" name="object 20">
              <a:extLst>
                <a:ext uri="{FF2B5EF4-FFF2-40B4-BE49-F238E27FC236}">
                  <a16:creationId xmlns:a16="http://schemas.microsoft.com/office/drawing/2014/main" id="{F9300C36-76FD-94ED-6C5C-E5EED66F46ED}"/>
                </a:ext>
              </a:extLst>
            </p:cNvPr>
            <p:cNvSpPr/>
            <p:nvPr/>
          </p:nvSpPr>
          <p:spPr>
            <a:xfrm>
              <a:off x="10430866" y="1270291"/>
              <a:ext cx="116839" cy="136525"/>
            </a:xfrm>
            <a:custGeom>
              <a:avLst/>
              <a:gdLst/>
              <a:ahLst/>
              <a:cxnLst/>
              <a:rect l="l" t="t" r="r" b="b"/>
              <a:pathLst>
                <a:path w="116840" h="136525">
                  <a:moveTo>
                    <a:pt x="28333" y="113233"/>
                  </a:moveTo>
                  <a:lnTo>
                    <a:pt x="28016" y="112483"/>
                  </a:lnTo>
                  <a:lnTo>
                    <a:pt x="27622" y="111810"/>
                  </a:lnTo>
                  <a:lnTo>
                    <a:pt x="22974" y="106959"/>
                  </a:lnTo>
                  <a:lnTo>
                    <a:pt x="14579" y="108394"/>
                  </a:lnTo>
                  <a:lnTo>
                    <a:pt x="8229" y="114427"/>
                  </a:lnTo>
                  <a:lnTo>
                    <a:pt x="1879" y="120459"/>
                  </a:lnTo>
                  <a:lnTo>
                    <a:pt x="0" y="128790"/>
                  </a:lnTo>
                  <a:lnTo>
                    <a:pt x="6997" y="136131"/>
                  </a:lnTo>
                  <a:lnTo>
                    <a:pt x="12280" y="136131"/>
                  </a:lnTo>
                  <a:lnTo>
                    <a:pt x="17424" y="133553"/>
                  </a:lnTo>
                  <a:lnTo>
                    <a:pt x="16192" y="132956"/>
                  </a:lnTo>
                  <a:lnTo>
                    <a:pt x="15062" y="132168"/>
                  </a:lnTo>
                  <a:lnTo>
                    <a:pt x="9563" y="126415"/>
                  </a:lnTo>
                  <a:lnTo>
                    <a:pt x="9702" y="119037"/>
                  </a:lnTo>
                  <a:lnTo>
                    <a:pt x="18186" y="110972"/>
                  </a:lnTo>
                  <a:lnTo>
                    <a:pt x="23952" y="110540"/>
                  </a:lnTo>
                  <a:lnTo>
                    <a:pt x="28333" y="113233"/>
                  </a:lnTo>
                  <a:close/>
                </a:path>
                <a:path w="116840" h="136525">
                  <a:moveTo>
                    <a:pt x="116789" y="10490"/>
                  </a:moveTo>
                  <a:lnTo>
                    <a:pt x="102019" y="0"/>
                  </a:lnTo>
                  <a:lnTo>
                    <a:pt x="95567" y="279"/>
                  </a:lnTo>
                  <a:lnTo>
                    <a:pt x="89941" y="3225"/>
                  </a:lnTo>
                  <a:lnTo>
                    <a:pt x="86283" y="8394"/>
                  </a:lnTo>
                  <a:lnTo>
                    <a:pt x="85153" y="14744"/>
                  </a:lnTo>
                  <a:lnTo>
                    <a:pt x="86550" y="21501"/>
                  </a:lnTo>
                  <a:lnTo>
                    <a:pt x="90436" y="27838"/>
                  </a:lnTo>
                  <a:lnTo>
                    <a:pt x="95465" y="33591"/>
                  </a:lnTo>
                  <a:lnTo>
                    <a:pt x="102641" y="35966"/>
                  </a:lnTo>
                  <a:lnTo>
                    <a:pt x="108737" y="34620"/>
                  </a:lnTo>
                  <a:lnTo>
                    <a:pt x="106870" y="33185"/>
                  </a:lnTo>
                  <a:lnTo>
                    <a:pt x="105067" y="31521"/>
                  </a:lnTo>
                  <a:lnTo>
                    <a:pt x="103365" y="29616"/>
                  </a:lnTo>
                  <a:lnTo>
                    <a:pt x="98666" y="22860"/>
                  </a:lnTo>
                  <a:lnTo>
                    <a:pt x="96139" y="16205"/>
                  </a:lnTo>
                  <a:lnTo>
                    <a:pt x="95935" y="10401"/>
                  </a:lnTo>
                  <a:lnTo>
                    <a:pt x="98234" y="6197"/>
                  </a:lnTo>
                  <a:lnTo>
                    <a:pt x="102247" y="2705"/>
                  </a:lnTo>
                  <a:lnTo>
                    <a:pt x="109931" y="4737"/>
                  </a:lnTo>
                  <a:lnTo>
                    <a:pt x="116789" y="10490"/>
                  </a:lnTo>
                  <a:close/>
                </a:path>
              </a:pathLst>
            </a:custGeom>
            <a:solidFill>
              <a:srgbClr val="BB7825"/>
            </a:solidFill>
          </p:spPr>
          <p:txBody>
            <a:bodyPr wrap="square" lIns="0" tIns="0" rIns="0" bIns="0" rtlCol="0"/>
            <a:lstStyle/>
            <a:p>
              <a:endParaRPr/>
            </a:p>
          </p:txBody>
        </p:sp>
        <p:sp>
          <p:nvSpPr>
            <p:cNvPr id="47" name="object 21">
              <a:extLst>
                <a:ext uri="{FF2B5EF4-FFF2-40B4-BE49-F238E27FC236}">
                  <a16:creationId xmlns:a16="http://schemas.microsoft.com/office/drawing/2014/main" id="{610D49D0-107C-FEEE-893D-A1A5EC2008DC}"/>
                </a:ext>
              </a:extLst>
            </p:cNvPr>
            <p:cNvSpPr/>
            <p:nvPr/>
          </p:nvSpPr>
          <p:spPr>
            <a:xfrm>
              <a:off x="10432777" y="693000"/>
              <a:ext cx="936625" cy="1021715"/>
            </a:xfrm>
            <a:custGeom>
              <a:avLst/>
              <a:gdLst/>
              <a:ahLst/>
              <a:cxnLst/>
              <a:rect l="l" t="t" r="r" b="b"/>
              <a:pathLst>
                <a:path w="936625" h="1021714">
                  <a:moveTo>
                    <a:pt x="468079" y="0"/>
                  </a:moveTo>
                  <a:lnTo>
                    <a:pt x="418528" y="6465"/>
                  </a:lnTo>
                  <a:lnTo>
                    <a:pt x="371576" y="25860"/>
                  </a:lnTo>
                  <a:lnTo>
                    <a:pt x="96532" y="184661"/>
                  </a:lnTo>
                  <a:lnTo>
                    <a:pt x="56251" y="215635"/>
                  </a:lnTo>
                  <a:lnTo>
                    <a:pt x="25868" y="255320"/>
                  </a:lnTo>
                  <a:lnTo>
                    <a:pt x="6683" y="301468"/>
                  </a:lnTo>
                  <a:lnTo>
                    <a:pt x="0" y="351831"/>
                  </a:lnTo>
                  <a:lnTo>
                    <a:pt x="0" y="669432"/>
                  </a:lnTo>
                  <a:lnTo>
                    <a:pt x="6683" y="719797"/>
                  </a:lnTo>
                  <a:lnTo>
                    <a:pt x="25868" y="765946"/>
                  </a:lnTo>
                  <a:lnTo>
                    <a:pt x="56251" y="805628"/>
                  </a:lnTo>
                  <a:lnTo>
                    <a:pt x="96532" y="836590"/>
                  </a:lnTo>
                  <a:lnTo>
                    <a:pt x="371576" y="995391"/>
                  </a:lnTo>
                  <a:lnTo>
                    <a:pt x="418528" y="1014793"/>
                  </a:lnTo>
                  <a:lnTo>
                    <a:pt x="468079" y="1021260"/>
                  </a:lnTo>
                  <a:lnTo>
                    <a:pt x="517632" y="1014793"/>
                  </a:lnTo>
                  <a:lnTo>
                    <a:pt x="564591" y="995391"/>
                  </a:lnTo>
                  <a:lnTo>
                    <a:pt x="839660" y="836590"/>
                  </a:lnTo>
                  <a:lnTo>
                    <a:pt x="879930" y="805628"/>
                  </a:lnTo>
                  <a:lnTo>
                    <a:pt x="910301" y="765946"/>
                  </a:lnTo>
                  <a:lnTo>
                    <a:pt x="929475" y="719797"/>
                  </a:lnTo>
                  <a:lnTo>
                    <a:pt x="936155" y="669432"/>
                  </a:lnTo>
                  <a:lnTo>
                    <a:pt x="936155" y="351831"/>
                  </a:lnTo>
                  <a:lnTo>
                    <a:pt x="929475" y="301468"/>
                  </a:lnTo>
                  <a:lnTo>
                    <a:pt x="910301" y="255320"/>
                  </a:lnTo>
                  <a:lnTo>
                    <a:pt x="879930" y="215635"/>
                  </a:lnTo>
                  <a:lnTo>
                    <a:pt x="839660" y="184661"/>
                  </a:lnTo>
                  <a:lnTo>
                    <a:pt x="564591" y="25860"/>
                  </a:lnTo>
                  <a:lnTo>
                    <a:pt x="517632" y="6465"/>
                  </a:lnTo>
                  <a:lnTo>
                    <a:pt x="468079" y="0"/>
                  </a:lnTo>
                  <a:close/>
                </a:path>
              </a:pathLst>
            </a:custGeom>
            <a:solidFill>
              <a:srgbClr val="6D2A5A"/>
            </a:solidFill>
          </p:spPr>
          <p:txBody>
            <a:bodyPr wrap="square" lIns="0" tIns="0" rIns="0" bIns="0" rtlCol="0"/>
            <a:lstStyle/>
            <a:p>
              <a:endParaRPr/>
            </a:p>
          </p:txBody>
        </p:sp>
        <p:sp>
          <p:nvSpPr>
            <p:cNvPr id="48" name="object 22">
              <a:extLst>
                <a:ext uri="{FF2B5EF4-FFF2-40B4-BE49-F238E27FC236}">
                  <a16:creationId xmlns:a16="http://schemas.microsoft.com/office/drawing/2014/main" id="{6688EB01-5686-0119-BA42-806630BFFF22}"/>
                </a:ext>
              </a:extLst>
            </p:cNvPr>
            <p:cNvSpPr/>
            <p:nvPr/>
          </p:nvSpPr>
          <p:spPr>
            <a:xfrm>
              <a:off x="10557015" y="1031239"/>
              <a:ext cx="695325" cy="402590"/>
            </a:xfrm>
            <a:custGeom>
              <a:avLst/>
              <a:gdLst/>
              <a:ahLst/>
              <a:cxnLst/>
              <a:rect l="l" t="t" r="r" b="b"/>
              <a:pathLst>
                <a:path w="695325" h="402590">
                  <a:moveTo>
                    <a:pt x="695058" y="137756"/>
                  </a:moveTo>
                  <a:lnTo>
                    <a:pt x="690968" y="113080"/>
                  </a:lnTo>
                  <a:lnTo>
                    <a:pt x="678040" y="81788"/>
                  </a:lnTo>
                  <a:lnTo>
                    <a:pt x="662774" y="50990"/>
                  </a:lnTo>
                  <a:lnTo>
                    <a:pt x="656717" y="42900"/>
                  </a:lnTo>
                  <a:lnTo>
                    <a:pt x="649795" y="33642"/>
                  </a:lnTo>
                  <a:lnTo>
                    <a:pt x="636536" y="25590"/>
                  </a:lnTo>
                  <a:lnTo>
                    <a:pt x="621093" y="22872"/>
                  </a:lnTo>
                  <a:lnTo>
                    <a:pt x="618617" y="19050"/>
                  </a:lnTo>
                  <a:lnTo>
                    <a:pt x="614210" y="16510"/>
                  </a:lnTo>
                  <a:lnTo>
                    <a:pt x="594372" y="5080"/>
                  </a:lnTo>
                  <a:lnTo>
                    <a:pt x="588848" y="3810"/>
                  </a:lnTo>
                  <a:lnTo>
                    <a:pt x="581113" y="2540"/>
                  </a:lnTo>
                  <a:lnTo>
                    <a:pt x="572414" y="0"/>
                  </a:lnTo>
                  <a:lnTo>
                    <a:pt x="543128" y="0"/>
                  </a:lnTo>
                  <a:lnTo>
                    <a:pt x="515162" y="0"/>
                  </a:lnTo>
                  <a:lnTo>
                    <a:pt x="501751" y="0"/>
                  </a:lnTo>
                  <a:lnTo>
                    <a:pt x="489178" y="2540"/>
                  </a:lnTo>
                  <a:lnTo>
                    <a:pt x="445516" y="6350"/>
                  </a:lnTo>
                  <a:lnTo>
                    <a:pt x="369747" y="11430"/>
                  </a:lnTo>
                  <a:lnTo>
                    <a:pt x="296722" y="15240"/>
                  </a:lnTo>
                  <a:lnTo>
                    <a:pt x="261315" y="16510"/>
                  </a:lnTo>
                  <a:lnTo>
                    <a:pt x="254965" y="16510"/>
                  </a:lnTo>
                  <a:lnTo>
                    <a:pt x="245732" y="15240"/>
                  </a:lnTo>
                  <a:lnTo>
                    <a:pt x="233400" y="12700"/>
                  </a:lnTo>
                  <a:lnTo>
                    <a:pt x="217741" y="11430"/>
                  </a:lnTo>
                  <a:lnTo>
                    <a:pt x="201942" y="13970"/>
                  </a:lnTo>
                  <a:lnTo>
                    <a:pt x="189433" y="17780"/>
                  </a:lnTo>
                  <a:lnTo>
                    <a:pt x="180289" y="22860"/>
                  </a:lnTo>
                  <a:lnTo>
                    <a:pt x="174625" y="26670"/>
                  </a:lnTo>
                  <a:lnTo>
                    <a:pt x="166433" y="27940"/>
                  </a:lnTo>
                  <a:lnTo>
                    <a:pt x="132448" y="27940"/>
                  </a:lnTo>
                  <a:lnTo>
                    <a:pt x="128206" y="29210"/>
                  </a:lnTo>
                  <a:lnTo>
                    <a:pt x="124879" y="29210"/>
                  </a:lnTo>
                  <a:lnTo>
                    <a:pt x="125818" y="20320"/>
                  </a:lnTo>
                  <a:lnTo>
                    <a:pt x="131826" y="19050"/>
                  </a:lnTo>
                  <a:lnTo>
                    <a:pt x="143827" y="16510"/>
                  </a:lnTo>
                  <a:lnTo>
                    <a:pt x="143827" y="13970"/>
                  </a:lnTo>
                  <a:lnTo>
                    <a:pt x="143827" y="7620"/>
                  </a:lnTo>
                  <a:lnTo>
                    <a:pt x="143827" y="6350"/>
                  </a:lnTo>
                  <a:lnTo>
                    <a:pt x="138137" y="7620"/>
                  </a:lnTo>
                  <a:lnTo>
                    <a:pt x="124879" y="7620"/>
                  </a:lnTo>
                  <a:lnTo>
                    <a:pt x="120624" y="0"/>
                  </a:lnTo>
                  <a:lnTo>
                    <a:pt x="117284" y="3810"/>
                  </a:lnTo>
                  <a:lnTo>
                    <a:pt x="127241" y="12700"/>
                  </a:lnTo>
                  <a:lnTo>
                    <a:pt x="119659" y="13970"/>
                  </a:lnTo>
                  <a:lnTo>
                    <a:pt x="118719" y="11430"/>
                  </a:lnTo>
                  <a:lnTo>
                    <a:pt x="116827" y="6350"/>
                  </a:lnTo>
                  <a:lnTo>
                    <a:pt x="111125" y="6350"/>
                  </a:lnTo>
                  <a:lnTo>
                    <a:pt x="104063" y="5080"/>
                  </a:lnTo>
                  <a:lnTo>
                    <a:pt x="93611" y="2540"/>
                  </a:lnTo>
                  <a:lnTo>
                    <a:pt x="83159" y="1270"/>
                  </a:lnTo>
                  <a:lnTo>
                    <a:pt x="76073" y="0"/>
                  </a:lnTo>
                  <a:lnTo>
                    <a:pt x="70408" y="0"/>
                  </a:lnTo>
                  <a:lnTo>
                    <a:pt x="75590" y="6350"/>
                  </a:lnTo>
                  <a:lnTo>
                    <a:pt x="67081" y="6350"/>
                  </a:lnTo>
                  <a:lnTo>
                    <a:pt x="60439" y="3810"/>
                  </a:lnTo>
                  <a:lnTo>
                    <a:pt x="54762" y="5080"/>
                  </a:lnTo>
                  <a:lnTo>
                    <a:pt x="56184" y="10160"/>
                  </a:lnTo>
                  <a:lnTo>
                    <a:pt x="53352" y="11430"/>
                  </a:lnTo>
                  <a:lnTo>
                    <a:pt x="41973" y="10160"/>
                  </a:lnTo>
                  <a:lnTo>
                    <a:pt x="29641" y="10160"/>
                  </a:lnTo>
                  <a:lnTo>
                    <a:pt x="20650" y="2540"/>
                  </a:lnTo>
                  <a:lnTo>
                    <a:pt x="20180" y="6350"/>
                  </a:lnTo>
                  <a:lnTo>
                    <a:pt x="16395" y="15240"/>
                  </a:lnTo>
                  <a:lnTo>
                    <a:pt x="30607" y="19050"/>
                  </a:lnTo>
                  <a:lnTo>
                    <a:pt x="44818" y="21590"/>
                  </a:lnTo>
                  <a:lnTo>
                    <a:pt x="51930" y="19050"/>
                  </a:lnTo>
                  <a:lnTo>
                    <a:pt x="52044" y="22860"/>
                  </a:lnTo>
                  <a:lnTo>
                    <a:pt x="52158" y="26670"/>
                  </a:lnTo>
                  <a:lnTo>
                    <a:pt x="52197" y="27940"/>
                  </a:lnTo>
                  <a:lnTo>
                    <a:pt x="52298" y="31750"/>
                  </a:lnTo>
                  <a:lnTo>
                    <a:pt x="52412" y="35560"/>
                  </a:lnTo>
                  <a:lnTo>
                    <a:pt x="49060" y="34290"/>
                  </a:lnTo>
                  <a:lnTo>
                    <a:pt x="41262" y="29210"/>
                  </a:lnTo>
                  <a:lnTo>
                    <a:pt x="32397" y="22860"/>
                  </a:lnTo>
                  <a:lnTo>
                    <a:pt x="25857" y="19050"/>
                  </a:lnTo>
                  <a:lnTo>
                    <a:pt x="12242" y="19050"/>
                  </a:lnTo>
                  <a:lnTo>
                    <a:pt x="5080" y="20320"/>
                  </a:lnTo>
                  <a:lnTo>
                    <a:pt x="736" y="22860"/>
                  </a:lnTo>
                  <a:lnTo>
                    <a:pt x="0" y="27940"/>
                  </a:lnTo>
                  <a:lnTo>
                    <a:pt x="2184" y="34290"/>
                  </a:lnTo>
                  <a:lnTo>
                    <a:pt x="7556" y="41910"/>
                  </a:lnTo>
                  <a:lnTo>
                    <a:pt x="16395" y="48260"/>
                  </a:lnTo>
                  <a:lnTo>
                    <a:pt x="24866" y="53340"/>
                  </a:lnTo>
                  <a:lnTo>
                    <a:pt x="30848" y="55880"/>
                  </a:lnTo>
                  <a:lnTo>
                    <a:pt x="37185" y="55880"/>
                  </a:lnTo>
                  <a:lnTo>
                    <a:pt x="46723" y="53340"/>
                  </a:lnTo>
                  <a:lnTo>
                    <a:pt x="40538" y="57150"/>
                  </a:lnTo>
                  <a:lnTo>
                    <a:pt x="46240" y="69850"/>
                  </a:lnTo>
                  <a:lnTo>
                    <a:pt x="46723" y="72390"/>
                  </a:lnTo>
                  <a:lnTo>
                    <a:pt x="47155" y="76200"/>
                  </a:lnTo>
                  <a:lnTo>
                    <a:pt x="49085" y="78740"/>
                  </a:lnTo>
                  <a:lnTo>
                    <a:pt x="49022" y="91440"/>
                  </a:lnTo>
                  <a:lnTo>
                    <a:pt x="50025" y="99060"/>
                  </a:lnTo>
                  <a:lnTo>
                    <a:pt x="51930" y="115570"/>
                  </a:lnTo>
                  <a:lnTo>
                    <a:pt x="53352" y="123190"/>
                  </a:lnTo>
                  <a:lnTo>
                    <a:pt x="52857" y="129540"/>
                  </a:lnTo>
                  <a:lnTo>
                    <a:pt x="52412" y="134620"/>
                  </a:lnTo>
                  <a:lnTo>
                    <a:pt x="49555" y="137160"/>
                  </a:lnTo>
                  <a:lnTo>
                    <a:pt x="49060" y="142240"/>
                  </a:lnTo>
                  <a:lnTo>
                    <a:pt x="48590" y="148590"/>
                  </a:lnTo>
                  <a:lnTo>
                    <a:pt x="53809" y="153670"/>
                  </a:lnTo>
                  <a:lnTo>
                    <a:pt x="60439" y="156210"/>
                  </a:lnTo>
                  <a:lnTo>
                    <a:pt x="63296" y="160020"/>
                  </a:lnTo>
                  <a:lnTo>
                    <a:pt x="68046" y="161290"/>
                  </a:lnTo>
                  <a:lnTo>
                    <a:pt x="72758" y="158750"/>
                  </a:lnTo>
                  <a:lnTo>
                    <a:pt x="78447" y="158750"/>
                  </a:lnTo>
                  <a:lnTo>
                    <a:pt x="79870" y="160020"/>
                  </a:lnTo>
                  <a:lnTo>
                    <a:pt x="86525" y="160020"/>
                  </a:lnTo>
                  <a:lnTo>
                    <a:pt x="88417" y="158750"/>
                  </a:lnTo>
                  <a:lnTo>
                    <a:pt x="94068" y="154940"/>
                  </a:lnTo>
                  <a:lnTo>
                    <a:pt x="100279" y="166370"/>
                  </a:lnTo>
                  <a:lnTo>
                    <a:pt x="135445" y="227330"/>
                  </a:lnTo>
                  <a:lnTo>
                    <a:pt x="168325" y="269240"/>
                  </a:lnTo>
                  <a:lnTo>
                    <a:pt x="182765" y="278130"/>
                  </a:lnTo>
                  <a:lnTo>
                    <a:pt x="190246" y="275590"/>
                  </a:lnTo>
                  <a:lnTo>
                    <a:pt x="189763" y="279400"/>
                  </a:lnTo>
                  <a:lnTo>
                    <a:pt x="189763" y="293370"/>
                  </a:lnTo>
                  <a:lnTo>
                    <a:pt x="184581" y="304800"/>
                  </a:lnTo>
                  <a:lnTo>
                    <a:pt x="184581" y="318770"/>
                  </a:lnTo>
                  <a:lnTo>
                    <a:pt x="187388" y="323850"/>
                  </a:lnTo>
                  <a:lnTo>
                    <a:pt x="190246" y="327660"/>
                  </a:lnTo>
                  <a:lnTo>
                    <a:pt x="186944" y="335280"/>
                  </a:lnTo>
                  <a:lnTo>
                    <a:pt x="186461" y="346710"/>
                  </a:lnTo>
                  <a:lnTo>
                    <a:pt x="184531" y="355600"/>
                  </a:lnTo>
                  <a:lnTo>
                    <a:pt x="180594" y="361950"/>
                  </a:lnTo>
                  <a:lnTo>
                    <a:pt x="176403" y="367030"/>
                  </a:lnTo>
                  <a:lnTo>
                    <a:pt x="173672" y="372110"/>
                  </a:lnTo>
                  <a:lnTo>
                    <a:pt x="171780" y="375920"/>
                  </a:lnTo>
                  <a:lnTo>
                    <a:pt x="172720" y="381000"/>
                  </a:lnTo>
                  <a:lnTo>
                    <a:pt x="169405" y="382270"/>
                  </a:lnTo>
                  <a:lnTo>
                    <a:pt x="166090" y="384810"/>
                  </a:lnTo>
                  <a:lnTo>
                    <a:pt x="166090" y="388620"/>
                  </a:lnTo>
                  <a:lnTo>
                    <a:pt x="161366" y="392430"/>
                  </a:lnTo>
                  <a:lnTo>
                    <a:pt x="158965" y="397510"/>
                  </a:lnTo>
                  <a:lnTo>
                    <a:pt x="163741" y="401320"/>
                  </a:lnTo>
                  <a:lnTo>
                    <a:pt x="165138" y="400050"/>
                  </a:lnTo>
                  <a:lnTo>
                    <a:pt x="167513" y="402590"/>
                  </a:lnTo>
                  <a:lnTo>
                    <a:pt x="176504" y="400050"/>
                  </a:lnTo>
                  <a:lnTo>
                    <a:pt x="186944" y="400050"/>
                  </a:lnTo>
                  <a:lnTo>
                    <a:pt x="193103" y="393700"/>
                  </a:lnTo>
                  <a:lnTo>
                    <a:pt x="194056" y="389890"/>
                  </a:lnTo>
                  <a:lnTo>
                    <a:pt x="194970" y="386080"/>
                  </a:lnTo>
                  <a:lnTo>
                    <a:pt x="201625" y="387350"/>
                  </a:lnTo>
                  <a:lnTo>
                    <a:pt x="201917" y="386080"/>
                  </a:lnTo>
                  <a:lnTo>
                    <a:pt x="202514" y="383540"/>
                  </a:lnTo>
                  <a:lnTo>
                    <a:pt x="202476" y="372110"/>
                  </a:lnTo>
                  <a:lnTo>
                    <a:pt x="202374" y="370840"/>
                  </a:lnTo>
                  <a:lnTo>
                    <a:pt x="202272" y="369570"/>
                  </a:lnTo>
                  <a:lnTo>
                    <a:pt x="202184" y="368300"/>
                  </a:lnTo>
                  <a:lnTo>
                    <a:pt x="202082" y="367030"/>
                  </a:lnTo>
                  <a:lnTo>
                    <a:pt x="202958" y="359410"/>
                  </a:lnTo>
                  <a:lnTo>
                    <a:pt x="205473" y="346710"/>
                  </a:lnTo>
                  <a:lnTo>
                    <a:pt x="208419" y="334010"/>
                  </a:lnTo>
                  <a:lnTo>
                    <a:pt x="212509" y="316230"/>
                  </a:lnTo>
                  <a:lnTo>
                    <a:pt x="216306" y="313690"/>
                  </a:lnTo>
                  <a:lnTo>
                    <a:pt x="222948" y="297180"/>
                  </a:lnTo>
                  <a:lnTo>
                    <a:pt x="220560" y="293370"/>
                  </a:lnTo>
                  <a:lnTo>
                    <a:pt x="223418" y="287020"/>
                  </a:lnTo>
                  <a:lnTo>
                    <a:pt x="227253" y="275590"/>
                  </a:lnTo>
                  <a:lnTo>
                    <a:pt x="227672" y="274320"/>
                  </a:lnTo>
                  <a:lnTo>
                    <a:pt x="231152" y="274320"/>
                  </a:lnTo>
                  <a:lnTo>
                    <a:pt x="235966" y="271780"/>
                  </a:lnTo>
                  <a:lnTo>
                    <a:pt x="245402" y="266700"/>
                  </a:lnTo>
                  <a:lnTo>
                    <a:pt x="262737" y="256540"/>
                  </a:lnTo>
                  <a:lnTo>
                    <a:pt x="268947" y="270510"/>
                  </a:lnTo>
                  <a:lnTo>
                    <a:pt x="274129" y="281940"/>
                  </a:lnTo>
                  <a:lnTo>
                    <a:pt x="278358" y="290830"/>
                  </a:lnTo>
                  <a:lnTo>
                    <a:pt x="281597" y="298450"/>
                  </a:lnTo>
                  <a:lnTo>
                    <a:pt x="284949" y="303530"/>
                  </a:lnTo>
                  <a:lnTo>
                    <a:pt x="288569" y="309880"/>
                  </a:lnTo>
                  <a:lnTo>
                    <a:pt x="292595" y="313690"/>
                  </a:lnTo>
                  <a:lnTo>
                    <a:pt x="297002" y="318770"/>
                  </a:lnTo>
                  <a:lnTo>
                    <a:pt x="304965" y="332740"/>
                  </a:lnTo>
                  <a:lnTo>
                    <a:pt x="307263" y="337820"/>
                  </a:lnTo>
                  <a:lnTo>
                    <a:pt x="309156" y="340360"/>
                  </a:lnTo>
                  <a:lnTo>
                    <a:pt x="307263" y="347980"/>
                  </a:lnTo>
                  <a:lnTo>
                    <a:pt x="307263" y="356870"/>
                  </a:lnTo>
                  <a:lnTo>
                    <a:pt x="308686" y="365760"/>
                  </a:lnTo>
                  <a:lnTo>
                    <a:pt x="311061" y="367030"/>
                  </a:lnTo>
                  <a:lnTo>
                    <a:pt x="313423" y="369570"/>
                  </a:lnTo>
                  <a:lnTo>
                    <a:pt x="311061" y="375920"/>
                  </a:lnTo>
                  <a:lnTo>
                    <a:pt x="303479" y="386080"/>
                  </a:lnTo>
                  <a:lnTo>
                    <a:pt x="308216" y="386080"/>
                  </a:lnTo>
                  <a:lnTo>
                    <a:pt x="307263" y="388620"/>
                  </a:lnTo>
                  <a:lnTo>
                    <a:pt x="307263" y="391160"/>
                  </a:lnTo>
                  <a:lnTo>
                    <a:pt x="314858" y="388620"/>
                  </a:lnTo>
                  <a:lnTo>
                    <a:pt x="328142" y="384810"/>
                  </a:lnTo>
                  <a:lnTo>
                    <a:pt x="329996" y="381000"/>
                  </a:lnTo>
                  <a:lnTo>
                    <a:pt x="329996" y="377190"/>
                  </a:lnTo>
                  <a:lnTo>
                    <a:pt x="339001" y="378460"/>
                  </a:lnTo>
                  <a:lnTo>
                    <a:pt x="339191" y="377190"/>
                  </a:lnTo>
                  <a:lnTo>
                    <a:pt x="339953" y="372110"/>
                  </a:lnTo>
                  <a:lnTo>
                    <a:pt x="332841" y="367030"/>
                  </a:lnTo>
                  <a:lnTo>
                    <a:pt x="331901" y="359410"/>
                  </a:lnTo>
                  <a:lnTo>
                    <a:pt x="333311" y="350520"/>
                  </a:lnTo>
                  <a:lnTo>
                    <a:pt x="329996" y="346710"/>
                  </a:lnTo>
                  <a:lnTo>
                    <a:pt x="326580" y="340360"/>
                  </a:lnTo>
                  <a:lnTo>
                    <a:pt x="322122" y="331470"/>
                  </a:lnTo>
                  <a:lnTo>
                    <a:pt x="317906" y="322580"/>
                  </a:lnTo>
                  <a:lnTo>
                    <a:pt x="315214" y="317500"/>
                  </a:lnTo>
                  <a:lnTo>
                    <a:pt x="313931" y="312420"/>
                  </a:lnTo>
                  <a:lnTo>
                    <a:pt x="313029" y="304800"/>
                  </a:lnTo>
                  <a:lnTo>
                    <a:pt x="312521" y="298450"/>
                  </a:lnTo>
                  <a:lnTo>
                    <a:pt x="312407" y="297180"/>
                  </a:lnTo>
                  <a:lnTo>
                    <a:pt x="311594" y="281940"/>
                  </a:lnTo>
                  <a:lnTo>
                    <a:pt x="311518" y="280670"/>
                  </a:lnTo>
                  <a:lnTo>
                    <a:pt x="309156" y="281940"/>
                  </a:lnTo>
                  <a:lnTo>
                    <a:pt x="309067" y="269240"/>
                  </a:lnTo>
                  <a:lnTo>
                    <a:pt x="308444" y="264160"/>
                  </a:lnTo>
                  <a:lnTo>
                    <a:pt x="306768" y="256540"/>
                  </a:lnTo>
                  <a:lnTo>
                    <a:pt x="303479" y="245110"/>
                  </a:lnTo>
                  <a:lnTo>
                    <a:pt x="347865" y="252730"/>
                  </a:lnTo>
                  <a:lnTo>
                    <a:pt x="381000" y="257810"/>
                  </a:lnTo>
                  <a:lnTo>
                    <a:pt x="407009" y="260350"/>
                  </a:lnTo>
                  <a:lnTo>
                    <a:pt x="424599" y="259080"/>
                  </a:lnTo>
                  <a:lnTo>
                    <a:pt x="463359" y="241300"/>
                  </a:lnTo>
                  <a:lnTo>
                    <a:pt x="480352" y="228600"/>
                  </a:lnTo>
                  <a:lnTo>
                    <a:pt x="485635" y="227330"/>
                  </a:lnTo>
                  <a:lnTo>
                    <a:pt x="492328" y="231140"/>
                  </a:lnTo>
                  <a:lnTo>
                    <a:pt x="498792" y="242570"/>
                  </a:lnTo>
                  <a:lnTo>
                    <a:pt x="503707" y="255270"/>
                  </a:lnTo>
                  <a:lnTo>
                    <a:pt x="505510" y="265430"/>
                  </a:lnTo>
                  <a:lnTo>
                    <a:pt x="505472" y="273050"/>
                  </a:lnTo>
                  <a:lnTo>
                    <a:pt x="505371" y="275590"/>
                  </a:lnTo>
                  <a:lnTo>
                    <a:pt x="505269" y="278130"/>
                  </a:lnTo>
                  <a:lnTo>
                    <a:pt x="504075" y="290830"/>
                  </a:lnTo>
                  <a:lnTo>
                    <a:pt x="503948" y="292100"/>
                  </a:lnTo>
                  <a:lnTo>
                    <a:pt x="502589" y="304800"/>
                  </a:lnTo>
                  <a:lnTo>
                    <a:pt x="502285" y="309880"/>
                  </a:lnTo>
                  <a:lnTo>
                    <a:pt x="502208" y="311150"/>
                  </a:lnTo>
                  <a:lnTo>
                    <a:pt x="502119" y="312420"/>
                  </a:lnTo>
                  <a:lnTo>
                    <a:pt x="502043" y="313690"/>
                  </a:lnTo>
                  <a:lnTo>
                    <a:pt x="501967" y="314960"/>
                  </a:lnTo>
                  <a:lnTo>
                    <a:pt x="499287" y="323850"/>
                  </a:lnTo>
                  <a:lnTo>
                    <a:pt x="493001" y="335280"/>
                  </a:lnTo>
                  <a:lnTo>
                    <a:pt x="485686" y="349250"/>
                  </a:lnTo>
                  <a:lnTo>
                    <a:pt x="479945" y="360680"/>
                  </a:lnTo>
                  <a:lnTo>
                    <a:pt x="474459" y="370840"/>
                  </a:lnTo>
                  <a:lnTo>
                    <a:pt x="467817" y="378460"/>
                  </a:lnTo>
                  <a:lnTo>
                    <a:pt x="462508" y="386080"/>
                  </a:lnTo>
                  <a:lnTo>
                    <a:pt x="461022" y="388620"/>
                  </a:lnTo>
                  <a:lnTo>
                    <a:pt x="462648" y="391160"/>
                  </a:lnTo>
                  <a:lnTo>
                    <a:pt x="470242" y="388620"/>
                  </a:lnTo>
                  <a:lnTo>
                    <a:pt x="465010" y="391160"/>
                  </a:lnTo>
                  <a:lnTo>
                    <a:pt x="466674" y="392430"/>
                  </a:lnTo>
                  <a:lnTo>
                    <a:pt x="472884" y="392430"/>
                  </a:lnTo>
                  <a:lnTo>
                    <a:pt x="491261" y="388620"/>
                  </a:lnTo>
                  <a:lnTo>
                    <a:pt x="497395" y="387350"/>
                  </a:lnTo>
                  <a:lnTo>
                    <a:pt x="503885" y="384810"/>
                  </a:lnTo>
                  <a:lnTo>
                    <a:pt x="505244" y="379730"/>
                  </a:lnTo>
                  <a:lnTo>
                    <a:pt x="506260" y="373380"/>
                  </a:lnTo>
                  <a:lnTo>
                    <a:pt x="507149" y="364490"/>
                  </a:lnTo>
                  <a:lnTo>
                    <a:pt x="508114" y="355600"/>
                  </a:lnTo>
                  <a:lnTo>
                    <a:pt x="509587" y="347980"/>
                  </a:lnTo>
                  <a:lnTo>
                    <a:pt x="514527" y="337820"/>
                  </a:lnTo>
                  <a:lnTo>
                    <a:pt x="526910" y="317500"/>
                  </a:lnTo>
                  <a:lnTo>
                    <a:pt x="550760" y="279400"/>
                  </a:lnTo>
                  <a:lnTo>
                    <a:pt x="553186" y="309880"/>
                  </a:lnTo>
                  <a:lnTo>
                    <a:pt x="554837" y="331470"/>
                  </a:lnTo>
                  <a:lnTo>
                    <a:pt x="554926" y="332740"/>
                  </a:lnTo>
                  <a:lnTo>
                    <a:pt x="555028" y="336550"/>
                  </a:lnTo>
                  <a:lnTo>
                    <a:pt x="553123" y="342900"/>
                  </a:lnTo>
                  <a:lnTo>
                    <a:pt x="552907" y="346710"/>
                  </a:lnTo>
                  <a:lnTo>
                    <a:pt x="552780" y="347980"/>
                  </a:lnTo>
                  <a:lnTo>
                    <a:pt x="552691" y="350520"/>
                  </a:lnTo>
                  <a:lnTo>
                    <a:pt x="552831" y="355600"/>
                  </a:lnTo>
                  <a:lnTo>
                    <a:pt x="552907" y="358140"/>
                  </a:lnTo>
                  <a:lnTo>
                    <a:pt x="557631" y="365760"/>
                  </a:lnTo>
                  <a:lnTo>
                    <a:pt x="559498" y="377190"/>
                  </a:lnTo>
                  <a:lnTo>
                    <a:pt x="559498" y="383540"/>
                  </a:lnTo>
                  <a:lnTo>
                    <a:pt x="553123" y="393700"/>
                  </a:lnTo>
                  <a:lnTo>
                    <a:pt x="552907" y="396240"/>
                  </a:lnTo>
                  <a:lnTo>
                    <a:pt x="552653" y="398780"/>
                  </a:lnTo>
                  <a:lnTo>
                    <a:pt x="556196" y="397510"/>
                  </a:lnTo>
                  <a:lnTo>
                    <a:pt x="556196" y="400050"/>
                  </a:lnTo>
                  <a:lnTo>
                    <a:pt x="559269" y="400050"/>
                  </a:lnTo>
                  <a:lnTo>
                    <a:pt x="569709" y="397510"/>
                  </a:lnTo>
                  <a:lnTo>
                    <a:pt x="574929" y="396240"/>
                  </a:lnTo>
                  <a:lnTo>
                    <a:pt x="580364" y="389890"/>
                  </a:lnTo>
                  <a:lnTo>
                    <a:pt x="581799" y="386080"/>
                  </a:lnTo>
                  <a:lnTo>
                    <a:pt x="584403" y="386080"/>
                  </a:lnTo>
                  <a:lnTo>
                    <a:pt x="584517" y="384810"/>
                  </a:lnTo>
                  <a:lnTo>
                    <a:pt x="584644" y="383540"/>
                  </a:lnTo>
                  <a:lnTo>
                    <a:pt x="584758" y="382270"/>
                  </a:lnTo>
                  <a:lnTo>
                    <a:pt x="584873" y="381000"/>
                  </a:lnTo>
                  <a:lnTo>
                    <a:pt x="581329" y="377190"/>
                  </a:lnTo>
                  <a:lnTo>
                    <a:pt x="578485" y="373380"/>
                  </a:lnTo>
                  <a:lnTo>
                    <a:pt x="577265" y="368300"/>
                  </a:lnTo>
                  <a:lnTo>
                    <a:pt x="577342" y="364490"/>
                  </a:lnTo>
                  <a:lnTo>
                    <a:pt x="577443" y="359410"/>
                  </a:lnTo>
                  <a:lnTo>
                    <a:pt x="578269" y="350520"/>
                  </a:lnTo>
                  <a:lnTo>
                    <a:pt x="578383" y="349250"/>
                  </a:lnTo>
                  <a:lnTo>
                    <a:pt x="580910" y="327660"/>
                  </a:lnTo>
                  <a:lnTo>
                    <a:pt x="583184" y="311150"/>
                  </a:lnTo>
                  <a:lnTo>
                    <a:pt x="585584" y="295910"/>
                  </a:lnTo>
                  <a:lnTo>
                    <a:pt x="587463" y="284480"/>
                  </a:lnTo>
                  <a:lnTo>
                    <a:pt x="588429" y="279400"/>
                  </a:lnTo>
                  <a:lnTo>
                    <a:pt x="589381" y="274320"/>
                  </a:lnTo>
                  <a:lnTo>
                    <a:pt x="594817" y="273050"/>
                  </a:lnTo>
                  <a:lnTo>
                    <a:pt x="596950" y="265430"/>
                  </a:lnTo>
                  <a:lnTo>
                    <a:pt x="597738" y="257810"/>
                  </a:lnTo>
                  <a:lnTo>
                    <a:pt x="597230" y="247650"/>
                  </a:lnTo>
                  <a:lnTo>
                    <a:pt x="595947" y="234950"/>
                  </a:lnTo>
                  <a:lnTo>
                    <a:pt x="595096" y="227330"/>
                  </a:lnTo>
                  <a:lnTo>
                    <a:pt x="594385" y="220980"/>
                  </a:lnTo>
                  <a:lnTo>
                    <a:pt x="599770" y="214630"/>
                  </a:lnTo>
                  <a:lnTo>
                    <a:pt x="613422" y="209550"/>
                  </a:lnTo>
                  <a:lnTo>
                    <a:pt x="629361" y="200660"/>
                  </a:lnTo>
                  <a:lnTo>
                    <a:pt x="641616" y="186690"/>
                  </a:lnTo>
                  <a:lnTo>
                    <a:pt x="654888" y="154940"/>
                  </a:lnTo>
                  <a:lnTo>
                    <a:pt x="655955" y="152400"/>
                  </a:lnTo>
                  <a:lnTo>
                    <a:pt x="662838" y="119380"/>
                  </a:lnTo>
                  <a:lnTo>
                    <a:pt x="658507" y="88900"/>
                  </a:lnTo>
                  <a:lnTo>
                    <a:pt x="639229" y="59690"/>
                  </a:lnTo>
                  <a:lnTo>
                    <a:pt x="635431" y="53340"/>
                  </a:lnTo>
                  <a:lnTo>
                    <a:pt x="630123" y="44450"/>
                  </a:lnTo>
                  <a:lnTo>
                    <a:pt x="629754" y="43053"/>
                  </a:lnTo>
                  <a:lnTo>
                    <a:pt x="639178" y="45059"/>
                  </a:lnTo>
                  <a:lnTo>
                    <a:pt x="652805" y="56108"/>
                  </a:lnTo>
                  <a:lnTo>
                    <a:pt x="670026" y="86995"/>
                  </a:lnTo>
                  <a:lnTo>
                    <a:pt x="677938" y="139217"/>
                  </a:lnTo>
                  <a:lnTo>
                    <a:pt x="663651" y="214249"/>
                  </a:lnTo>
                  <a:lnTo>
                    <a:pt x="660781" y="216877"/>
                  </a:lnTo>
                  <a:lnTo>
                    <a:pt x="660781" y="247002"/>
                  </a:lnTo>
                  <a:lnTo>
                    <a:pt x="660666" y="250952"/>
                  </a:lnTo>
                  <a:lnTo>
                    <a:pt x="660755" y="246634"/>
                  </a:lnTo>
                  <a:lnTo>
                    <a:pt x="660781" y="247002"/>
                  </a:lnTo>
                  <a:lnTo>
                    <a:pt x="660781" y="216877"/>
                  </a:lnTo>
                  <a:lnTo>
                    <a:pt x="653745" y="223316"/>
                  </a:lnTo>
                  <a:lnTo>
                    <a:pt x="649236" y="230162"/>
                  </a:lnTo>
                  <a:lnTo>
                    <a:pt x="649173" y="238709"/>
                  </a:lnTo>
                  <a:lnTo>
                    <a:pt x="652132" y="250952"/>
                  </a:lnTo>
                  <a:lnTo>
                    <a:pt x="652132" y="238709"/>
                  </a:lnTo>
                  <a:lnTo>
                    <a:pt x="655027" y="235115"/>
                  </a:lnTo>
                  <a:lnTo>
                    <a:pt x="657352" y="246494"/>
                  </a:lnTo>
                  <a:lnTo>
                    <a:pt x="657453" y="247002"/>
                  </a:lnTo>
                  <a:lnTo>
                    <a:pt x="658329" y="254558"/>
                  </a:lnTo>
                  <a:lnTo>
                    <a:pt x="657733" y="261048"/>
                  </a:lnTo>
                  <a:lnTo>
                    <a:pt x="655726" y="269684"/>
                  </a:lnTo>
                  <a:lnTo>
                    <a:pt x="660336" y="267119"/>
                  </a:lnTo>
                  <a:lnTo>
                    <a:pt x="660590" y="254558"/>
                  </a:lnTo>
                  <a:lnTo>
                    <a:pt x="660463" y="261048"/>
                  </a:lnTo>
                  <a:lnTo>
                    <a:pt x="660336" y="267119"/>
                  </a:lnTo>
                  <a:lnTo>
                    <a:pt x="660260" y="269684"/>
                  </a:lnTo>
                  <a:lnTo>
                    <a:pt x="659968" y="277088"/>
                  </a:lnTo>
                  <a:lnTo>
                    <a:pt x="659866" y="279730"/>
                  </a:lnTo>
                  <a:lnTo>
                    <a:pt x="659777" y="281724"/>
                  </a:lnTo>
                  <a:lnTo>
                    <a:pt x="658850" y="291376"/>
                  </a:lnTo>
                  <a:lnTo>
                    <a:pt x="657161" y="302780"/>
                  </a:lnTo>
                  <a:lnTo>
                    <a:pt x="660920" y="297040"/>
                  </a:lnTo>
                  <a:lnTo>
                    <a:pt x="662927" y="291896"/>
                  </a:lnTo>
                  <a:lnTo>
                    <a:pt x="663854" y="284454"/>
                  </a:lnTo>
                  <a:lnTo>
                    <a:pt x="664362" y="271818"/>
                  </a:lnTo>
                  <a:lnTo>
                    <a:pt x="666775" y="277088"/>
                  </a:lnTo>
                  <a:lnTo>
                    <a:pt x="667512" y="281546"/>
                  </a:lnTo>
                  <a:lnTo>
                    <a:pt x="666496" y="287629"/>
                  </a:lnTo>
                  <a:lnTo>
                    <a:pt x="663651" y="297751"/>
                  </a:lnTo>
                  <a:lnTo>
                    <a:pt x="668261" y="293192"/>
                  </a:lnTo>
                  <a:lnTo>
                    <a:pt x="670928" y="288213"/>
                  </a:lnTo>
                  <a:lnTo>
                    <a:pt x="672642" y="279730"/>
                  </a:lnTo>
                  <a:lnTo>
                    <a:pt x="673582" y="271818"/>
                  </a:lnTo>
                  <a:lnTo>
                    <a:pt x="674446" y="264617"/>
                  </a:lnTo>
                  <a:lnTo>
                    <a:pt x="675843" y="247002"/>
                  </a:lnTo>
                  <a:lnTo>
                    <a:pt x="675881" y="246634"/>
                  </a:lnTo>
                  <a:lnTo>
                    <a:pt x="676084" y="238709"/>
                  </a:lnTo>
                  <a:lnTo>
                    <a:pt x="676173" y="235115"/>
                  </a:lnTo>
                  <a:lnTo>
                    <a:pt x="676071" y="222110"/>
                  </a:lnTo>
                  <a:lnTo>
                    <a:pt x="675894" y="218554"/>
                  </a:lnTo>
                  <a:lnTo>
                    <a:pt x="690105" y="168643"/>
                  </a:lnTo>
                  <a:lnTo>
                    <a:pt x="695058" y="137756"/>
                  </a:lnTo>
                  <a:close/>
                </a:path>
              </a:pathLst>
            </a:custGeom>
            <a:solidFill>
              <a:srgbClr val="FFFFFF"/>
            </a:solidFill>
          </p:spPr>
          <p:txBody>
            <a:bodyPr wrap="square" lIns="0" tIns="0" rIns="0" bIns="0" rtlCol="0"/>
            <a:lstStyle/>
            <a:p>
              <a:endParaRPr/>
            </a:p>
          </p:txBody>
        </p:sp>
      </p:grpSp>
      <p:sp>
        <p:nvSpPr>
          <p:cNvPr id="3" name="Espace réservé de la date 2">
            <a:extLst>
              <a:ext uri="{FF2B5EF4-FFF2-40B4-BE49-F238E27FC236}">
                <a16:creationId xmlns:a16="http://schemas.microsoft.com/office/drawing/2014/main" id="{E9AFAEB3-FFAD-438B-A71C-466B96972510}"/>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BA6BCC9F-6993-4E57-8652-AB7D0643FDF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37FE6EF-3C81-4C2E-8F76-1E5034947162}"/>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28" name="object 24">
            <a:extLst>
              <a:ext uri="{FF2B5EF4-FFF2-40B4-BE49-F238E27FC236}">
                <a16:creationId xmlns:a16="http://schemas.microsoft.com/office/drawing/2014/main" id="{CB9B58CF-F475-4D7F-97EA-5E19CD990650}"/>
              </a:ext>
            </a:extLst>
          </p:cNvPr>
          <p:cNvSpPr txBox="1">
            <a:spLocks noGrp="1"/>
          </p:cNvSpPr>
          <p:nvPr>
            <p:ph type="title"/>
          </p:nvPr>
        </p:nvSpPr>
        <p:spPr>
          <a:xfrm>
            <a:off x="1769606" y="1856674"/>
            <a:ext cx="3795171" cy="366767"/>
          </a:xfrm>
          <a:prstGeom prst="rect">
            <a:avLst/>
          </a:prstGeom>
        </p:spPr>
        <p:txBody>
          <a:bodyPr vert="horz" wrap="square" lIns="0" tIns="12700" rIns="0" bIns="0" rtlCol="0">
            <a:spAutoFit/>
          </a:bodyPr>
          <a:lstStyle>
            <a:lvl1pPr algn="l">
              <a:defRPr sz="2400" b="1"/>
            </a:lvl1pPr>
          </a:lstStyle>
          <a:p>
            <a:pPr marL="12700">
              <a:lnSpc>
                <a:spcPct val="100000"/>
              </a:lnSpc>
              <a:spcBef>
                <a:spcPts val="100"/>
              </a:spcBef>
            </a:pPr>
            <a:r>
              <a:rPr sz="2300" spc="70" dirty="0">
                <a:solidFill>
                  <a:srgbClr val="FFFFFF"/>
                </a:solidFill>
              </a:rPr>
              <a:t>VIANDE</a:t>
            </a:r>
            <a:r>
              <a:rPr sz="2300" spc="5" dirty="0">
                <a:solidFill>
                  <a:srgbClr val="FFFFFF"/>
                </a:solidFill>
              </a:rPr>
              <a:t> </a:t>
            </a:r>
            <a:r>
              <a:rPr sz="2300" spc="80" dirty="0">
                <a:solidFill>
                  <a:srgbClr val="FFFFFF"/>
                </a:solidFill>
              </a:rPr>
              <a:t>BOVINE</a:t>
            </a:r>
            <a:endParaRPr sz="2300" dirty="0"/>
          </a:p>
        </p:txBody>
      </p:sp>
      <p:sp>
        <p:nvSpPr>
          <p:cNvPr id="29" name="Espace réservé du texte 31">
            <a:extLst>
              <a:ext uri="{FF2B5EF4-FFF2-40B4-BE49-F238E27FC236}">
                <a16:creationId xmlns:a16="http://schemas.microsoft.com/office/drawing/2014/main" id="{AECBF0DD-C630-4EC7-976C-A4E62A2E9D46}"/>
              </a:ext>
              <a:ext uri="{C183D7F6-B498-43B3-948B-1728B52AA6E4}">
                <adec:decorative xmlns:adec="http://schemas.microsoft.com/office/drawing/2017/decorative" val="1"/>
              </a:ext>
            </a:extLst>
          </p:cNvPr>
          <p:cNvSpPr>
            <a:spLocks noGrp="1"/>
          </p:cNvSpPr>
          <p:nvPr>
            <p:ph type="body" sz="quarter" idx="13"/>
          </p:nvPr>
        </p:nvSpPr>
        <p:spPr>
          <a:xfrm>
            <a:off x="1770063" y="4014788"/>
            <a:ext cx="3724275" cy="2152650"/>
          </a:xfrm>
          <a:prstGeom prst="rect">
            <a:avLst/>
          </a:prstGeom>
        </p:spPr>
        <p:txBody>
          <a:bodyPr/>
          <a:lstStyle>
            <a:lvl1pPr marL="0" indent="0">
              <a:buFontTx/>
              <a:buNone/>
              <a:defRPr sz="1800">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fr-FR" dirty="0"/>
              <a:t>Modifier les styles du texte</a:t>
            </a:r>
            <a:endParaRPr lang="fr-BE" dirty="0"/>
          </a:p>
        </p:txBody>
      </p:sp>
    </p:spTree>
    <p:extLst>
      <p:ext uri="{BB962C8B-B14F-4D97-AF65-F5344CB8AC3E}">
        <p14:creationId xmlns:p14="http://schemas.microsoft.com/office/powerpoint/2010/main" val="40822550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C1A96C5A-3D4D-E76D-3A72-C630EB70D0CF}"/>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41C175A4-5A96-C9CA-78F7-7C8E7AB8AF00}"/>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62BFF9C-1A09-0755-E1B9-43498729A43C}"/>
              </a:ext>
            </a:extLst>
          </p:cNvPr>
          <p:cNvSpPr>
            <a:spLocks noGrp="1"/>
          </p:cNvSpPr>
          <p:nvPr>
            <p:ph type="sldNum" sz="quarter" idx="12"/>
          </p:nvPr>
        </p:nvSpPr>
        <p:spPr/>
        <p:txBody>
          <a:bodyPr/>
          <a:lstStyle/>
          <a:p>
            <a:fld id="{E3C3F044-543A-412E-A42E-7B62475FA835}" type="slidenum">
              <a:rPr lang="fr-BE" smtClean="0"/>
              <a:t>‹N°›</a:t>
            </a:fld>
            <a:endParaRPr lang="fr-BE"/>
          </a:p>
        </p:txBody>
      </p:sp>
      <p:sp>
        <p:nvSpPr>
          <p:cNvPr id="6" name="object 2">
            <a:extLst>
              <a:ext uri="{FF2B5EF4-FFF2-40B4-BE49-F238E27FC236}">
                <a16:creationId xmlns:a16="http://schemas.microsoft.com/office/drawing/2014/main" id="{313129DB-0A0A-3786-9BCF-A1C5B1111D13}"/>
              </a:ext>
            </a:extLst>
          </p:cNvPr>
          <p:cNvSpPr/>
          <p:nvPr userDrawn="1"/>
        </p:nvSpPr>
        <p:spPr>
          <a:xfrm>
            <a:off x="302475" y="5426202"/>
            <a:ext cx="11550015" cy="1066165"/>
          </a:xfrm>
          <a:custGeom>
            <a:avLst/>
            <a:gdLst/>
            <a:ahLst/>
            <a:cxnLst/>
            <a:rect l="l" t="t" r="r" b="b"/>
            <a:pathLst>
              <a:path w="11550015" h="1066164">
                <a:moveTo>
                  <a:pt x="11549888" y="0"/>
                </a:moveTo>
                <a:lnTo>
                  <a:pt x="0" y="0"/>
                </a:lnTo>
                <a:lnTo>
                  <a:pt x="0" y="1065618"/>
                </a:lnTo>
                <a:lnTo>
                  <a:pt x="11549888" y="1065618"/>
                </a:lnTo>
                <a:lnTo>
                  <a:pt x="11549888" y="0"/>
                </a:lnTo>
                <a:close/>
              </a:path>
            </a:pathLst>
          </a:custGeom>
          <a:solidFill>
            <a:srgbClr val="2E2E33"/>
          </a:solidFill>
        </p:spPr>
        <p:txBody>
          <a:bodyPr wrap="square" lIns="0" tIns="0" rIns="0" bIns="0" rtlCol="0"/>
          <a:lstStyle/>
          <a:p>
            <a:endParaRPr/>
          </a:p>
        </p:txBody>
      </p:sp>
      <p:sp>
        <p:nvSpPr>
          <p:cNvPr id="8" name="object 3">
            <a:extLst>
              <a:ext uri="{FF2B5EF4-FFF2-40B4-BE49-F238E27FC236}">
                <a16:creationId xmlns:a16="http://schemas.microsoft.com/office/drawing/2014/main" id="{543D9817-6F3A-2E36-2684-62939BDF2407}"/>
              </a:ext>
            </a:extLst>
          </p:cNvPr>
          <p:cNvSpPr/>
          <p:nvPr userDrawn="1"/>
        </p:nvSpPr>
        <p:spPr>
          <a:xfrm>
            <a:off x="6787958" y="571833"/>
            <a:ext cx="484505" cy="932180"/>
          </a:xfrm>
          <a:custGeom>
            <a:avLst/>
            <a:gdLst/>
            <a:ahLst/>
            <a:cxnLst/>
            <a:rect l="l" t="t" r="r" b="b"/>
            <a:pathLst>
              <a:path w="484504" h="932180">
                <a:moveTo>
                  <a:pt x="467232" y="0"/>
                </a:moveTo>
                <a:lnTo>
                  <a:pt x="0" y="923251"/>
                </a:lnTo>
                <a:lnTo>
                  <a:pt x="16675" y="931621"/>
                </a:lnTo>
                <a:lnTo>
                  <a:pt x="483882" y="8420"/>
                </a:lnTo>
                <a:lnTo>
                  <a:pt x="467232" y="0"/>
                </a:lnTo>
                <a:close/>
              </a:path>
            </a:pathLst>
          </a:custGeom>
          <a:solidFill>
            <a:srgbClr val="6D2A5A"/>
          </a:solidFill>
        </p:spPr>
        <p:txBody>
          <a:bodyPr wrap="square" lIns="0" tIns="0" rIns="0" bIns="0" rtlCol="0"/>
          <a:lstStyle/>
          <a:p>
            <a:endParaRPr/>
          </a:p>
        </p:txBody>
      </p:sp>
      <p:sp>
        <p:nvSpPr>
          <p:cNvPr id="9" name="object 4">
            <a:extLst>
              <a:ext uri="{FF2B5EF4-FFF2-40B4-BE49-F238E27FC236}">
                <a16:creationId xmlns:a16="http://schemas.microsoft.com/office/drawing/2014/main" id="{92C37051-46C5-C1F0-F1B9-D80E5BCC6C25}"/>
              </a:ext>
            </a:extLst>
          </p:cNvPr>
          <p:cNvSpPr txBox="1"/>
          <p:nvPr userDrawn="1"/>
        </p:nvSpPr>
        <p:spPr>
          <a:xfrm>
            <a:off x="1940726" y="703460"/>
            <a:ext cx="4749800" cy="604520"/>
          </a:xfrm>
          <a:prstGeom prst="rect">
            <a:avLst/>
          </a:prstGeom>
        </p:spPr>
        <p:txBody>
          <a:bodyPr vert="horz" wrap="square" lIns="0" tIns="12700" rIns="0" bIns="0" rtlCol="0">
            <a:spAutoFit/>
          </a:bodyPr>
          <a:lstStyle/>
          <a:p>
            <a:pPr marL="12700">
              <a:lnSpc>
                <a:spcPct val="100000"/>
              </a:lnSpc>
              <a:spcBef>
                <a:spcPts val="100"/>
              </a:spcBef>
            </a:pPr>
            <a:r>
              <a:rPr sz="3800" b="1" spc="100" dirty="0">
                <a:solidFill>
                  <a:srgbClr val="2E2E33"/>
                </a:solidFill>
                <a:latin typeface="Calibri"/>
                <a:cs typeface="Calibri"/>
              </a:rPr>
              <a:t>REPRÉSENTANTS</a:t>
            </a:r>
            <a:r>
              <a:rPr sz="3800" b="1" spc="145" dirty="0">
                <a:solidFill>
                  <a:srgbClr val="2E2E33"/>
                </a:solidFill>
                <a:latin typeface="Calibri"/>
                <a:cs typeface="Calibri"/>
              </a:rPr>
              <a:t> </a:t>
            </a:r>
            <a:r>
              <a:rPr sz="3800" b="1" spc="90" dirty="0">
                <a:solidFill>
                  <a:srgbClr val="2E2E33"/>
                </a:solidFill>
                <a:latin typeface="Calibri"/>
                <a:cs typeface="Calibri"/>
              </a:rPr>
              <a:t>ÉLUS</a:t>
            </a:r>
            <a:endParaRPr sz="3800">
              <a:latin typeface="Calibri"/>
              <a:cs typeface="Calibri"/>
            </a:endParaRPr>
          </a:p>
        </p:txBody>
      </p:sp>
      <p:sp>
        <p:nvSpPr>
          <p:cNvPr id="10" name="object 5" descr="$PPTXTitle">
            <a:extLst>
              <a:ext uri="{FF2B5EF4-FFF2-40B4-BE49-F238E27FC236}">
                <a16:creationId xmlns:a16="http://schemas.microsoft.com/office/drawing/2014/main" id="{AFE71BE2-9F74-9BBA-0BB3-DA913C491143}"/>
              </a:ext>
            </a:extLst>
          </p:cNvPr>
          <p:cNvSpPr txBox="1">
            <a:spLocks noGrp="1"/>
          </p:cNvSpPr>
          <p:nvPr>
            <p:ph type="title"/>
          </p:nvPr>
        </p:nvSpPr>
        <p:spPr>
          <a:xfrm>
            <a:off x="7368941" y="538360"/>
            <a:ext cx="2673350" cy="939800"/>
          </a:xfrm>
          <a:prstGeom prst="rect">
            <a:avLst/>
          </a:prstGeom>
        </p:spPr>
        <p:txBody>
          <a:bodyPr vert="horz" wrap="square" lIns="0" tIns="12700" rIns="0" bIns="0" rtlCol="0">
            <a:spAutoFit/>
          </a:bodyPr>
          <a:lstStyle/>
          <a:p>
            <a:pPr marL="27940">
              <a:lnSpc>
                <a:spcPct val="100000"/>
              </a:lnSpc>
              <a:spcBef>
                <a:spcPts val="100"/>
              </a:spcBef>
            </a:pPr>
            <a:r>
              <a:rPr sz="3000" spc="105" dirty="0"/>
              <a:t>FILIÈRE</a:t>
            </a:r>
            <a:endParaRPr sz="3000" dirty="0"/>
          </a:p>
          <a:p>
            <a:pPr marL="12700">
              <a:lnSpc>
                <a:spcPct val="100000"/>
              </a:lnSpc>
            </a:pPr>
            <a:r>
              <a:rPr sz="3000" spc="95" dirty="0"/>
              <a:t>VIANDE</a:t>
            </a:r>
            <a:r>
              <a:rPr sz="3000" spc="110" dirty="0"/>
              <a:t> </a:t>
            </a:r>
            <a:r>
              <a:rPr sz="3000" spc="70" dirty="0"/>
              <a:t>BOVINE</a:t>
            </a:r>
            <a:endParaRPr sz="3000" dirty="0"/>
          </a:p>
        </p:txBody>
      </p:sp>
      <p:grpSp>
        <p:nvGrpSpPr>
          <p:cNvPr id="11" name="object 6">
            <a:extLst>
              <a:ext uri="{FF2B5EF4-FFF2-40B4-BE49-F238E27FC236}">
                <a16:creationId xmlns:a16="http://schemas.microsoft.com/office/drawing/2014/main" id="{60190ED1-AB4D-A93E-FFEA-048277A350F4}"/>
              </a:ext>
            </a:extLst>
          </p:cNvPr>
          <p:cNvGrpSpPr/>
          <p:nvPr userDrawn="1"/>
        </p:nvGrpSpPr>
        <p:grpSpPr>
          <a:xfrm>
            <a:off x="10518874" y="5816844"/>
            <a:ext cx="875665" cy="153035"/>
            <a:chOff x="10518874" y="5816844"/>
            <a:chExt cx="875665" cy="153035"/>
          </a:xfrm>
        </p:grpSpPr>
        <p:pic>
          <p:nvPicPr>
            <p:cNvPr id="12" name="object 7">
              <a:extLst>
                <a:ext uri="{FF2B5EF4-FFF2-40B4-BE49-F238E27FC236}">
                  <a16:creationId xmlns:a16="http://schemas.microsoft.com/office/drawing/2014/main" id="{56AA3316-1830-C93D-495C-169E1D3E32DB}"/>
                </a:ext>
              </a:extLst>
            </p:cNvPr>
            <p:cNvPicPr/>
            <p:nvPr/>
          </p:nvPicPr>
          <p:blipFill>
            <a:blip r:embed="rId2" cstate="print"/>
            <a:stretch>
              <a:fillRect/>
            </a:stretch>
          </p:blipFill>
          <p:spPr>
            <a:xfrm>
              <a:off x="10518874" y="5854847"/>
              <a:ext cx="189007" cy="114731"/>
            </a:xfrm>
            <a:prstGeom prst="rect">
              <a:avLst/>
            </a:prstGeom>
          </p:spPr>
        </p:pic>
        <p:pic>
          <p:nvPicPr>
            <p:cNvPr id="13" name="object 8">
              <a:extLst>
                <a:ext uri="{FF2B5EF4-FFF2-40B4-BE49-F238E27FC236}">
                  <a16:creationId xmlns:a16="http://schemas.microsoft.com/office/drawing/2014/main" id="{44C7DE2A-60B6-A606-9912-FDB4C392289B}"/>
                </a:ext>
              </a:extLst>
            </p:cNvPr>
            <p:cNvPicPr/>
            <p:nvPr/>
          </p:nvPicPr>
          <p:blipFill>
            <a:blip r:embed="rId3" cstate="print"/>
            <a:stretch>
              <a:fillRect/>
            </a:stretch>
          </p:blipFill>
          <p:spPr>
            <a:xfrm>
              <a:off x="10730267" y="5816844"/>
              <a:ext cx="310642" cy="152642"/>
            </a:xfrm>
            <a:prstGeom prst="rect">
              <a:avLst/>
            </a:prstGeom>
          </p:spPr>
        </p:pic>
        <p:pic>
          <p:nvPicPr>
            <p:cNvPr id="14" name="object 9">
              <a:extLst>
                <a:ext uri="{FF2B5EF4-FFF2-40B4-BE49-F238E27FC236}">
                  <a16:creationId xmlns:a16="http://schemas.microsoft.com/office/drawing/2014/main" id="{734E3644-E705-D307-0EE4-7D95D5FFBE21}"/>
                </a:ext>
              </a:extLst>
            </p:cNvPr>
            <p:cNvPicPr/>
            <p:nvPr/>
          </p:nvPicPr>
          <p:blipFill>
            <a:blip r:embed="rId4" cstate="print"/>
            <a:stretch>
              <a:fillRect/>
            </a:stretch>
          </p:blipFill>
          <p:spPr>
            <a:xfrm>
              <a:off x="11068231" y="5855889"/>
              <a:ext cx="64706" cy="112280"/>
            </a:xfrm>
            <a:prstGeom prst="rect">
              <a:avLst/>
            </a:prstGeom>
          </p:spPr>
        </p:pic>
        <p:pic>
          <p:nvPicPr>
            <p:cNvPr id="15" name="object 10">
              <a:extLst>
                <a:ext uri="{FF2B5EF4-FFF2-40B4-BE49-F238E27FC236}">
                  <a16:creationId xmlns:a16="http://schemas.microsoft.com/office/drawing/2014/main" id="{58DE3A01-BF65-9570-C7E3-1487FECC317D}"/>
                </a:ext>
              </a:extLst>
            </p:cNvPr>
            <p:cNvPicPr/>
            <p:nvPr/>
          </p:nvPicPr>
          <p:blipFill>
            <a:blip r:embed="rId5" cstate="print"/>
            <a:stretch>
              <a:fillRect/>
            </a:stretch>
          </p:blipFill>
          <p:spPr>
            <a:xfrm>
              <a:off x="11173120" y="5845112"/>
              <a:ext cx="221231" cy="124470"/>
            </a:xfrm>
            <a:prstGeom prst="rect">
              <a:avLst/>
            </a:prstGeom>
          </p:spPr>
        </p:pic>
      </p:grpSp>
      <p:grpSp>
        <p:nvGrpSpPr>
          <p:cNvPr id="16" name="object 11">
            <a:extLst>
              <a:ext uri="{FF2B5EF4-FFF2-40B4-BE49-F238E27FC236}">
                <a16:creationId xmlns:a16="http://schemas.microsoft.com/office/drawing/2014/main" id="{F6857D3B-5161-10E9-E62D-E07A44757350}"/>
              </a:ext>
            </a:extLst>
          </p:cNvPr>
          <p:cNvGrpSpPr/>
          <p:nvPr userDrawn="1"/>
        </p:nvGrpSpPr>
        <p:grpSpPr>
          <a:xfrm>
            <a:off x="10518965" y="6034806"/>
            <a:ext cx="1085215" cy="118745"/>
            <a:chOff x="10518965" y="6034806"/>
            <a:chExt cx="1085215" cy="118745"/>
          </a:xfrm>
        </p:grpSpPr>
        <p:pic>
          <p:nvPicPr>
            <p:cNvPr id="17" name="object 12">
              <a:extLst>
                <a:ext uri="{FF2B5EF4-FFF2-40B4-BE49-F238E27FC236}">
                  <a16:creationId xmlns:a16="http://schemas.microsoft.com/office/drawing/2014/main" id="{D5EF438B-2D31-4A65-65E9-E6E56E25FEDC}"/>
                </a:ext>
              </a:extLst>
            </p:cNvPr>
            <p:cNvPicPr/>
            <p:nvPr/>
          </p:nvPicPr>
          <p:blipFill>
            <a:blip r:embed="rId6" cstate="print"/>
            <a:stretch>
              <a:fillRect/>
            </a:stretch>
          </p:blipFill>
          <p:spPr>
            <a:xfrm>
              <a:off x="10518965" y="6035902"/>
              <a:ext cx="71031" cy="115735"/>
            </a:xfrm>
            <a:prstGeom prst="rect">
              <a:avLst/>
            </a:prstGeom>
          </p:spPr>
        </p:pic>
        <p:pic>
          <p:nvPicPr>
            <p:cNvPr id="18" name="object 13">
              <a:extLst>
                <a:ext uri="{FF2B5EF4-FFF2-40B4-BE49-F238E27FC236}">
                  <a16:creationId xmlns:a16="http://schemas.microsoft.com/office/drawing/2014/main" id="{D13C1794-2CA4-7E4F-3588-258CEC604355}"/>
                </a:ext>
              </a:extLst>
            </p:cNvPr>
            <p:cNvPicPr/>
            <p:nvPr/>
          </p:nvPicPr>
          <p:blipFill>
            <a:blip r:embed="rId7" cstate="print"/>
            <a:stretch>
              <a:fillRect/>
            </a:stretch>
          </p:blipFill>
          <p:spPr>
            <a:xfrm>
              <a:off x="10613057" y="6034991"/>
              <a:ext cx="190657" cy="118228"/>
            </a:xfrm>
            <a:prstGeom prst="rect">
              <a:avLst/>
            </a:prstGeom>
          </p:spPr>
        </p:pic>
        <p:pic>
          <p:nvPicPr>
            <p:cNvPr id="19" name="object 14">
              <a:extLst>
                <a:ext uri="{FF2B5EF4-FFF2-40B4-BE49-F238E27FC236}">
                  <a16:creationId xmlns:a16="http://schemas.microsoft.com/office/drawing/2014/main" id="{0B386337-94BE-F056-7C76-02894F2CA860}"/>
                </a:ext>
              </a:extLst>
            </p:cNvPr>
            <p:cNvPicPr/>
            <p:nvPr/>
          </p:nvPicPr>
          <p:blipFill>
            <a:blip r:embed="rId8" cstate="print"/>
            <a:stretch>
              <a:fillRect/>
            </a:stretch>
          </p:blipFill>
          <p:spPr>
            <a:xfrm>
              <a:off x="10827508" y="6035352"/>
              <a:ext cx="93268" cy="117462"/>
            </a:xfrm>
            <a:prstGeom prst="rect">
              <a:avLst/>
            </a:prstGeom>
          </p:spPr>
        </p:pic>
        <p:pic>
          <p:nvPicPr>
            <p:cNvPr id="20" name="object 15">
              <a:extLst>
                <a:ext uri="{FF2B5EF4-FFF2-40B4-BE49-F238E27FC236}">
                  <a16:creationId xmlns:a16="http://schemas.microsoft.com/office/drawing/2014/main" id="{8E3A4C1E-FB63-D57D-0EC9-49538BD92686}"/>
                </a:ext>
              </a:extLst>
            </p:cNvPr>
            <p:cNvPicPr/>
            <p:nvPr/>
          </p:nvPicPr>
          <p:blipFill>
            <a:blip r:embed="rId9" cstate="print"/>
            <a:stretch>
              <a:fillRect/>
            </a:stretch>
          </p:blipFill>
          <p:spPr>
            <a:xfrm>
              <a:off x="10941095" y="6036038"/>
              <a:ext cx="86728" cy="116776"/>
            </a:xfrm>
            <a:prstGeom prst="rect">
              <a:avLst/>
            </a:prstGeom>
          </p:spPr>
        </p:pic>
        <p:pic>
          <p:nvPicPr>
            <p:cNvPr id="21" name="object 16">
              <a:extLst>
                <a:ext uri="{FF2B5EF4-FFF2-40B4-BE49-F238E27FC236}">
                  <a16:creationId xmlns:a16="http://schemas.microsoft.com/office/drawing/2014/main" id="{6FEEEFC8-8215-C00A-AE1A-D294AA2AEDC5}"/>
                </a:ext>
              </a:extLst>
            </p:cNvPr>
            <p:cNvPicPr/>
            <p:nvPr/>
          </p:nvPicPr>
          <p:blipFill>
            <a:blip r:embed="rId10" cstate="print"/>
            <a:stretch>
              <a:fillRect/>
            </a:stretch>
          </p:blipFill>
          <p:spPr>
            <a:xfrm>
              <a:off x="11048188" y="6035123"/>
              <a:ext cx="172477" cy="117690"/>
            </a:xfrm>
            <a:prstGeom prst="rect">
              <a:avLst/>
            </a:prstGeom>
          </p:spPr>
        </p:pic>
        <p:pic>
          <p:nvPicPr>
            <p:cNvPr id="22" name="object 17">
              <a:extLst>
                <a:ext uri="{FF2B5EF4-FFF2-40B4-BE49-F238E27FC236}">
                  <a16:creationId xmlns:a16="http://schemas.microsoft.com/office/drawing/2014/main" id="{72C929E3-B583-7407-BEF3-63C3BAD7072B}"/>
                </a:ext>
              </a:extLst>
            </p:cNvPr>
            <p:cNvPicPr/>
            <p:nvPr/>
          </p:nvPicPr>
          <p:blipFill>
            <a:blip r:embed="rId11" cstate="print"/>
            <a:stretch>
              <a:fillRect/>
            </a:stretch>
          </p:blipFill>
          <p:spPr>
            <a:xfrm>
              <a:off x="11241360" y="6036038"/>
              <a:ext cx="170746" cy="116776"/>
            </a:xfrm>
            <a:prstGeom prst="rect">
              <a:avLst/>
            </a:prstGeom>
          </p:spPr>
        </p:pic>
        <p:pic>
          <p:nvPicPr>
            <p:cNvPr id="23" name="object 18">
              <a:extLst>
                <a:ext uri="{FF2B5EF4-FFF2-40B4-BE49-F238E27FC236}">
                  <a16:creationId xmlns:a16="http://schemas.microsoft.com/office/drawing/2014/main" id="{6517795F-25B4-3538-B7AC-D09562267810}"/>
                </a:ext>
              </a:extLst>
            </p:cNvPr>
            <p:cNvPicPr/>
            <p:nvPr/>
          </p:nvPicPr>
          <p:blipFill>
            <a:blip r:embed="rId12" cstate="print"/>
            <a:stretch>
              <a:fillRect/>
            </a:stretch>
          </p:blipFill>
          <p:spPr>
            <a:xfrm>
              <a:off x="11442586" y="6034806"/>
              <a:ext cx="161450" cy="118413"/>
            </a:xfrm>
            <a:prstGeom prst="rect">
              <a:avLst/>
            </a:prstGeom>
          </p:spPr>
        </p:pic>
      </p:grpSp>
      <p:grpSp>
        <p:nvGrpSpPr>
          <p:cNvPr id="24" name="object 19">
            <a:extLst>
              <a:ext uri="{FF2B5EF4-FFF2-40B4-BE49-F238E27FC236}">
                <a16:creationId xmlns:a16="http://schemas.microsoft.com/office/drawing/2014/main" id="{81BB4117-8207-2226-EF99-A231D36A2383}"/>
              </a:ext>
            </a:extLst>
          </p:cNvPr>
          <p:cNvGrpSpPr/>
          <p:nvPr userDrawn="1"/>
        </p:nvGrpSpPr>
        <p:grpSpPr>
          <a:xfrm>
            <a:off x="9883303" y="5704701"/>
            <a:ext cx="564515" cy="559435"/>
            <a:chOff x="9883303" y="5704701"/>
            <a:chExt cx="564515" cy="559435"/>
          </a:xfrm>
        </p:grpSpPr>
        <p:sp>
          <p:nvSpPr>
            <p:cNvPr id="25" name="object 20">
              <a:extLst>
                <a:ext uri="{FF2B5EF4-FFF2-40B4-BE49-F238E27FC236}">
                  <a16:creationId xmlns:a16="http://schemas.microsoft.com/office/drawing/2014/main" id="{D3980BA2-451C-026F-A781-073A87095038}"/>
                </a:ext>
              </a:extLst>
            </p:cNvPr>
            <p:cNvSpPr/>
            <p:nvPr/>
          </p:nvSpPr>
          <p:spPr>
            <a:xfrm>
              <a:off x="9883292" y="5704712"/>
              <a:ext cx="560705" cy="492759"/>
            </a:xfrm>
            <a:custGeom>
              <a:avLst/>
              <a:gdLst/>
              <a:ahLst/>
              <a:cxnLst/>
              <a:rect l="l" t="t" r="r" b="b"/>
              <a:pathLst>
                <a:path w="560704" h="492760">
                  <a:moveTo>
                    <a:pt x="543407" y="174002"/>
                  </a:moveTo>
                  <a:lnTo>
                    <a:pt x="521271" y="131203"/>
                  </a:lnTo>
                  <a:lnTo>
                    <a:pt x="492671" y="93446"/>
                  </a:lnTo>
                  <a:lnTo>
                    <a:pt x="458431" y="61290"/>
                  </a:lnTo>
                  <a:lnTo>
                    <a:pt x="419417" y="35306"/>
                  </a:lnTo>
                  <a:lnTo>
                    <a:pt x="376478" y="16052"/>
                  </a:lnTo>
                  <a:lnTo>
                    <a:pt x="330454" y="4089"/>
                  </a:lnTo>
                  <a:lnTo>
                    <a:pt x="282181" y="0"/>
                  </a:lnTo>
                  <a:lnTo>
                    <a:pt x="236397" y="3683"/>
                  </a:lnTo>
                  <a:lnTo>
                    <a:pt x="192963" y="14338"/>
                  </a:lnTo>
                  <a:lnTo>
                    <a:pt x="152463" y="31356"/>
                  </a:lnTo>
                  <a:lnTo>
                    <a:pt x="115481" y="54178"/>
                  </a:lnTo>
                  <a:lnTo>
                    <a:pt x="82600" y="82232"/>
                  </a:lnTo>
                  <a:lnTo>
                    <a:pt x="54394" y="114909"/>
                  </a:lnTo>
                  <a:lnTo>
                    <a:pt x="31457" y="151676"/>
                  </a:lnTo>
                  <a:lnTo>
                    <a:pt x="14351" y="191909"/>
                  </a:lnTo>
                  <a:lnTo>
                    <a:pt x="3683" y="235064"/>
                  </a:lnTo>
                  <a:lnTo>
                    <a:pt x="0" y="280555"/>
                  </a:lnTo>
                  <a:lnTo>
                    <a:pt x="1155" y="305701"/>
                  </a:lnTo>
                  <a:lnTo>
                    <a:pt x="4559" y="330581"/>
                  </a:lnTo>
                  <a:lnTo>
                    <a:pt x="10198" y="355079"/>
                  </a:lnTo>
                  <a:lnTo>
                    <a:pt x="18034" y="379018"/>
                  </a:lnTo>
                  <a:lnTo>
                    <a:pt x="25044" y="369455"/>
                  </a:lnTo>
                  <a:lnTo>
                    <a:pt x="32372" y="360133"/>
                  </a:lnTo>
                  <a:lnTo>
                    <a:pt x="67678" y="322783"/>
                  </a:lnTo>
                  <a:lnTo>
                    <a:pt x="110413" y="287515"/>
                  </a:lnTo>
                  <a:lnTo>
                    <a:pt x="133311" y="271830"/>
                  </a:lnTo>
                  <a:lnTo>
                    <a:pt x="130835" y="265925"/>
                  </a:lnTo>
                  <a:lnTo>
                    <a:pt x="128803" y="259854"/>
                  </a:lnTo>
                  <a:lnTo>
                    <a:pt x="127228" y="253657"/>
                  </a:lnTo>
                  <a:lnTo>
                    <a:pt x="94729" y="256781"/>
                  </a:lnTo>
                  <a:lnTo>
                    <a:pt x="88430" y="251650"/>
                  </a:lnTo>
                  <a:lnTo>
                    <a:pt x="85712" y="223926"/>
                  </a:lnTo>
                  <a:lnTo>
                    <a:pt x="90893" y="217652"/>
                  </a:lnTo>
                  <a:lnTo>
                    <a:pt x="123380" y="214503"/>
                  </a:lnTo>
                  <a:lnTo>
                    <a:pt x="123990" y="207289"/>
                  </a:lnTo>
                  <a:lnTo>
                    <a:pt x="125006" y="200126"/>
                  </a:lnTo>
                  <a:lnTo>
                    <a:pt x="126403" y="193027"/>
                  </a:lnTo>
                  <a:lnTo>
                    <a:pt x="128181" y="186016"/>
                  </a:lnTo>
                  <a:lnTo>
                    <a:pt x="98463" y="172580"/>
                  </a:lnTo>
                  <a:lnTo>
                    <a:pt x="95592" y="164985"/>
                  </a:lnTo>
                  <a:lnTo>
                    <a:pt x="107200" y="139458"/>
                  </a:lnTo>
                  <a:lnTo>
                    <a:pt x="114782" y="136525"/>
                  </a:lnTo>
                  <a:lnTo>
                    <a:pt x="144703" y="149923"/>
                  </a:lnTo>
                  <a:lnTo>
                    <a:pt x="148818" y="143979"/>
                  </a:lnTo>
                  <a:lnTo>
                    <a:pt x="153250" y="138277"/>
                  </a:lnTo>
                  <a:lnTo>
                    <a:pt x="157975" y="132829"/>
                  </a:lnTo>
                  <a:lnTo>
                    <a:pt x="163004" y="127647"/>
                  </a:lnTo>
                  <a:lnTo>
                    <a:pt x="144284" y="101384"/>
                  </a:lnTo>
                  <a:lnTo>
                    <a:pt x="145605" y="93510"/>
                  </a:lnTo>
                  <a:lnTo>
                    <a:pt x="168490" y="77216"/>
                  </a:lnTo>
                  <a:lnTo>
                    <a:pt x="176542" y="78562"/>
                  </a:lnTo>
                  <a:lnTo>
                    <a:pt x="195554" y="104965"/>
                  </a:lnTo>
                  <a:lnTo>
                    <a:pt x="202120" y="101841"/>
                  </a:lnTo>
                  <a:lnTo>
                    <a:pt x="208851" y="99110"/>
                  </a:lnTo>
                  <a:lnTo>
                    <a:pt x="215734" y="96774"/>
                  </a:lnTo>
                  <a:lnTo>
                    <a:pt x="222732" y="94830"/>
                  </a:lnTo>
                  <a:lnTo>
                    <a:pt x="219595" y="62572"/>
                  </a:lnTo>
                  <a:lnTo>
                    <a:pt x="224739" y="56311"/>
                  </a:lnTo>
                  <a:lnTo>
                    <a:pt x="252717" y="53568"/>
                  </a:lnTo>
                  <a:lnTo>
                    <a:pt x="259016" y="58737"/>
                  </a:lnTo>
                  <a:lnTo>
                    <a:pt x="262178" y="91008"/>
                  </a:lnTo>
                  <a:lnTo>
                    <a:pt x="269443" y="91541"/>
                  </a:lnTo>
                  <a:lnTo>
                    <a:pt x="276656" y="92481"/>
                  </a:lnTo>
                  <a:lnTo>
                    <a:pt x="283806" y="93814"/>
                  </a:lnTo>
                  <a:lnTo>
                    <a:pt x="290880" y="95554"/>
                  </a:lnTo>
                  <a:lnTo>
                    <a:pt x="304393" y="66040"/>
                  </a:lnTo>
                  <a:lnTo>
                    <a:pt x="312013" y="63195"/>
                  </a:lnTo>
                  <a:lnTo>
                    <a:pt x="337870" y="74790"/>
                  </a:lnTo>
                  <a:lnTo>
                    <a:pt x="340741" y="82397"/>
                  </a:lnTo>
                  <a:lnTo>
                    <a:pt x="327253" y="112141"/>
                  </a:lnTo>
                  <a:lnTo>
                    <a:pt x="333248" y="116205"/>
                  </a:lnTo>
                  <a:lnTo>
                    <a:pt x="338988" y="120599"/>
                  </a:lnTo>
                  <a:lnTo>
                    <a:pt x="344474" y="125310"/>
                  </a:lnTo>
                  <a:lnTo>
                    <a:pt x="349681" y="130327"/>
                  </a:lnTo>
                  <a:lnTo>
                    <a:pt x="376301" y="111442"/>
                  </a:lnTo>
                  <a:lnTo>
                    <a:pt x="384340" y="112763"/>
                  </a:lnTo>
                  <a:lnTo>
                    <a:pt x="400773" y="135597"/>
                  </a:lnTo>
                  <a:lnTo>
                    <a:pt x="399415" y="143611"/>
                  </a:lnTo>
                  <a:lnTo>
                    <a:pt x="372846" y="162471"/>
                  </a:lnTo>
                  <a:lnTo>
                    <a:pt x="375373" y="167436"/>
                  </a:lnTo>
                  <a:lnTo>
                    <a:pt x="377571" y="172567"/>
                  </a:lnTo>
                  <a:lnTo>
                    <a:pt x="379425" y="177825"/>
                  </a:lnTo>
                  <a:lnTo>
                    <a:pt x="403390" y="174244"/>
                  </a:lnTo>
                  <a:lnTo>
                    <a:pt x="427469" y="171653"/>
                  </a:lnTo>
                  <a:lnTo>
                    <a:pt x="451637" y="170065"/>
                  </a:lnTo>
                  <a:lnTo>
                    <a:pt x="475856" y="169456"/>
                  </a:lnTo>
                  <a:lnTo>
                    <a:pt x="492798" y="169672"/>
                  </a:lnTo>
                  <a:lnTo>
                    <a:pt x="509714" y="170510"/>
                  </a:lnTo>
                  <a:lnTo>
                    <a:pt x="526592" y="171945"/>
                  </a:lnTo>
                  <a:lnTo>
                    <a:pt x="543407" y="174002"/>
                  </a:lnTo>
                  <a:close/>
                </a:path>
                <a:path w="560704" h="492760">
                  <a:moveTo>
                    <a:pt x="560197" y="231686"/>
                  </a:moveTo>
                  <a:lnTo>
                    <a:pt x="516293" y="207530"/>
                  </a:lnTo>
                  <a:lnTo>
                    <a:pt x="475945" y="205816"/>
                  </a:lnTo>
                  <a:lnTo>
                    <a:pt x="431431" y="207911"/>
                  </a:lnTo>
                  <a:lnTo>
                    <a:pt x="387248" y="213321"/>
                  </a:lnTo>
                  <a:lnTo>
                    <a:pt x="343598" y="222021"/>
                  </a:lnTo>
                  <a:lnTo>
                    <a:pt x="300672" y="233959"/>
                  </a:lnTo>
                  <a:lnTo>
                    <a:pt x="246773" y="253441"/>
                  </a:lnTo>
                  <a:lnTo>
                    <a:pt x="196532" y="276910"/>
                  </a:lnTo>
                  <a:lnTo>
                    <a:pt x="150660" y="303949"/>
                  </a:lnTo>
                  <a:lnTo>
                    <a:pt x="109855" y="334137"/>
                  </a:lnTo>
                  <a:lnTo>
                    <a:pt x="74828" y="367055"/>
                  </a:lnTo>
                  <a:lnTo>
                    <a:pt x="44919" y="404520"/>
                  </a:lnTo>
                  <a:lnTo>
                    <a:pt x="36474" y="418096"/>
                  </a:lnTo>
                  <a:lnTo>
                    <a:pt x="49377" y="438645"/>
                  </a:lnTo>
                  <a:lnTo>
                    <a:pt x="63995" y="457974"/>
                  </a:lnTo>
                  <a:lnTo>
                    <a:pt x="80225" y="475983"/>
                  </a:lnTo>
                  <a:lnTo>
                    <a:pt x="97980" y="492556"/>
                  </a:lnTo>
                  <a:lnTo>
                    <a:pt x="105537" y="479425"/>
                  </a:lnTo>
                  <a:lnTo>
                    <a:pt x="109829" y="472833"/>
                  </a:lnTo>
                  <a:lnTo>
                    <a:pt x="135851" y="437286"/>
                  </a:lnTo>
                  <a:lnTo>
                    <a:pt x="166547" y="403352"/>
                  </a:lnTo>
                  <a:lnTo>
                    <a:pt x="201510" y="371373"/>
                  </a:lnTo>
                  <a:lnTo>
                    <a:pt x="240372" y="341680"/>
                  </a:lnTo>
                  <a:lnTo>
                    <a:pt x="282714" y="314604"/>
                  </a:lnTo>
                  <a:lnTo>
                    <a:pt x="328129" y="290461"/>
                  </a:lnTo>
                  <a:lnTo>
                    <a:pt x="374611" y="270281"/>
                  </a:lnTo>
                  <a:lnTo>
                    <a:pt x="421436" y="254215"/>
                  </a:lnTo>
                  <a:lnTo>
                    <a:pt x="468223" y="242379"/>
                  </a:lnTo>
                  <a:lnTo>
                    <a:pt x="514604" y="234848"/>
                  </a:lnTo>
                  <a:lnTo>
                    <a:pt x="560197" y="231686"/>
                  </a:lnTo>
                  <a:close/>
                </a:path>
              </a:pathLst>
            </a:custGeom>
            <a:solidFill>
              <a:srgbClr val="FFFFFF"/>
            </a:solidFill>
          </p:spPr>
          <p:txBody>
            <a:bodyPr wrap="square" lIns="0" tIns="0" rIns="0" bIns="0" rtlCol="0"/>
            <a:lstStyle/>
            <a:p>
              <a:endParaRPr/>
            </a:p>
          </p:txBody>
        </p:sp>
        <p:pic>
          <p:nvPicPr>
            <p:cNvPr id="26" name="object 21">
              <a:extLst>
                <a:ext uri="{FF2B5EF4-FFF2-40B4-BE49-F238E27FC236}">
                  <a16:creationId xmlns:a16="http://schemas.microsoft.com/office/drawing/2014/main" id="{9218928F-B725-48D8-A324-4F8A6E128A06}"/>
                </a:ext>
              </a:extLst>
            </p:cNvPr>
            <p:cNvPicPr/>
            <p:nvPr/>
          </p:nvPicPr>
          <p:blipFill>
            <a:blip r:embed="rId13" cstate="print"/>
            <a:stretch>
              <a:fillRect/>
            </a:stretch>
          </p:blipFill>
          <p:spPr>
            <a:xfrm>
              <a:off x="10192574" y="6086944"/>
              <a:ext cx="235826" cy="177101"/>
            </a:xfrm>
            <a:prstGeom prst="rect">
              <a:avLst/>
            </a:prstGeom>
          </p:spPr>
        </p:pic>
        <p:sp>
          <p:nvSpPr>
            <p:cNvPr id="27" name="object 22">
              <a:extLst>
                <a:ext uri="{FF2B5EF4-FFF2-40B4-BE49-F238E27FC236}">
                  <a16:creationId xmlns:a16="http://schemas.microsoft.com/office/drawing/2014/main" id="{9CC9EEB1-25B1-A7EA-9315-DF3115083FCD}"/>
                </a:ext>
              </a:extLst>
            </p:cNvPr>
            <p:cNvSpPr/>
            <p:nvPr/>
          </p:nvSpPr>
          <p:spPr>
            <a:xfrm>
              <a:off x="10018539" y="5981814"/>
              <a:ext cx="429259" cy="276860"/>
            </a:xfrm>
            <a:custGeom>
              <a:avLst/>
              <a:gdLst/>
              <a:ahLst/>
              <a:cxnLst/>
              <a:rect l="l" t="t" r="r" b="b"/>
              <a:pathLst>
                <a:path w="429259" h="276860">
                  <a:moveTo>
                    <a:pt x="429171" y="0"/>
                  </a:moveTo>
                  <a:lnTo>
                    <a:pt x="376432" y="4025"/>
                  </a:lnTo>
                  <a:lnTo>
                    <a:pt x="321998" y="14617"/>
                  </a:lnTo>
                  <a:lnTo>
                    <a:pt x="267093" y="31468"/>
                  </a:lnTo>
                  <a:lnTo>
                    <a:pt x="212940" y="54267"/>
                  </a:lnTo>
                  <a:lnTo>
                    <a:pt x="163099" y="81182"/>
                  </a:lnTo>
                  <a:lnTo>
                    <a:pt x="117564" y="111773"/>
                  </a:lnTo>
                  <a:lnTo>
                    <a:pt x="76965" y="145517"/>
                  </a:lnTo>
                  <a:lnTo>
                    <a:pt x="41927" y="181891"/>
                  </a:lnTo>
                  <a:lnTo>
                    <a:pt x="13080" y="220370"/>
                  </a:lnTo>
                  <a:lnTo>
                    <a:pt x="0" y="242506"/>
                  </a:lnTo>
                  <a:lnTo>
                    <a:pt x="20231" y="253693"/>
                  </a:lnTo>
                  <a:lnTo>
                    <a:pt x="41287" y="263164"/>
                  </a:lnTo>
                  <a:lnTo>
                    <a:pt x="63057" y="270876"/>
                  </a:lnTo>
                  <a:lnTo>
                    <a:pt x="85432" y="276783"/>
                  </a:lnTo>
                  <a:lnTo>
                    <a:pt x="111607" y="236310"/>
                  </a:lnTo>
                  <a:lnTo>
                    <a:pt x="141189" y="198403"/>
                  </a:lnTo>
                  <a:lnTo>
                    <a:pt x="173985" y="163268"/>
                  </a:lnTo>
                  <a:lnTo>
                    <a:pt x="209803" y="131110"/>
                  </a:lnTo>
                  <a:lnTo>
                    <a:pt x="248450" y="102133"/>
                  </a:lnTo>
                  <a:lnTo>
                    <a:pt x="290562" y="75320"/>
                  </a:lnTo>
                  <a:lnTo>
                    <a:pt x="334824" y="52381"/>
                  </a:lnTo>
                  <a:lnTo>
                    <a:pt x="380964" y="33442"/>
                  </a:lnTo>
                  <a:lnTo>
                    <a:pt x="428713" y="18630"/>
                  </a:lnTo>
                  <a:lnTo>
                    <a:pt x="429171" y="8394"/>
                  </a:lnTo>
                  <a:lnTo>
                    <a:pt x="429171" y="0"/>
                  </a:lnTo>
                  <a:close/>
                </a:path>
              </a:pathLst>
            </a:custGeom>
            <a:solidFill>
              <a:srgbClr val="FFFFFF"/>
            </a:solidFill>
          </p:spPr>
          <p:txBody>
            <a:bodyPr wrap="square" lIns="0" tIns="0" rIns="0" bIns="0" rtlCol="0"/>
            <a:lstStyle/>
            <a:p>
              <a:endParaRPr/>
            </a:p>
          </p:txBody>
        </p:sp>
      </p:grpSp>
      <p:grpSp>
        <p:nvGrpSpPr>
          <p:cNvPr id="28" name="object 23">
            <a:extLst>
              <a:ext uri="{FF2B5EF4-FFF2-40B4-BE49-F238E27FC236}">
                <a16:creationId xmlns:a16="http://schemas.microsoft.com/office/drawing/2014/main" id="{0601CC65-583C-6CE3-2A2B-0446B8121676}"/>
              </a:ext>
            </a:extLst>
          </p:cNvPr>
          <p:cNvGrpSpPr/>
          <p:nvPr userDrawn="1"/>
        </p:nvGrpSpPr>
        <p:grpSpPr>
          <a:xfrm>
            <a:off x="11115780" y="243847"/>
            <a:ext cx="736600" cy="803910"/>
            <a:chOff x="11115780" y="243847"/>
            <a:chExt cx="736600" cy="803910"/>
          </a:xfrm>
        </p:grpSpPr>
        <p:sp>
          <p:nvSpPr>
            <p:cNvPr id="29" name="object 24">
              <a:extLst>
                <a:ext uri="{FF2B5EF4-FFF2-40B4-BE49-F238E27FC236}">
                  <a16:creationId xmlns:a16="http://schemas.microsoft.com/office/drawing/2014/main" id="{4F06B70B-34E5-5FC9-11D8-5C8EDE8A5796}"/>
                </a:ext>
              </a:extLst>
            </p:cNvPr>
            <p:cNvSpPr/>
            <p:nvPr/>
          </p:nvSpPr>
          <p:spPr>
            <a:xfrm>
              <a:off x="11115780" y="243847"/>
              <a:ext cx="736600" cy="803910"/>
            </a:xfrm>
            <a:custGeom>
              <a:avLst/>
              <a:gdLst/>
              <a:ahLst/>
              <a:cxnLst/>
              <a:rect l="l" t="t" r="r" b="b"/>
              <a:pathLst>
                <a:path w="736600" h="803910">
                  <a:moveTo>
                    <a:pt x="368301" y="0"/>
                  </a:moveTo>
                  <a:lnTo>
                    <a:pt x="329311" y="5086"/>
                  </a:lnTo>
                  <a:lnTo>
                    <a:pt x="292366" y="20345"/>
                  </a:lnTo>
                  <a:lnTo>
                    <a:pt x="75946" y="145300"/>
                  </a:lnTo>
                  <a:lnTo>
                    <a:pt x="44250" y="169665"/>
                  </a:lnTo>
                  <a:lnTo>
                    <a:pt x="20346" y="200890"/>
                  </a:lnTo>
                  <a:lnTo>
                    <a:pt x="5256" y="237203"/>
                  </a:lnTo>
                  <a:lnTo>
                    <a:pt x="0" y="276834"/>
                  </a:lnTo>
                  <a:lnTo>
                    <a:pt x="0" y="526732"/>
                  </a:lnTo>
                  <a:lnTo>
                    <a:pt x="5256" y="566363"/>
                  </a:lnTo>
                  <a:lnTo>
                    <a:pt x="20346" y="602675"/>
                  </a:lnTo>
                  <a:lnTo>
                    <a:pt x="44250" y="633895"/>
                  </a:lnTo>
                  <a:lnTo>
                    <a:pt x="75946" y="658253"/>
                  </a:lnTo>
                  <a:lnTo>
                    <a:pt x="292366" y="783208"/>
                  </a:lnTo>
                  <a:lnTo>
                    <a:pt x="329311" y="798475"/>
                  </a:lnTo>
                  <a:lnTo>
                    <a:pt x="368301" y="803563"/>
                  </a:lnTo>
                  <a:lnTo>
                    <a:pt x="407293" y="798475"/>
                  </a:lnTo>
                  <a:lnTo>
                    <a:pt x="444246" y="783208"/>
                  </a:lnTo>
                  <a:lnTo>
                    <a:pt x="660666" y="658253"/>
                  </a:lnTo>
                  <a:lnTo>
                    <a:pt x="692347" y="633895"/>
                  </a:lnTo>
                  <a:lnTo>
                    <a:pt x="716243" y="602675"/>
                  </a:lnTo>
                  <a:lnTo>
                    <a:pt x="731330" y="566363"/>
                  </a:lnTo>
                  <a:lnTo>
                    <a:pt x="736587" y="526732"/>
                  </a:lnTo>
                  <a:lnTo>
                    <a:pt x="736587" y="276834"/>
                  </a:lnTo>
                  <a:lnTo>
                    <a:pt x="731330" y="237203"/>
                  </a:lnTo>
                  <a:lnTo>
                    <a:pt x="716243" y="200890"/>
                  </a:lnTo>
                  <a:lnTo>
                    <a:pt x="692347" y="169665"/>
                  </a:lnTo>
                  <a:lnTo>
                    <a:pt x="660666" y="145300"/>
                  </a:lnTo>
                  <a:lnTo>
                    <a:pt x="444246" y="20345"/>
                  </a:lnTo>
                  <a:lnTo>
                    <a:pt x="407293" y="5086"/>
                  </a:lnTo>
                  <a:lnTo>
                    <a:pt x="368301" y="0"/>
                  </a:lnTo>
                  <a:close/>
                </a:path>
              </a:pathLst>
            </a:custGeom>
            <a:solidFill>
              <a:srgbClr val="6D2A5A"/>
            </a:solidFill>
          </p:spPr>
          <p:txBody>
            <a:bodyPr wrap="square" lIns="0" tIns="0" rIns="0" bIns="0" rtlCol="0"/>
            <a:lstStyle/>
            <a:p>
              <a:endParaRPr/>
            </a:p>
          </p:txBody>
        </p:sp>
        <p:sp>
          <p:nvSpPr>
            <p:cNvPr id="30" name="object 25">
              <a:extLst>
                <a:ext uri="{FF2B5EF4-FFF2-40B4-BE49-F238E27FC236}">
                  <a16:creationId xmlns:a16="http://schemas.microsoft.com/office/drawing/2014/main" id="{FC3FCC54-0E30-89CC-E0A2-9915178A053C}"/>
                </a:ext>
              </a:extLst>
            </p:cNvPr>
            <p:cNvSpPr/>
            <p:nvPr/>
          </p:nvSpPr>
          <p:spPr>
            <a:xfrm>
              <a:off x="11213529" y="509256"/>
              <a:ext cx="547370" cy="317500"/>
            </a:xfrm>
            <a:custGeom>
              <a:avLst/>
              <a:gdLst/>
              <a:ahLst/>
              <a:cxnLst/>
              <a:rect l="l" t="t" r="r" b="b"/>
              <a:pathLst>
                <a:path w="547370" h="317500">
                  <a:moveTo>
                    <a:pt x="546887" y="109118"/>
                  </a:moveTo>
                  <a:lnTo>
                    <a:pt x="533488" y="65087"/>
                  </a:lnTo>
                  <a:lnTo>
                    <a:pt x="511276" y="27203"/>
                  </a:lnTo>
                  <a:lnTo>
                    <a:pt x="488175" y="18630"/>
                  </a:lnTo>
                  <a:lnTo>
                    <a:pt x="488200" y="18783"/>
                  </a:lnTo>
                  <a:lnTo>
                    <a:pt x="486752" y="16510"/>
                  </a:lnTo>
                  <a:lnTo>
                    <a:pt x="482511" y="13970"/>
                  </a:lnTo>
                  <a:lnTo>
                    <a:pt x="467664" y="5080"/>
                  </a:lnTo>
                  <a:lnTo>
                    <a:pt x="463473" y="3810"/>
                  </a:lnTo>
                  <a:lnTo>
                    <a:pt x="451993" y="1270"/>
                  </a:lnTo>
                  <a:lnTo>
                    <a:pt x="443788" y="0"/>
                  </a:lnTo>
                  <a:lnTo>
                    <a:pt x="427342" y="0"/>
                  </a:lnTo>
                  <a:lnTo>
                    <a:pt x="418261" y="1270"/>
                  </a:lnTo>
                  <a:lnTo>
                    <a:pt x="410616" y="1270"/>
                  </a:lnTo>
                  <a:lnTo>
                    <a:pt x="405345" y="0"/>
                  </a:lnTo>
                  <a:lnTo>
                    <a:pt x="400837" y="0"/>
                  </a:lnTo>
                  <a:lnTo>
                    <a:pt x="394792" y="1270"/>
                  </a:lnTo>
                  <a:lnTo>
                    <a:pt x="384898" y="2540"/>
                  </a:lnTo>
                  <a:lnTo>
                    <a:pt x="350545" y="6350"/>
                  </a:lnTo>
                  <a:lnTo>
                    <a:pt x="290918" y="10160"/>
                  </a:lnTo>
                  <a:lnTo>
                    <a:pt x="205613" y="13970"/>
                  </a:lnTo>
                  <a:lnTo>
                    <a:pt x="200609" y="13970"/>
                  </a:lnTo>
                  <a:lnTo>
                    <a:pt x="193344" y="12700"/>
                  </a:lnTo>
                  <a:lnTo>
                    <a:pt x="183642" y="11430"/>
                  </a:lnTo>
                  <a:lnTo>
                    <a:pt x="171323" y="10160"/>
                  </a:lnTo>
                  <a:lnTo>
                    <a:pt x="158889" y="11430"/>
                  </a:lnTo>
                  <a:lnTo>
                    <a:pt x="149047" y="15240"/>
                  </a:lnTo>
                  <a:lnTo>
                    <a:pt x="141859" y="19050"/>
                  </a:lnTo>
                  <a:lnTo>
                    <a:pt x="137401" y="21590"/>
                  </a:lnTo>
                  <a:lnTo>
                    <a:pt x="130949" y="22860"/>
                  </a:lnTo>
                  <a:lnTo>
                    <a:pt x="104216" y="22860"/>
                  </a:lnTo>
                  <a:lnTo>
                    <a:pt x="100876" y="24130"/>
                  </a:lnTo>
                  <a:lnTo>
                    <a:pt x="98259" y="24130"/>
                  </a:lnTo>
                  <a:lnTo>
                    <a:pt x="98755" y="19050"/>
                  </a:lnTo>
                  <a:lnTo>
                    <a:pt x="98869" y="17780"/>
                  </a:lnTo>
                  <a:lnTo>
                    <a:pt x="98996" y="16510"/>
                  </a:lnTo>
                  <a:lnTo>
                    <a:pt x="106083" y="15240"/>
                  </a:lnTo>
                  <a:lnTo>
                    <a:pt x="113169" y="13970"/>
                  </a:lnTo>
                  <a:lnTo>
                    <a:pt x="113169" y="12700"/>
                  </a:lnTo>
                  <a:lnTo>
                    <a:pt x="113169" y="6350"/>
                  </a:lnTo>
                  <a:lnTo>
                    <a:pt x="98259" y="6350"/>
                  </a:lnTo>
                  <a:lnTo>
                    <a:pt x="94907" y="1270"/>
                  </a:lnTo>
                  <a:lnTo>
                    <a:pt x="92290" y="3810"/>
                  </a:lnTo>
                  <a:lnTo>
                    <a:pt x="100114" y="11430"/>
                  </a:lnTo>
                  <a:lnTo>
                    <a:pt x="94145" y="12700"/>
                  </a:lnTo>
                  <a:lnTo>
                    <a:pt x="93256" y="10160"/>
                  </a:lnTo>
                  <a:lnTo>
                    <a:pt x="91922" y="6350"/>
                  </a:lnTo>
                  <a:lnTo>
                    <a:pt x="87439" y="5080"/>
                  </a:lnTo>
                  <a:lnTo>
                    <a:pt x="81876" y="5080"/>
                  </a:lnTo>
                  <a:lnTo>
                    <a:pt x="73647" y="2540"/>
                  </a:lnTo>
                  <a:lnTo>
                    <a:pt x="65430" y="1270"/>
                  </a:lnTo>
                  <a:lnTo>
                    <a:pt x="55397" y="1270"/>
                  </a:lnTo>
                  <a:lnTo>
                    <a:pt x="59474" y="6350"/>
                  </a:lnTo>
                  <a:lnTo>
                    <a:pt x="52781" y="6350"/>
                  </a:lnTo>
                  <a:lnTo>
                    <a:pt x="47561" y="3810"/>
                  </a:lnTo>
                  <a:lnTo>
                    <a:pt x="43091" y="5080"/>
                  </a:lnTo>
                  <a:lnTo>
                    <a:pt x="44208" y="8890"/>
                  </a:lnTo>
                  <a:lnTo>
                    <a:pt x="41973" y="10160"/>
                  </a:lnTo>
                  <a:lnTo>
                    <a:pt x="33032" y="8890"/>
                  </a:lnTo>
                  <a:lnTo>
                    <a:pt x="23329" y="8890"/>
                  </a:lnTo>
                  <a:lnTo>
                    <a:pt x="16243" y="2540"/>
                  </a:lnTo>
                  <a:lnTo>
                    <a:pt x="15875" y="5080"/>
                  </a:lnTo>
                  <a:lnTo>
                    <a:pt x="12890" y="12700"/>
                  </a:lnTo>
                  <a:lnTo>
                    <a:pt x="35267" y="17780"/>
                  </a:lnTo>
                  <a:lnTo>
                    <a:pt x="40855" y="15240"/>
                  </a:lnTo>
                  <a:lnTo>
                    <a:pt x="40957" y="19050"/>
                  </a:lnTo>
                  <a:lnTo>
                    <a:pt x="41059" y="22860"/>
                  </a:lnTo>
                  <a:lnTo>
                    <a:pt x="41173" y="26670"/>
                  </a:lnTo>
                  <a:lnTo>
                    <a:pt x="41236" y="29210"/>
                  </a:lnTo>
                  <a:lnTo>
                    <a:pt x="24803" y="17780"/>
                  </a:lnTo>
                  <a:lnTo>
                    <a:pt x="15875" y="13970"/>
                  </a:lnTo>
                  <a:lnTo>
                    <a:pt x="2832" y="15240"/>
                  </a:lnTo>
                  <a:lnTo>
                    <a:pt x="584" y="19050"/>
                  </a:lnTo>
                  <a:lnTo>
                    <a:pt x="0" y="22860"/>
                  </a:lnTo>
                  <a:lnTo>
                    <a:pt x="1714" y="27940"/>
                  </a:lnTo>
                  <a:lnTo>
                    <a:pt x="5943" y="34290"/>
                  </a:lnTo>
                  <a:lnTo>
                    <a:pt x="12890" y="39370"/>
                  </a:lnTo>
                  <a:lnTo>
                    <a:pt x="19558" y="43180"/>
                  </a:lnTo>
                  <a:lnTo>
                    <a:pt x="24269" y="44450"/>
                  </a:lnTo>
                  <a:lnTo>
                    <a:pt x="29248" y="44450"/>
                  </a:lnTo>
                  <a:lnTo>
                    <a:pt x="36753" y="43180"/>
                  </a:lnTo>
                  <a:lnTo>
                    <a:pt x="31902" y="45720"/>
                  </a:lnTo>
                  <a:lnTo>
                    <a:pt x="36372" y="55880"/>
                  </a:lnTo>
                  <a:lnTo>
                    <a:pt x="36753" y="58420"/>
                  </a:lnTo>
                  <a:lnTo>
                    <a:pt x="37096" y="60960"/>
                  </a:lnTo>
                  <a:lnTo>
                    <a:pt x="38620" y="62230"/>
                  </a:lnTo>
                  <a:lnTo>
                    <a:pt x="38569" y="73660"/>
                  </a:lnTo>
                  <a:lnTo>
                    <a:pt x="39357" y="78740"/>
                  </a:lnTo>
                  <a:lnTo>
                    <a:pt x="40855" y="91440"/>
                  </a:lnTo>
                  <a:lnTo>
                    <a:pt x="41973" y="97790"/>
                  </a:lnTo>
                  <a:lnTo>
                    <a:pt x="41236" y="106680"/>
                  </a:lnTo>
                  <a:lnTo>
                    <a:pt x="38989" y="109220"/>
                  </a:lnTo>
                  <a:lnTo>
                    <a:pt x="38595" y="113030"/>
                  </a:lnTo>
                  <a:lnTo>
                    <a:pt x="38227" y="118110"/>
                  </a:lnTo>
                  <a:lnTo>
                    <a:pt x="42341" y="121920"/>
                  </a:lnTo>
                  <a:lnTo>
                    <a:pt x="47561" y="124460"/>
                  </a:lnTo>
                  <a:lnTo>
                    <a:pt x="49796" y="127000"/>
                  </a:lnTo>
                  <a:lnTo>
                    <a:pt x="53543" y="128270"/>
                  </a:lnTo>
                  <a:lnTo>
                    <a:pt x="57251" y="125730"/>
                  </a:lnTo>
                  <a:lnTo>
                    <a:pt x="61722" y="125730"/>
                  </a:lnTo>
                  <a:lnTo>
                    <a:pt x="62839" y="127000"/>
                  </a:lnTo>
                  <a:lnTo>
                    <a:pt x="68084" y="127000"/>
                  </a:lnTo>
                  <a:lnTo>
                    <a:pt x="70065" y="125730"/>
                  </a:lnTo>
                  <a:lnTo>
                    <a:pt x="74015" y="123190"/>
                  </a:lnTo>
                  <a:lnTo>
                    <a:pt x="78905" y="132080"/>
                  </a:lnTo>
                  <a:lnTo>
                    <a:pt x="106578" y="179070"/>
                  </a:lnTo>
                  <a:lnTo>
                    <a:pt x="132435" y="212090"/>
                  </a:lnTo>
                  <a:lnTo>
                    <a:pt x="143802" y="219710"/>
                  </a:lnTo>
                  <a:lnTo>
                    <a:pt x="149694" y="217170"/>
                  </a:lnTo>
                  <a:lnTo>
                    <a:pt x="149440" y="219710"/>
                  </a:lnTo>
                  <a:lnTo>
                    <a:pt x="149313" y="231140"/>
                  </a:lnTo>
                  <a:lnTo>
                    <a:pt x="145237" y="240030"/>
                  </a:lnTo>
                  <a:lnTo>
                    <a:pt x="145237" y="251460"/>
                  </a:lnTo>
                  <a:lnTo>
                    <a:pt x="147447" y="255270"/>
                  </a:lnTo>
                  <a:lnTo>
                    <a:pt x="149694" y="259080"/>
                  </a:lnTo>
                  <a:lnTo>
                    <a:pt x="147091" y="265430"/>
                  </a:lnTo>
                  <a:lnTo>
                    <a:pt x="146443" y="280670"/>
                  </a:lnTo>
                  <a:lnTo>
                    <a:pt x="146329" y="283210"/>
                  </a:lnTo>
                  <a:lnTo>
                    <a:pt x="138137" y="289560"/>
                  </a:lnTo>
                  <a:lnTo>
                    <a:pt x="135166" y="295910"/>
                  </a:lnTo>
                  <a:lnTo>
                    <a:pt x="135902" y="299720"/>
                  </a:lnTo>
                  <a:lnTo>
                    <a:pt x="130683" y="303530"/>
                  </a:lnTo>
                  <a:lnTo>
                    <a:pt x="130683" y="307340"/>
                  </a:lnTo>
                  <a:lnTo>
                    <a:pt x="126974" y="309880"/>
                  </a:lnTo>
                  <a:lnTo>
                    <a:pt x="125082" y="313690"/>
                  </a:lnTo>
                  <a:lnTo>
                    <a:pt x="128828" y="316230"/>
                  </a:lnTo>
                  <a:lnTo>
                    <a:pt x="129933" y="314960"/>
                  </a:lnTo>
                  <a:lnTo>
                    <a:pt x="131800" y="317500"/>
                  </a:lnTo>
                  <a:lnTo>
                    <a:pt x="138887" y="314960"/>
                  </a:lnTo>
                  <a:lnTo>
                    <a:pt x="147091" y="314960"/>
                  </a:lnTo>
                  <a:lnTo>
                    <a:pt x="151930" y="311150"/>
                  </a:lnTo>
                  <a:lnTo>
                    <a:pt x="152679" y="307340"/>
                  </a:lnTo>
                  <a:lnTo>
                    <a:pt x="153403" y="304800"/>
                  </a:lnTo>
                  <a:lnTo>
                    <a:pt x="158648" y="306070"/>
                  </a:lnTo>
                  <a:lnTo>
                    <a:pt x="158877" y="304800"/>
                  </a:lnTo>
                  <a:lnTo>
                    <a:pt x="159346" y="302260"/>
                  </a:lnTo>
                  <a:lnTo>
                    <a:pt x="159296" y="293370"/>
                  </a:lnTo>
                  <a:lnTo>
                    <a:pt x="159194" y="292100"/>
                  </a:lnTo>
                  <a:lnTo>
                    <a:pt x="159105" y="290830"/>
                  </a:lnTo>
                  <a:lnTo>
                    <a:pt x="167208" y="248920"/>
                  </a:lnTo>
                  <a:lnTo>
                    <a:pt x="170192" y="247650"/>
                  </a:lnTo>
                  <a:lnTo>
                    <a:pt x="175412" y="234950"/>
                  </a:lnTo>
                  <a:lnTo>
                    <a:pt x="173545" y="231140"/>
                  </a:lnTo>
                  <a:lnTo>
                    <a:pt x="175780" y="227330"/>
                  </a:lnTo>
                  <a:lnTo>
                    <a:pt x="179133" y="217170"/>
                  </a:lnTo>
                  <a:lnTo>
                    <a:pt x="181876" y="215900"/>
                  </a:lnTo>
                  <a:lnTo>
                    <a:pt x="185674" y="214630"/>
                  </a:lnTo>
                  <a:lnTo>
                    <a:pt x="193090" y="210820"/>
                  </a:lnTo>
                  <a:lnTo>
                    <a:pt x="206730" y="203200"/>
                  </a:lnTo>
                  <a:lnTo>
                    <a:pt x="211620" y="213360"/>
                  </a:lnTo>
                  <a:lnTo>
                    <a:pt x="215684" y="222250"/>
                  </a:lnTo>
                  <a:lnTo>
                    <a:pt x="219024" y="229870"/>
                  </a:lnTo>
                  <a:lnTo>
                    <a:pt x="222389" y="237490"/>
                  </a:lnTo>
                  <a:lnTo>
                    <a:pt x="225742" y="243840"/>
                  </a:lnTo>
                  <a:lnTo>
                    <a:pt x="234670" y="251460"/>
                  </a:lnTo>
                  <a:lnTo>
                    <a:pt x="240258" y="264160"/>
                  </a:lnTo>
                  <a:lnTo>
                    <a:pt x="243255" y="269240"/>
                  </a:lnTo>
                  <a:lnTo>
                    <a:pt x="241769" y="274320"/>
                  </a:lnTo>
                  <a:lnTo>
                    <a:pt x="241769" y="281940"/>
                  </a:lnTo>
                  <a:lnTo>
                    <a:pt x="242887" y="288290"/>
                  </a:lnTo>
                  <a:lnTo>
                    <a:pt x="246608" y="290830"/>
                  </a:lnTo>
                  <a:lnTo>
                    <a:pt x="244741" y="297180"/>
                  </a:lnTo>
                  <a:lnTo>
                    <a:pt x="238785" y="304800"/>
                  </a:lnTo>
                  <a:lnTo>
                    <a:pt x="242519" y="304800"/>
                  </a:lnTo>
                  <a:lnTo>
                    <a:pt x="241769" y="306070"/>
                  </a:lnTo>
                  <a:lnTo>
                    <a:pt x="241769" y="308610"/>
                  </a:lnTo>
                  <a:lnTo>
                    <a:pt x="247738" y="307340"/>
                  </a:lnTo>
                  <a:lnTo>
                    <a:pt x="258191" y="303530"/>
                  </a:lnTo>
                  <a:lnTo>
                    <a:pt x="259651" y="300990"/>
                  </a:lnTo>
                  <a:lnTo>
                    <a:pt x="259651" y="297180"/>
                  </a:lnTo>
                  <a:lnTo>
                    <a:pt x="266738" y="298450"/>
                  </a:lnTo>
                  <a:lnTo>
                    <a:pt x="266928" y="297180"/>
                  </a:lnTo>
                  <a:lnTo>
                    <a:pt x="267474" y="293370"/>
                  </a:lnTo>
                  <a:lnTo>
                    <a:pt x="261886" y="289560"/>
                  </a:lnTo>
                  <a:lnTo>
                    <a:pt x="261150" y="283210"/>
                  </a:lnTo>
                  <a:lnTo>
                    <a:pt x="262255" y="276860"/>
                  </a:lnTo>
                  <a:lnTo>
                    <a:pt x="259651" y="273050"/>
                  </a:lnTo>
                  <a:lnTo>
                    <a:pt x="256959" y="269240"/>
                  </a:lnTo>
                  <a:lnTo>
                    <a:pt x="253453" y="261620"/>
                  </a:lnTo>
                  <a:lnTo>
                    <a:pt x="250139" y="255270"/>
                  </a:lnTo>
                  <a:lnTo>
                    <a:pt x="248018" y="250190"/>
                  </a:lnTo>
                  <a:lnTo>
                    <a:pt x="246430" y="247650"/>
                  </a:lnTo>
                  <a:lnTo>
                    <a:pt x="246380" y="246380"/>
                  </a:lnTo>
                  <a:lnTo>
                    <a:pt x="246265" y="243840"/>
                  </a:lnTo>
                  <a:lnTo>
                    <a:pt x="246151" y="241300"/>
                  </a:lnTo>
                  <a:lnTo>
                    <a:pt x="246087" y="240030"/>
                  </a:lnTo>
                  <a:lnTo>
                    <a:pt x="245973" y="237490"/>
                  </a:lnTo>
                  <a:lnTo>
                    <a:pt x="245859" y="234950"/>
                  </a:lnTo>
                  <a:lnTo>
                    <a:pt x="245262" y="224790"/>
                  </a:lnTo>
                  <a:lnTo>
                    <a:pt x="245186" y="223520"/>
                  </a:lnTo>
                  <a:lnTo>
                    <a:pt x="245110" y="222250"/>
                  </a:lnTo>
                  <a:lnTo>
                    <a:pt x="243255" y="223520"/>
                  </a:lnTo>
                  <a:lnTo>
                    <a:pt x="243255" y="209550"/>
                  </a:lnTo>
                  <a:lnTo>
                    <a:pt x="241388" y="203200"/>
                  </a:lnTo>
                  <a:lnTo>
                    <a:pt x="238785" y="194310"/>
                  </a:lnTo>
                  <a:lnTo>
                    <a:pt x="250545" y="195580"/>
                  </a:lnTo>
                  <a:lnTo>
                    <a:pt x="273710" y="199390"/>
                  </a:lnTo>
                  <a:lnTo>
                    <a:pt x="299783" y="203200"/>
                  </a:lnTo>
                  <a:lnTo>
                    <a:pt x="320243" y="205740"/>
                  </a:lnTo>
                  <a:lnTo>
                    <a:pt x="334086" y="204470"/>
                  </a:lnTo>
                  <a:lnTo>
                    <a:pt x="346036" y="200660"/>
                  </a:lnTo>
                  <a:lnTo>
                    <a:pt x="356184" y="195580"/>
                  </a:lnTo>
                  <a:lnTo>
                    <a:pt x="358279" y="194310"/>
                  </a:lnTo>
                  <a:lnTo>
                    <a:pt x="364578" y="190500"/>
                  </a:lnTo>
                  <a:lnTo>
                    <a:pt x="374637" y="185420"/>
                  </a:lnTo>
                  <a:lnTo>
                    <a:pt x="375386" y="180340"/>
                  </a:lnTo>
                  <a:lnTo>
                    <a:pt x="382117" y="179070"/>
                  </a:lnTo>
                  <a:lnTo>
                    <a:pt x="387388" y="182880"/>
                  </a:lnTo>
                  <a:lnTo>
                    <a:pt x="392468" y="191770"/>
                  </a:lnTo>
                  <a:lnTo>
                    <a:pt x="396328" y="201930"/>
                  </a:lnTo>
                  <a:lnTo>
                    <a:pt x="397929" y="210820"/>
                  </a:lnTo>
                  <a:lnTo>
                    <a:pt x="397878" y="212090"/>
                  </a:lnTo>
                  <a:lnTo>
                    <a:pt x="397764" y="214630"/>
                  </a:lnTo>
                  <a:lnTo>
                    <a:pt x="397662" y="217170"/>
                  </a:lnTo>
                  <a:lnTo>
                    <a:pt x="397548" y="219710"/>
                  </a:lnTo>
                  <a:lnTo>
                    <a:pt x="396519" y="229870"/>
                  </a:lnTo>
                  <a:lnTo>
                    <a:pt x="395566" y="240030"/>
                  </a:lnTo>
                  <a:lnTo>
                    <a:pt x="395452" y="241300"/>
                  </a:lnTo>
                  <a:lnTo>
                    <a:pt x="395058" y="246380"/>
                  </a:lnTo>
                  <a:lnTo>
                    <a:pt x="394957" y="247650"/>
                  </a:lnTo>
                  <a:lnTo>
                    <a:pt x="392861" y="255270"/>
                  </a:lnTo>
                  <a:lnTo>
                    <a:pt x="387908" y="265430"/>
                  </a:lnTo>
                  <a:lnTo>
                    <a:pt x="382155" y="275590"/>
                  </a:lnTo>
                  <a:lnTo>
                    <a:pt x="377634" y="284480"/>
                  </a:lnTo>
                  <a:lnTo>
                    <a:pt x="373316" y="292100"/>
                  </a:lnTo>
                  <a:lnTo>
                    <a:pt x="368084" y="299720"/>
                  </a:lnTo>
                  <a:lnTo>
                    <a:pt x="363905" y="303530"/>
                  </a:lnTo>
                  <a:lnTo>
                    <a:pt x="362737" y="307340"/>
                  </a:lnTo>
                  <a:lnTo>
                    <a:pt x="364020" y="308610"/>
                  </a:lnTo>
                  <a:lnTo>
                    <a:pt x="370001" y="306070"/>
                  </a:lnTo>
                  <a:lnTo>
                    <a:pt x="365887" y="308610"/>
                  </a:lnTo>
                  <a:lnTo>
                    <a:pt x="367195" y="309880"/>
                  </a:lnTo>
                  <a:lnTo>
                    <a:pt x="372084" y="309880"/>
                  </a:lnTo>
                  <a:lnTo>
                    <a:pt x="398373" y="295910"/>
                  </a:lnTo>
                  <a:lnTo>
                    <a:pt x="398500" y="293370"/>
                  </a:lnTo>
                  <a:lnTo>
                    <a:pt x="414591" y="250190"/>
                  </a:lnTo>
                  <a:lnTo>
                    <a:pt x="433349" y="220980"/>
                  </a:lnTo>
                  <a:lnTo>
                    <a:pt x="436092" y="255270"/>
                  </a:lnTo>
                  <a:lnTo>
                    <a:pt x="436537" y="261620"/>
                  </a:lnTo>
                  <a:lnTo>
                    <a:pt x="436626" y="262890"/>
                  </a:lnTo>
                  <a:lnTo>
                    <a:pt x="436714" y="265430"/>
                  </a:lnTo>
                  <a:lnTo>
                    <a:pt x="435216" y="270510"/>
                  </a:lnTo>
                  <a:lnTo>
                    <a:pt x="435038" y="273050"/>
                  </a:lnTo>
                  <a:lnTo>
                    <a:pt x="435038" y="283210"/>
                  </a:lnTo>
                  <a:lnTo>
                    <a:pt x="438759" y="288290"/>
                  </a:lnTo>
                  <a:lnTo>
                    <a:pt x="440232" y="297180"/>
                  </a:lnTo>
                  <a:lnTo>
                    <a:pt x="440232" y="302260"/>
                  </a:lnTo>
                  <a:lnTo>
                    <a:pt x="435216" y="311150"/>
                  </a:lnTo>
                  <a:lnTo>
                    <a:pt x="435089" y="312420"/>
                  </a:lnTo>
                  <a:lnTo>
                    <a:pt x="434975" y="313690"/>
                  </a:lnTo>
                  <a:lnTo>
                    <a:pt x="434848" y="314960"/>
                  </a:lnTo>
                  <a:lnTo>
                    <a:pt x="437629" y="313690"/>
                  </a:lnTo>
                  <a:lnTo>
                    <a:pt x="437629" y="314960"/>
                  </a:lnTo>
                  <a:lnTo>
                    <a:pt x="440055" y="316230"/>
                  </a:lnTo>
                  <a:lnTo>
                    <a:pt x="448271" y="313690"/>
                  </a:lnTo>
                  <a:lnTo>
                    <a:pt x="452374" y="312420"/>
                  </a:lnTo>
                  <a:lnTo>
                    <a:pt x="456641" y="307340"/>
                  </a:lnTo>
                  <a:lnTo>
                    <a:pt x="457771" y="304800"/>
                  </a:lnTo>
                  <a:lnTo>
                    <a:pt x="459828" y="304800"/>
                  </a:lnTo>
                  <a:lnTo>
                    <a:pt x="459955" y="303530"/>
                  </a:lnTo>
                  <a:lnTo>
                    <a:pt x="460070" y="302260"/>
                  </a:lnTo>
                  <a:lnTo>
                    <a:pt x="460197" y="300990"/>
                  </a:lnTo>
                  <a:lnTo>
                    <a:pt x="457403" y="297180"/>
                  </a:lnTo>
                  <a:lnTo>
                    <a:pt x="455168" y="294640"/>
                  </a:lnTo>
                  <a:lnTo>
                    <a:pt x="454202" y="290830"/>
                  </a:lnTo>
                  <a:lnTo>
                    <a:pt x="458863" y="246380"/>
                  </a:lnTo>
                  <a:lnTo>
                    <a:pt x="462991" y="220980"/>
                  </a:lnTo>
                  <a:lnTo>
                    <a:pt x="463740" y="217170"/>
                  </a:lnTo>
                  <a:lnTo>
                    <a:pt x="468020" y="215900"/>
                  </a:lnTo>
                  <a:lnTo>
                    <a:pt x="469696" y="209550"/>
                  </a:lnTo>
                  <a:lnTo>
                    <a:pt x="470319" y="204470"/>
                  </a:lnTo>
                  <a:lnTo>
                    <a:pt x="469912" y="195580"/>
                  </a:lnTo>
                  <a:lnTo>
                    <a:pt x="468909" y="185420"/>
                  </a:lnTo>
                  <a:lnTo>
                    <a:pt x="468134" y="179070"/>
                  </a:lnTo>
                  <a:lnTo>
                    <a:pt x="467677" y="175260"/>
                  </a:lnTo>
                  <a:lnTo>
                    <a:pt x="471919" y="170180"/>
                  </a:lnTo>
                  <a:lnTo>
                    <a:pt x="482663" y="165100"/>
                  </a:lnTo>
                  <a:lnTo>
                    <a:pt x="495198" y="158750"/>
                  </a:lnTo>
                  <a:lnTo>
                    <a:pt x="504837" y="147320"/>
                  </a:lnTo>
                  <a:lnTo>
                    <a:pt x="515048" y="123190"/>
                  </a:lnTo>
                  <a:lnTo>
                    <a:pt x="516128" y="120650"/>
                  </a:lnTo>
                  <a:lnTo>
                    <a:pt x="521538" y="95250"/>
                  </a:lnTo>
                  <a:lnTo>
                    <a:pt x="518134" y="69850"/>
                  </a:lnTo>
                  <a:lnTo>
                    <a:pt x="502958" y="48260"/>
                  </a:lnTo>
                  <a:lnTo>
                    <a:pt x="499770" y="43180"/>
                  </a:lnTo>
                  <a:lnTo>
                    <a:pt x="495795" y="36830"/>
                  </a:lnTo>
                  <a:lnTo>
                    <a:pt x="495211" y="34544"/>
                  </a:lnTo>
                  <a:lnTo>
                    <a:pt x="502920" y="36182"/>
                  </a:lnTo>
                  <a:lnTo>
                    <a:pt x="513651" y="44881"/>
                  </a:lnTo>
                  <a:lnTo>
                    <a:pt x="527202" y="69189"/>
                  </a:lnTo>
                  <a:lnTo>
                    <a:pt x="533425" y="110274"/>
                  </a:lnTo>
                  <a:lnTo>
                    <a:pt x="522173" y="169316"/>
                  </a:lnTo>
                  <a:lnTo>
                    <a:pt x="521030" y="170370"/>
                  </a:lnTo>
                  <a:lnTo>
                    <a:pt x="521030" y="210083"/>
                  </a:lnTo>
                  <a:lnTo>
                    <a:pt x="520293" y="200152"/>
                  </a:lnTo>
                  <a:lnTo>
                    <a:pt x="520954" y="208940"/>
                  </a:lnTo>
                  <a:lnTo>
                    <a:pt x="521030" y="210083"/>
                  </a:lnTo>
                  <a:lnTo>
                    <a:pt x="521030" y="170370"/>
                  </a:lnTo>
                  <a:lnTo>
                    <a:pt x="519912" y="171399"/>
                  </a:lnTo>
                  <a:lnTo>
                    <a:pt x="519912" y="195122"/>
                  </a:lnTo>
                  <a:lnTo>
                    <a:pt x="519836" y="198183"/>
                  </a:lnTo>
                  <a:lnTo>
                    <a:pt x="519772" y="201028"/>
                  </a:lnTo>
                  <a:lnTo>
                    <a:pt x="519899" y="194792"/>
                  </a:lnTo>
                  <a:lnTo>
                    <a:pt x="519912" y="195122"/>
                  </a:lnTo>
                  <a:lnTo>
                    <a:pt x="519912" y="171399"/>
                  </a:lnTo>
                  <a:lnTo>
                    <a:pt x="514388" y="176453"/>
                  </a:lnTo>
                  <a:lnTo>
                    <a:pt x="510844" y="181838"/>
                  </a:lnTo>
                  <a:lnTo>
                    <a:pt x="510794" y="188556"/>
                  </a:lnTo>
                  <a:lnTo>
                    <a:pt x="513105" y="198183"/>
                  </a:lnTo>
                  <a:lnTo>
                    <a:pt x="513105" y="188556"/>
                  </a:lnTo>
                  <a:lnTo>
                    <a:pt x="515391" y="185724"/>
                  </a:lnTo>
                  <a:lnTo>
                    <a:pt x="517245" y="194792"/>
                  </a:lnTo>
                  <a:lnTo>
                    <a:pt x="517296" y="195072"/>
                  </a:lnTo>
                  <a:lnTo>
                    <a:pt x="517994" y="201028"/>
                  </a:lnTo>
                  <a:lnTo>
                    <a:pt x="517525" y="206133"/>
                  </a:lnTo>
                  <a:lnTo>
                    <a:pt x="515937" y="212928"/>
                  </a:lnTo>
                  <a:lnTo>
                    <a:pt x="519569" y="210908"/>
                  </a:lnTo>
                  <a:lnTo>
                    <a:pt x="519455" y="214604"/>
                  </a:lnTo>
                  <a:lnTo>
                    <a:pt x="519201" y="220827"/>
                  </a:lnTo>
                  <a:lnTo>
                    <a:pt x="519137" y="222415"/>
                  </a:lnTo>
                  <a:lnTo>
                    <a:pt x="518401" y="230009"/>
                  </a:lnTo>
                  <a:lnTo>
                    <a:pt x="517067" y="238975"/>
                  </a:lnTo>
                  <a:lnTo>
                    <a:pt x="522173" y="231597"/>
                  </a:lnTo>
                  <a:lnTo>
                    <a:pt x="522732" y="214604"/>
                  </a:lnTo>
                  <a:lnTo>
                    <a:pt x="526135" y="221411"/>
                  </a:lnTo>
                  <a:lnTo>
                    <a:pt x="522173" y="235013"/>
                  </a:lnTo>
                  <a:lnTo>
                    <a:pt x="525805" y="231419"/>
                  </a:lnTo>
                  <a:lnTo>
                    <a:pt x="527900" y="227507"/>
                  </a:lnTo>
                  <a:lnTo>
                    <a:pt x="529145" y="221411"/>
                  </a:lnTo>
                  <a:lnTo>
                    <a:pt x="529259" y="220827"/>
                  </a:lnTo>
                  <a:lnTo>
                    <a:pt x="529996" y="214604"/>
                  </a:lnTo>
                  <a:lnTo>
                    <a:pt x="530669" y="208940"/>
                  </a:lnTo>
                  <a:lnTo>
                    <a:pt x="531774" y="195072"/>
                  </a:lnTo>
                  <a:lnTo>
                    <a:pt x="531799" y="194792"/>
                  </a:lnTo>
                  <a:lnTo>
                    <a:pt x="531952" y="188556"/>
                  </a:lnTo>
                  <a:lnTo>
                    <a:pt x="532028" y="185724"/>
                  </a:lnTo>
                  <a:lnTo>
                    <a:pt x="531952" y="175501"/>
                  </a:lnTo>
                  <a:lnTo>
                    <a:pt x="531812" y="172694"/>
                  </a:lnTo>
                  <a:lnTo>
                    <a:pt x="542988" y="133426"/>
                  </a:lnTo>
                  <a:lnTo>
                    <a:pt x="546887" y="109118"/>
                  </a:lnTo>
                  <a:close/>
                </a:path>
              </a:pathLst>
            </a:custGeom>
            <a:solidFill>
              <a:srgbClr val="FFFFFF"/>
            </a:solidFill>
          </p:spPr>
          <p:txBody>
            <a:bodyPr wrap="square" lIns="0" tIns="0" rIns="0" bIns="0" rtlCol="0"/>
            <a:lstStyle/>
            <a:p>
              <a:endParaRPr/>
            </a:p>
          </p:txBody>
        </p:sp>
      </p:grpSp>
      <p:grpSp>
        <p:nvGrpSpPr>
          <p:cNvPr id="31" name="object 26">
            <a:extLst>
              <a:ext uri="{FF2B5EF4-FFF2-40B4-BE49-F238E27FC236}">
                <a16:creationId xmlns:a16="http://schemas.microsoft.com/office/drawing/2014/main" id="{154D44A3-7FD1-52F3-2062-A8BF94358E92}"/>
              </a:ext>
            </a:extLst>
          </p:cNvPr>
          <p:cNvGrpSpPr/>
          <p:nvPr userDrawn="1"/>
        </p:nvGrpSpPr>
        <p:grpSpPr>
          <a:xfrm>
            <a:off x="1490840" y="1762505"/>
            <a:ext cx="4594225" cy="1865630"/>
            <a:chOff x="1490840" y="1762505"/>
            <a:chExt cx="4594225" cy="1865630"/>
          </a:xfrm>
        </p:grpSpPr>
        <p:sp>
          <p:nvSpPr>
            <p:cNvPr id="32" name="object 27">
              <a:extLst>
                <a:ext uri="{FF2B5EF4-FFF2-40B4-BE49-F238E27FC236}">
                  <a16:creationId xmlns:a16="http://schemas.microsoft.com/office/drawing/2014/main" id="{0D1CF7AE-3FE6-3D5C-C273-28B916A877A4}"/>
                </a:ext>
              </a:extLst>
            </p:cNvPr>
            <p:cNvSpPr/>
            <p:nvPr/>
          </p:nvSpPr>
          <p:spPr>
            <a:xfrm>
              <a:off x="2499029" y="3361677"/>
              <a:ext cx="2578100" cy="266065"/>
            </a:xfrm>
            <a:custGeom>
              <a:avLst/>
              <a:gdLst/>
              <a:ahLst/>
              <a:cxnLst/>
              <a:rect l="l" t="t" r="r" b="b"/>
              <a:pathLst>
                <a:path w="2578100" h="266064">
                  <a:moveTo>
                    <a:pt x="265963" y="132981"/>
                  </a:moveTo>
                  <a:lnTo>
                    <a:pt x="132981" y="0"/>
                  </a:lnTo>
                  <a:lnTo>
                    <a:pt x="0" y="132981"/>
                  </a:lnTo>
                  <a:lnTo>
                    <a:pt x="132981" y="265963"/>
                  </a:lnTo>
                  <a:lnTo>
                    <a:pt x="265963" y="132981"/>
                  </a:lnTo>
                  <a:close/>
                </a:path>
                <a:path w="2578100" h="266064">
                  <a:moveTo>
                    <a:pt x="2577820" y="132981"/>
                  </a:moveTo>
                  <a:lnTo>
                    <a:pt x="2444839" y="0"/>
                  </a:lnTo>
                  <a:lnTo>
                    <a:pt x="2311857" y="132981"/>
                  </a:lnTo>
                  <a:lnTo>
                    <a:pt x="2444839" y="265963"/>
                  </a:lnTo>
                  <a:lnTo>
                    <a:pt x="2577820" y="132981"/>
                  </a:lnTo>
                  <a:close/>
                </a:path>
              </a:pathLst>
            </a:custGeom>
            <a:solidFill>
              <a:srgbClr val="71285D"/>
            </a:solidFill>
          </p:spPr>
          <p:txBody>
            <a:bodyPr wrap="square" lIns="0" tIns="0" rIns="0" bIns="0" rtlCol="0"/>
            <a:lstStyle/>
            <a:p>
              <a:endParaRPr/>
            </a:p>
          </p:txBody>
        </p:sp>
        <p:pic>
          <p:nvPicPr>
            <p:cNvPr id="33" name="object 28">
              <a:extLst>
                <a:ext uri="{FF2B5EF4-FFF2-40B4-BE49-F238E27FC236}">
                  <a16:creationId xmlns:a16="http://schemas.microsoft.com/office/drawing/2014/main" id="{5A3F5274-5884-C292-879B-5524662FE848}"/>
                </a:ext>
              </a:extLst>
            </p:cNvPr>
            <p:cNvPicPr/>
            <p:nvPr/>
          </p:nvPicPr>
          <p:blipFill>
            <a:blip r:embed="rId14" cstate="print"/>
            <a:stretch>
              <a:fillRect/>
            </a:stretch>
          </p:blipFill>
          <p:spPr>
            <a:xfrm>
              <a:off x="1496872" y="1768538"/>
              <a:ext cx="2270277" cy="1720075"/>
            </a:xfrm>
            <a:prstGeom prst="rect">
              <a:avLst/>
            </a:prstGeom>
          </p:spPr>
        </p:pic>
        <p:sp>
          <p:nvSpPr>
            <p:cNvPr id="34" name="object 29">
              <a:extLst>
                <a:ext uri="{FF2B5EF4-FFF2-40B4-BE49-F238E27FC236}">
                  <a16:creationId xmlns:a16="http://schemas.microsoft.com/office/drawing/2014/main" id="{CE82F5FA-DE4F-DFFC-C233-C8257DD9FA09}"/>
                </a:ext>
              </a:extLst>
            </p:cNvPr>
            <p:cNvSpPr/>
            <p:nvPr/>
          </p:nvSpPr>
          <p:spPr>
            <a:xfrm>
              <a:off x="1496872" y="1768538"/>
              <a:ext cx="2270760" cy="1720214"/>
            </a:xfrm>
            <a:custGeom>
              <a:avLst/>
              <a:gdLst/>
              <a:ahLst/>
              <a:cxnLst/>
              <a:rect l="l" t="t" r="r" b="b"/>
              <a:pathLst>
                <a:path w="2270760" h="1720214">
                  <a:moveTo>
                    <a:pt x="0" y="1720088"/>
                  </a:moveTo>
                  <a:lnTo>
                    <a:pt x="2270277" y="1720088"/>
                  </a:lnTo>
                  <a:lnTo>
                    <a:pt x="2270277" y="0"/>
                  </a:lnTo>
                  <a:lnTo>
                    <a:pt x="0" y="0"/>
                  </a:lnTo>
                  <a:lnTo>
                    <a:pt x="0" y="1720088"/>
                  </a:lnTo>
                  <a:close/>
                </a:path>
              </a:pathLst>
            </a:custGeom>
            <a:ln w="12065">
              <a:solidFill>
                <a:srgbClr val="71285D"/>
              </a:solidFill>
            </a:ln>
          </p:spPr>
          <p:txBody>
            <a:bodyPr wrap="square" lIns="0" tIns="0" rIns="0" bIns="0" rtlCol="0"/>
            <a:lstStyle/>
            <a:p>
              <a:endParaRPr/>
            </a:p>
          </p:txBody>
        </p:sp>
        <p:pic>
          <p:nvPicPr>
            <p:cNvPr id="35" name="object 30">
              <a:extLst>
                <a:ext uri="{FF2B5EF4-FFF2-40B4-BE49-F238E27FC236}">
                  <a16:creationId xmlns:a16="http://schemas.microsoft.com/office/drawing/2014/main" id="{A98126D3-202D-C3A2-D2E9-9FD065B1571C}"/>
                </a:ext>
              </a:extLst>
            </p:cNvPr>
            <p:cNvPicPr/>
            <p:nvPr/>
          </p:nvPicPr>
          <p:blipFill>
            <a:blip r:embed="rId15" cstate="print"/>
            <a:stretch>
              <a:fillRect/>
            </a:stretch>
          </p:blipFill>
          <p:spPr>
            <a:xfrm>
              <a:off x="3808742" y="1768538"/>
              <a:ext cx="2270277" cy="1720075"/>
            </a:xfrm>
            <a:prstGeom prst="rect">
              <a:avLst/>
            </a:prstGeom>
          </p:spPr>
        </p:pic>
        <p:sp>
          <p:nvSpPr>
            <p:cNvPr id="36" name="object 31">
              <a:extLst>
                <a:ext uri="{FF2B5EF4-FFF2-40B4-BE49-F238E27FC236}">
                  <a16:creationId xmlns:a16="http://schemas.microsoft.com/office/drawing/2014/main" id="{C22039E7-F3BD-6C2E-ED82-2D6C0F538C27}"/>
                </a:ext>
              </a:extLst>
            </p:cNvPr>
            <p:cNvSpPr/>
            <p:nvPr/>
          </p:nvSpPr>
          <p:spPr>
            <a:xfrm>
              <a:off x="3808730" y="1768538"/>
              <a:ext cx="2270760" cy="1720214"/>
            </a:xfrm>
            <a:custGeom>
              <a:avLst/>
              <a:gdLst/>
              <a:ahLst/>
              <a:cxnLst/>
              <a:rect l="l" t="t" r="r" b="b"/>
              <a:pathLst>
                <a:path w="2270760" h="1720214">
                  <a:moveTo>
                    <a:pt x="0" y="1720088"/>
                  </a:moveTo>
                  <a:lnTo>
                    <a:pt x="2270277" y="1720088"/>
                  </a:lnTo>
                  <a:lnTo>
                    <a:pt x="2270277" y="0"/>
                  </a:lnTo>
                  <a:lnTo>
                    <a:pt x="0" y="0"/>
                  </a:lnTo>
                  <a:lnTo>
                    <a:pt x="0" y="1720088"/>
                  </a:lnTo>
                  <a:close/>
                </a:path>
              </a:pathLst>
            </a:custGeom>
            <a:ln w="12065">
              <a:solidFill>
                <a:srgbClr val="71285D"/>
              </a:solidFill>
            </a:ln>
          </p:spPr>
          <p:txBody>
            <a:bodyPr wrap="square" lIns="0" tIns="0" rIns="0" bIns="0" rtlCol="0"/>
            <a:lstStyle/>
            <a:p>
              <a:endParaRPr/>
            </a:p>
          </p:txBody>
        </p:sp>
      </p:grpSp>
      <p:sp>
        <p:nvSpPr>
          <p:cNvPr id="37" name="object 32">
            <a:extLst>
              <a:ext uri="{FF2B5EF4-FFF2-40B4-BE49-F238E27FC236}">
                <a16:creationId xmlns:a16="http://schemas.microsoft.com/office/drawing/2014/main" id="{C9B5A475-1518-2310-0CE8-C8F03EBD86C2}"/>
              </a:ext>
            </a:extLst>
          </p:cNvPr>
          <p:cNvSpPr txBox="1"/>
          <p:nvPr userDrawn="1"/>
        </p:nvSpPr>
        <p:spPr>
          <a:xfrm>
            <a:off x="2041174" y="3599052"/>
            <a:ext cx="1157605" cy="981710"/>
          </a:xfrm>
          <a:prstGeom prst="rect">
            <a:avLst/>
          </a:prstGeom>
        </p:spPr>
        <p:txBody>
          <a:bodyPr vert="horz" wrap="square" lIns="0" tIns="17780" rIns="0" bIns="0" rtlCol="0">
            <a:spAutoFit/>
          </a:bodyPr>
          <a:lstStyle/>
          <a:p>
            <a:pPr algn="ctr">
              <a:lnSpc>
                <a:spcPct val="100000"/>
              </a:lnSpc>
              <a:spcBef>
                <a:spcPts val="140"/>
              </a:spcBef>
            </a:pPr>
            <a:r>
              <a:rPr sz="2050" spc="-10" dirty="0">
                <a:solidFill>
                  <a:srgbClr val="4A4A49"/>
                </a:solidFill>
                <a:latin typeface="Roboto Condensed"/>
                <a:cs typeface="Roboto Condensed"/>
              </a:rPr>
              <a:t>Maxime</a:t>
            </a:r>
            <a:endParaRPr sz="2050">
              <a:latin typeface="Roboto Condensed"/>
              <a:cs typeface="Roboto Condensed"/>
            </a:endParaRPr>
          </a:p>
          <a:p>
            <a:pPr algn="ctr">
              <a:lnSpc>
                <a:spcPct val="100000"/>
              </a:lnSpc>
              <a:spcBef>
                <a:spcPts val="45"/>
              </a:spcBef>
            </a:pPr>
            <a:r>
              <a:rPr sz="2050" b="1" spc="-10" dirty="0">
                <a:solidFill>
                  <a:srgbClr val="4A4A49"/>
                </a:solidFill>
                <a:latin typeface="Roboto Condensed"/>
                <a:cs typeface="Roboto Condensed"/>
              </a:rPr>
              <a:t>ALBANESE</a:t>
            </a:r>
            <a:endParaRPr sz="2050">
              <a:latin typeface="Roboto Condensed"/>
              <a:cs typeface="Roboto Condensed"/>
            </a:endParaRPr>
          </a:p>
          <a:p>
            <a:pPr algn="ctr">
              <a:lnSpc>
                <a:spcPct val="100000"/>
              </a:lnSpc>
              <a:spcBef>
                <a:spcPts val="480"/>
              </a:spcBef>
            </a:pPr>
            <a:r>
              <a:rPr sz="1700" i="1" spc="-10" dirty="0">
                <a:solidFill>
                  <a:srgbClr val="4A4A49"/>
                </a:solidFill>
                <a:latin typeface="Roboto Condensed"/>
                <a:cs typeface="Roboto Condensed"/>
              </a:rPr>
              <a:t>Modave</a:t>
            </a:r>
            <a:endParaRPr sz="1700">
              <a:latin typeface="Roboto Condensed"/>
              <a:cs typeface="Roboto Condensed"/>
            </a:endParaRPr>
          </a:p>
        </p:txBody>
      </p:sp>
      <p:sp>
        <p:nvSpPr>
          <p:cNvPr id="38" name="object 33">
            <a:extLst>
              <a:ext uri="{FF2B5EF4-FFF2-40B4-BE49-F238E27FC236}">
                <a16:creationId xmlns:a16="http://schemas.microsoft.com/office/drawing/2014/main" id="{2250A2D7-AF03-6EA1-64DB-17CB94526122}"/>
              </a:ext>
            </a:extLst>
          </p:cNvPr>
          <p:cNvSpPr txBox="1"/>
          <p:nvPr userDrawn="1"/>
        </p:nvSpPr>
        <p:spPr>
          <a:xfrm>
            <a:off x="4447212" y="3599052"/>
            <a:ext cx="903605" cy="981710"/>
          </a:xfrm>
          <a:prstGeom prst="rect">
            <a:avLst/>
          </a:prstGeom>
        </p:spPr>
        <p:txBody>
          <a:bodyPr vert="horz" wrap="square" lIns="0" tIns="17780" rIns="0" bIns="0" rtlCol="0">
            <a:spAutoFit/>
          </a:bodyPr>
          <a:lstStyle/>
          <a:p>
            <a:pPr marL="110489">
              <a:lnSpc>
                <a:spcPct val="100000"/>
              </a:lnSpc>
              <a:spcBef>
                <a:spcPts val="140"/>
              </a:spcBef>
            </a:pPr>
            <a:r>
              <a:rPr sz="2050" spc="-10" dirty="0">
                <a:solidFill>
                  <a:srgbClr val="4A4A49"/>
                </a:solidFill>
                <a:latin typeface="Roboto Condensed"/>
                <a:cs typeface="Roboto Condensed"/>
              </a:rPr>
              <a:t>Martin</a:t>
            </a:r>
            <a:endParaRPr sz="2050">
              <a:latin typeface="Roboto Condensed"/>
              <a:cs typeface="Roboto Condensed"/>
            </a:endParaRPr>
          </a:p>
          <a:p>
            <a:pPr marL="12700">
              <a:lnSpc>
                <a:spcPct val="100000"/>
              </a:lnSpc>
              <a:spcBef>
                <a:spcPts val="45"/>
              </a:spcBef>
            </a:pPr>
            <a:r>
              <a:rPr sz="2050" b="1" spc="-10" dirty="0">
                <a:solidFill>
                  <a:srgbClr val="4A4A49"/>
                </a:solidFill>
                <a:latin typeface="Roboto Condensed"/>
                <a:cs typeface="Roboto Condensed"/>
              </a:rPr>
              <a:t>DELAITE</a:t>
            </a:r>
            <a:endParaRPr sz="2050">
              <a:latin typeface="Roboto Condensed"/>
              <a:cs typeface="Roboto Condensed"/>
            </a:endParaRPr>
          </a:p>
          <a:p>
            <a:pPr marL="76200">
              <a:lnSpc>
                <a:spcPct val="100000"/>
              </a:lnSpc>
              <a:spcBef>
                <a:spcPts val="480"/>
              </a:spcBef>
            </a:pPr>
            <a:r>
              <a:rPr sz="1700" i="1" spc="-10" dirty="0">
                <a:solidFill>
                  <a:srgbClr val="4A4A49"/>
                </a:solidFill>
                <a:latin typeface="Roboto Condensed"/>
                <a:cs typeface="Roboto Condensed"/>
              </a:rPr>
              <a:t>Walcourt</a:t>
            </a:r>
            <a:endParaRPr sz="1700">
              <a:latin typeface="Roboto Condensed"/>
              <a:cs typeface="Roboto Condensed"/>
            </a:endParaRPr>
          </a:p>
        </p:txBody>
      </p:sp>
      <p:grpSp>
        <p:nvGrpSpPr>
          <p:cNvPr id="39" name="object 34">
            <a:extLst>
              <a:ext uri="{FF2B5EF4-FFF2-40B4-BE49-F238E27FC236}">
                <a16:creationId xmlns:a16="http://schemas.microsoft.com/office/drawing/2014/main" id="{F36DEFFE-F15F-4FB7-4018-88CB4D315E6F}"/>
              </a:ext>
            </a:extLst>
          </p:cNvPr>
          <p:cNvGrpSpPr/>
          <p:nvPr userDrawn="1"/>
        </p:nvGrpSpPr>
        <p:grpSpPr>
          <a:xfrm>
            <a:off x="8420010" y="1762505"/>
            <a:ext cx="2282825" cy="1865630"/>
            <a:chOff x="8420010" y="1762505"/>
            <a:chExt cx="2282825" cy="1865630"/>
          </a:xfrm>
        </p:grpSpPr>
        <p:sp>
          <p:nvSpPr>
            <p:cNvPr id="40" name="object 35">
              <a:extLst>
                <a:ext uri="{FF2B5EF4-FFF2-40B4-BE49-F238E27FC236}">
                  <a16:creationId xmlns:a16="http://schemas.microsoft.com/office/drawing/2014/main" id="{FBF9E64F-7860-B90E-58AB-7C37835A6CC2}"/>
                </a:ext>
              </a:extLst>
            </p:cNvPr>
            <p:cNvSpPr/>
            <p:nvPr/>
          </p:nvSpPr>
          <p:spPr>
            <a:xfrm>
              <a:off x="9428209" y="3361670"/>
              <a:ext cx="266065" cy="266065"/>
            </a:xfrm>
            <a:custGeom>
              <a:avLst/>
              <a:gdLst/>
              <a:ahLst/>
              <a:cxnLst/>
              <a:rect l="l" t="t" r="r" b="b"/>
              <a:pathLst>
                <a:path w="266065" h="266064">
                  <a:moveTo>
                    <a:pt x="132981" y="0"/>
                  </a:moveTo>
                  <a:lnTo>
                    <a:pt x="0" y="132981"/>
                  </a:lnTo>
                  <a:lnTo>
                    <a:pt x="132981" y="265963"/>
                  </a:lnTo>
                  <a:lnTo>
                    <a:pt x="265963" y="132981"/>
                  </a:lnTo>
                  <a:lnTo>
                    <a:pt x="132981" y="0"/>
                  </a:lnTo>
                  <a:close/>
                </a:path>
              </a:pathLst>
            </a:custGeom>
            <a:solidFill>
              <a:srgbClr val="71285D"/>
            </a:solidFill>
          </p:spPr>
          <p:txBody>
            <a:bodyPr wrap="square" lIns="0" tIns="0" rIns="0" bIns="0" rtlCol="0"/>
            <a:lstStyle/>
            <a:p>
              <a:endParaRPr/>
            </a:p>
          </p:txBody>
        </p:sp>
        <p:pic>
          <p:nvPicPr>
            <p:cNvPr id="41" name="object 36">
              <a:extLst>
                <a:ext uri="{FF2B5EF4-FFF2-40B4-BE49-F238E27FC236}">
                  <a16:creationId xmlns:a16="http://schemas.microsoft.com/office/drawing/2014/main" id="{B29B048A-FFE8-E95C-E89F-35FDA55CE414}"/>
                </a:ext>
              </a:extLst>
            </p:cNvPr>
            <p:cNvPicPr/>
            <p:nvPr/>
          </p:nvPicPr>
          <p:blipFill>
            <a:blip r:embed="rId16" cstate="print"/>
            <a:stretch>
              <a:fillRect/>
            </a:stretch>
          </p:blipFill>
          <p:spPr>
            <a:xfrm>
              <a:off x="8426043" y="1768538"/>
              <a:ext cx="2270290" cy="1720075"/>
            </a:xfrm>
            <a:prstGeom prst="rect">
              <a:avLst/>
            </a:prstGeom>
          </p:spPr>
        </p:pic>
        <p:sp>
          <p:nvSpPr>
            <p:cNvPr id="42" name="object 37">
              <a:extLst>
                <a:ext uri="{FF2B5EF4-FFF2-40B4-BE49-F238E27FC236}">
                  <a16:creationId xmlns:a16="http://schemas.microsoft.com/office/drawing/2014/main" id="{0E781451-93BA-7EB8-5344-854706FDE8A2}"/>
                </a:ext>
              </a:extLst>
            </p:cNvPr>
            <p:cNvSpPr/>
            <p:nvPr/>
          </p:nvSpPr>
          <p:spPr>
            <a:xfrm>
              <a:off x="8426043" y="1768538"/>
              <a:ext cx="2270760" cy="1720214"/>
            </a:xfrm>
            <a:custGeom>
              <a:avLst/>
              <a:gdLst/>
              <a:ahLst/>
              <a:cxnLst/>
              <a:rect l="l" t="t" r="r" b="b"/>
              <a:pathLst>
                <a:path w="2270759" h="1720214">
                  <a:moveTo>
                    <a:pt x="0" y="1720088"/>
                  </a:moveTo>
                  <a:lnTo>
                    <a:pt x="2270277" y="1720088"/>
                  </a:lnTo>
                  <a:lnTo>
                    <a:pt x="2270277" y="0"/>
                  </a:lnTo>
                  <a:lnTo>
                    <a:pt x="0" y="0"/>
                  </a:lnTo>
                  <a:lnTo>
                    <a:pt x="0" y="1720088"/>
                  </a:lnTo>
                  <a:close/>
                </a:path>
              </a:pathLst>
            </a:custGeom>
            <a:ln w="12065">
              <a:solidFill>
                <a:srgbClr val="71285D"/>
              </a:solidFill>
            </a:ln>
          </p:spPr>
          <p:txBody>
            <a:bodyPr wrap="square" lIns="0" tIns="0" rIns="0" bIns="0" rtlCol="0"/>
            <a:lstStyle/>
            <a:p>
              <a:endParaRPr/>
            </a:p>
          </p:txBody>
        </p:sp>
      </p:grpSp>
      <p:sp>
        <p:nvSpPr>
          <p:cNvPr id="43" name="object 38">
            <a:extLst>
              <a:ext uri="{FF2B5EF4-FFF2-40B4-BE49-F238E27FC236}">
                <a16:creationId xmlns:a16="http://schemas.microsoft.com/office/drawing/2014/main" id="{559E241D-74CB-7FBD-E262-8837BD31E52B}"/>
              </a:ext>
            </a:extLst>
          </p:cNvPr>
          <p:cNvSpPr txBox="1"/>
          <p:nvPr userDrawn="1"/>
        </p:nvSpPr>
        <p:spPr>
          <a:xfrm>
            <a:off x="9000144" y="3599052"/>
            <a:ext cx="1058545" cy="981710"/>
          </a:xfrm>
          <a:prstGeom prst="rect">
            <a:avLst/>
          </a:prstGeom>
        </p:spPr>
        <p:txBody>
          <a:bodyPr vert="horz" wrap="square" lIns="0" tIns="17780" rIns="0" bIns="0" rtlCol="0">
            <a:spAutoFit/>
          </a:bodyPr>
          <a:lstStyle/>
          <a:p>
            <a:pPr algn="ctr">
              <a:lnSpc>
                <a:spcPct val="100000"/>
              </a:lnSpc>
              <a:spcBef>
                <a:spcPts val="140"/>
              </a:spcBef>
            </a:pPr>
            <a:r>
              <a:rPr sz="2050" spc="-10" dirty="0">
                <a:solidFill>
                  <a:srgbClr val="4A4A49"/>
                </a:solidFill>
                <a:latin typeface="Roboto Condensed"/>
                <a:cs typeface="Roboto Condensed"/>
              </a:rPr>
              <a:t>Sébastien</a:t>
            </a:r>
            <a:endParaRPr sz="2050">
              <a:latin typeface="Roboto Condensed"/>
              <a:cs typeface="Roboto Condensed"/>
            </a:endParaRPr>
          </a:p>
          <a:p>
            <a:pPr algn="ctr">
              <a:lnSpc>
                <a:spcPct val="100000"/>
              </a:lnSpc>
              <a:spcBef>
                <a:spcPts val="45"/>
              </a:spcBef>
            </a:pPr>
            <a:r>
              <a:rPr sz="2050" b="1" spc="-10" dirty="0">
                <a:solidFill>
                  <a:srgbClr val="4A4A49"/>
                </a:solidFill>
                <a:latin typeface="Roboto Condensed"/>
                <a:cs typeface="Roboto Condensed"/>
              </a:rPr>
              <a:t>GEENS</a:t>
            </a:r>
            <a:endParaRPr sz="2050">
              <a:latin typeface="Roboto Condensed"/>
              <a:cs typeface="Roboto Condensed"/>
            </a:endParaRPr>
          </a:p>
          <a:p>
            <a:pPr algn="ctr">
              <a:lnSpc>
                <a:spcPct val="100000"/>
              </a:lnSpc>
              <a:spcBef>
                <a:spcPts val="480"/>
              </a:spcBef>
            </a:pPr>
            <a:r>
              <a:rPr sz="1700" i="1" dirty="0">
                <a:solidFill>
                  <a:srgbClr val="4A4A49"/>
                </a:solidFill>
                <a:latin typeface="Roboto Condensed"/>
                <a:cs typeface="Roboto Condensed"/>
              </a:rPr>
              <a:t>La </a:t>
            </a:r>
            <a:r>
              <a:rPr sz="1700" i="1" spc="-10" dirty="0">
                <a:solidFill>
                  <a:srgbClr val="4A4A49"/>
                </a:solidFill>
                <a:latin typeface="Roboto Condensed"/>
                <a:cs typeface="Roboto Condensed"/>
              </a:rPr>
              <a:t>Bruyère</a:t>
            </a:r>
            <a:endParaRPr sz="1700">
              <a:latin typeface="Roboto Condensed"/>
              <a:cs typeface="Roboto Condensed"/>
            </a:endParaRPr>
          </a:p>
        </p:txBody>
      </p:sp>
      <p:grpSp>
        <p:nvGrpSpPr>
          <p:cNvPr id="44" name="object 39">
            <a:extLst>
              <a:ext uri="{FF2B5EF4-FFF2-40B4-BE49-F238E27FC236}">
                <a16:creationId xmlns:a16="http://schemas.microsoft.com/office/drawing/2014/main" id="{9EDAE7B7-CCA9-4C1D-C2AB-91C76294D076}"/>
              </a:ext>
            </a:extLst>
          </p:cNvPr>
          <p:cNvGrpSpPr/>
          <p:nvPr userDrawn="1"/>
        </p:nvGrpSpPr>
        <p:grpSpPr>
          <a:xfrm>
            <a:off x="6108649" y="1762505"/>
            <a:ext cx="2282825" cy="1865630"/>
            <a:chOff x="6108649" y="1762505"/>
            <a:chExt cx="2282825" cy="1865630"/>
          </a:xfrm>
        </p:grpSpPr>
        <p:sp>
          <p:nvSpPr>
            <p:cNvPr id="45" name="object 40">
              <a:extLst>
                <a:ext uri="{FF2B5EF4-FFF2-40B4-BE49-F238E27FC236}">
                  <a16:creationId xmlns:a16="http://schemas.microsoft.com/office/drawing/2014/main" id="{7CFDC019-9928-A2E1-5936-E4DE51CC9A07}"/>
                </a:ext>
              </a:extLst>
            </p:cNvPr>
            <p:cNvSpPr/>
            <p:nvPr/>
          </p:nvSpPr>
          <p:spPr>
            <a:xfrm>
              <a:off x="7116847" y="3361670"/>
              <a:ext cx="266065" cy="266065"/>
            </a:xfrm>
            <a:custGeom>
              <a:avLst/>
              <a:gdLst/>
              <a:ahLst/>
              <a:cxnLst/>
              <a:rect l="l" t="t" r="r" b="b"/>
              <a:pathLst>
                <a:path w="266065" h="266064">
                  <a:moveTo>
                    <a:pt x="132981" y="0"/>
                  </a:moveTo>
                  <a:lnTo>
                    <a:pt x="0" y="132981"/>
                  </a:lnTo>
                  <a:lnTo>
                    <a:pt x="132981" y="265963"/>
                  </a:lnTo>
                  <a:lnTo>
                    <a:pt x="265963" y="132981"/>
                  </a:lnTo>
                  <a:lnTo>
                    <a:pt x="132981" y="0"/>
                  </a:lnTo>
                  <a:close/>
                </a:path>
              </a:pathLst>
            </a:custGeom>
            <a:solidFill>
              <a:srgbClr val="71285D"/>
            </a:solidFill>
          </p:spPr>
          <p:txBody>
            <a:bodyPr wrap="square" lIns="0" tIns="0" rIns="0" bIns="0" rtlCol="0"/>
            <a:lstStyle/>
            <a:p>
              <a:endParaRPr/>
            </a:p>
          </p:txBody>
        </p:sp>
        <p:pic>
          <p:nvPicPr>
            <p:cNvPr id="46" name="object 41">
              <a:extLst>
                <a:ext uri="{FF2B5EF4-FFF2-40B4-BE49-F238E27FC236}">
                  <a16:creationId xmlns:a16="http://schemas.microsoft.com/office/drawing/2014/main" id="{CC8599A1-E17B-21AD-0287-AAE73D976B7C}"/>
                </a:ext>
              </a:extLst>
            </p:cNvPr>
            <p:cNvPicPr/>
            <p:nvPr/>
          </p:nvPicPr>
          <p:blipFill>
            <a:blip r:embed="rId17" cstate="print"/>
            <a:stretch>
              <a:fillRect/>
            </a:stretch>
          </p:blipFill>
          <p:spPr>
            <a:xfrm>
              <a:off x="6114686" y="1768538"/>
              <a:ext cx="2270279" cy="1720075"/>
            </a:xfrm>
            <a:prstGeom prst="rect">
              <a:avLst/>
            </a:prstGeom>
          </p:spPr>
        </p:pic>
        <p:sp>
          <p:nvSpPr>
            <p:cNvPr id="47" name="object 42">
              <a:extLst>
                <a:ext uri="{FF2B5EF4-FFF2-40B4-BE49-F238E27FC236}">
                  <a16:creationId xmlns:a16="http://schemas.microsoft.com/office/drawing/2014/main" id="{5D078056-E67D-B837-C62E-D15B0DD2BABD}"/>
                </a:ext>
              </a:extLst>
            </p:cNvPr>
            <p:cNvSpPr/>
            <p:nvPr/>
          </p:nvSpPr>
          <p:spPr>
            <a:xfrm>
              <a:off x="6114681" y="1768538"/>
              <a:ext cx="2270760" cy="1720214"/>
            </a:xfrm>
            <a:custGeom>
              <a:avLst/>
              <a:gdLst/>
              <a:ahLst/>
              <a:cxnLst/>
              <a:rect l="l" t="t" r="r" b="b"/>
              <a:pathLst>
                <a:path w="2270759" h="1720214">
                  <a:moveTo>
                    <a:pt x="0" y="1720088"/>
                  </a:moveTo>
                  <a:lnTo>
                    <a:pt x="2270277" y="1720088"/>
                  </a:lnTo>
                  <a:lnTo>
                    <a:pt x="2270277" y="0"/>
                  </a:lnTo>
                  <a:lnTo>
                    <a:pt x="0" y="0"/>
                  </a:lnTo>
                  <a:lnTo>
                    <a:pt x="0" y="1720088"/>
                  </a:lnTo>
                  <a:close/>
                </a:path>
              </a:pathLst>
            </a:custGeom>
            <a:ln w="12065">
              <a:solidFill>
                <a:srgbClr val="71285D"/>
              </a:solidFill>
            </a:ln>
          </p:spPr>
          <p:txBody>
            <a:bodyPr wrap="square" lIns="0" tIns="0" rIns="0" bIns="0" rtlCol="0"/>
            <a:lstStyle/>
            <a:p>
              <a:endParaRPr/>
            </a:p>
          </p:txBody>
        </p:sp>
      </p:grpSp>
      <p:sp>
        <p:nvSpPr>
          <p:cNvPr id="48" name="object 43">
            <a:extLst>
              <a:ext uri="{FF2B5EF4-FFF2-40B4-BE49-F238E27FC236}">
                <a16:creationId xmlns:a16="http://schemas.microsoft.com/office/drawing/2014/main" id="{3D2C6E9C-8392-AED9-6ACC-2FFEBB5F511D}"/>
              </a:ext>
            </a:extLst>
          </p:cNvPr>
          <p:cNvSpPr txBox="1"/>
          <p:nvPr userDrawn="1"/>
        </p:nvSpPr>
        <p:spPr>
          <a:xfrm>
            <a:off x="6292152" y="3599052"/>
            <a:ext cx="1804670" cy="981710"/>
          </a:xfrm>
          <a:prstGeom prst="rect">
            <a:avLst/>
          </a:prstGeom>
        </p:spPr>
        <p:txBody>
          <a:bodyPr vert="horz" wrap="square" lIns="0" tIns="17780" rIns="0" bIns="0" rtlCol="0">
            <a:spAutoFit/>
          </a:bodyPr>
          <a:lstStyle/>
          <a:p>
            <a:pPr algn="ctr">
              <a:lnSpc>
                <a:spcPct val="100000"/>
              </a:lnSpc>
              <a:spcBef>
                <a:spcPts val="140"/>
              </a:spcBef>
            </a:pPr>
            <a:r>
              <a:rPr sz="2050" spc="-10" dirty="0">
                <a:solidFill>
                  <a:srgbClr val="4A4A49"/>
                </a:solidFill>
                <a:latin typeface="Roboto Condensed"/>
                <a:cs typeface="Roboto Condensed"/>
              </a:rPr>
              <a:t>Benoît</a:t>
            </a:r>
            <a:endParaRPr sz="2050">
              <a:latin typeface="Roboto Condensed"/>
              <a:cs typeface="Roboto Condensed"/>
            </a:endParaRPr>
          </a:p>
          <a:p>
            <a:pPr algn="ctr">
              <a:lnSpc>
                <a:spcPct val="100000"/>
              </a:lnSpc>
              <a:spcBef>
                <a:spcPts val="45"/>
              </a:spcBef>
            </a:pPr>
            <a:r>
              <a:rPr sz="2050" b="1" spc="-10" dirty="0">
                <a:solidFill>
                  <a:srgbClr val="4A4A49"/>
                </a:solidFill>
                <a:latin typeface="Roboto Condensed"/>
                <a:cs typeface="Roboto Condensed"/>
              </a:rPr>
              <a:t>BILLA</a:t>
            </a:r>
            <a:endParaRPr sz="2050">
              <a:latin typeface="Roboto Condensed"/>
              <a:cs typeface="Roboto Condensed"/>
            </a:endParaRPr>
          </a:p>
          <a:p>
            <a:pPr algn="ctr">
              <a:lnSpc>
                <a:spcPct val="100000"/>
              </a:lnSpc>
              <a:spcBef>
                <a:spcPts val="480"/>
              </a:spcBef>
            </a:pPr>
            <a:r>
              <a:rPr sz="1700" i="1" dirty="0">
                <a:solidFill>
                  <a:srgbClr val="4A4A49"/>
                </a:solidFill>
                <a:latin typeface="Roboto Condensed"/>
                <a:cs typeface="Roboto Condensed"/>
              </a:rPr>
              <a:t>La</a:t>
            </a:r>
            <a:r>
              <a:rPr sz="1700" i="1" spc="55" dirty="0">
                <a:solidFill>
                  <a:srgbClr val="4A4A49"/>
                </a:solidFill>
                <a:latin typeface="Roboto Condensed"/>
                <a:cs typeface="Roboto Condensed"/>
              </a:rPr>
              <a:t> </a:t>
            </a:r>
            <a:r>
              <a:rPr sz="1700" i="1" spc="-10" dirty="0">
                <a:solidFill>
                  <a:srgbClr val="4A4A49"/>
                </a:solidFill>
                <a:latin typeface="Roboto Condensed"/>
                <a:cs typeface="Roboto Condensed"/>
              </a:rPr>
              <a:t>Roche-</a:t>
            </a:r>
            <a:r>
              <a:rPr sz="1700" i="1" dirty="0">
                <a:solidFill>
                  <a:srgbClr val="4A4A49"/>
                </a:solidFill>
                <a:latin typeface="Roboto Condensed"/>
                <a:cs typeface="Roboto Condensed"/>
              </a:rPr>
              <a:t>en-</a:t>
            </a:r>
            <a:r>
              <a:rPr sz="1700" i="1" spc="-10" dirty="0">
                <a:solidFill>
                  <a:srgbClr val="4A4A49"/>
                </a:solidFill>
                <a:latin typeface="Roboto Condensed"/>
                <a:cs typeface="Roboto Condensed"/>
              </a:rPr>
              <a:t>Ardenne</a:t>
            </a:r>
            <a:endParaRPr sz="1700">
              <a:latin typeface="Roboto Condensed"/>
              <a:cs typeface="Roboto Condensed"/>
            </a:endParaRPr>
          </a:p>
        </p:txBody>
      </p:sp>
    </p:spTree>
    <p:extLst>
      <p:ext uri="{BB962C8B-B14F-4D97-AF65-F5344CB8AC3E}">
        <p14:creationId xmlns:p14="http://schemas.microsoft.com/office/powerpoint/2010/main" val="12776578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75DF8921-858F-43B0-AB78-89C71C51A84A}"/>
              </a:ext>
            </a:extLst>
          </p:cNvPr>
          <p:cNvSpPr>
            <a:spLocks noGrp="1"/>
          </p:cNvSpPr>
          <p:nvPr>
            <p:ph type="dt" sz="half" idx="10"/>
          </p:nvPr>
        </p:nvSpPr>
        <p:spPr/>
        <p:txBody>
          <a:bodyPr/>
          <a:lstStyle/>
          <a:p>
            <a:fld id="{72A1D8EA-5DF6-451F-BBCF-8D43A5F80CF5}" type="datetimeFigureOut">
              <a:rPr lang="fr-BE" smtClean="0"/>
              <a:t>01-06-26</a:t>
            </a:fld>
            <a:endParaRPr lang="fr-BE"/>
          </a:p>
        </p:txBody>
      </p:sp>
      <p:sp>
        <p:nvSpPr>
          <p:cNvPr id="4" name="Espace réservé du pied de page 3">
            <a:extLst>
              <a:ext uri="{FF2B5EF4-FFF2-40B4-BE49-F238E27FC236}">
                <a16:creationId xmlns:a16="http://schemas.microsoft.com/office/drawing/2014/main" id="{414482B5-316A-46FE-B833-187693C5B31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34B938C-3CC1-4D30-8BB9-D9AD91DF2526}"/>
              </a:ext>
            </a:extLst>
          </p:cNvPr>
          <p:cNvSpPr>
            <a:spLocks noGrp="1"/>
          </p:cNvSpPr>
          <p:nvPr>
            <p:ph type="sldNum" sz="quarter" idx="12"/>
          </p:nvPr>
        </p:nvSpPr>
        <p:spPr/>
        <p:txBody>
          <a:bodyPr/>
          <a:lstStyle/>
          <a:p>
            <a:fld id="{E3C3F044-543A-412E-A42E-7B62475FA835}" type="slidenum">
              <a:rPr lang="fr-BE" smtClean="0"/>
              <a:t>‹N°›</a:t>
            </a:fld>
            <a:endParaRPr lang="fr-BE"/>
          </a:p>
        </p:txBody>
      </p:sp>
      <p:grpSp>
        <p:nvGrpSpPr>
          <p:cNvPr id="6" name="object 2">
            <a:extLst>
              <a:ext uri="{FF2B5EF4-FFF2-40B4-BE49-F238E27FC236}">
                <a16:creationId xmlns:a16="http://schemas.microsoft.com/office/drawing/2014/main" id="{B413C16B-491B-42EA-BD5A-F89CE43989A6}"/>
              </a:ext>
            </a:extLst>
          </p:cNvPr>
          <p:cNvGrpSpPr/>
          <p:nvPr userDrawn="1"/>
        </p:nvGrpSpPr>
        <p:grpSpPr>
          <a:xfrm>
            <a:off x="8394" y="203"/>
            <a:ext cx="12179300" cy="6858000"/>
            <a:chOff x="8394" y="203"/>
            <a:chExt cx="12179300" cy="6858000"/>
          </a:xfrm>
        </p:grpSpPr>
        <p:sp>
          <p:nvSpPr>
            <p:cNvPr id="7" name="object 3">
              <a:extLst>
                <a:ext uri="{FF2B5EF4-FFF2-40B4-BE49-F238E27FC236}">
                  <a16:creationId xmlns:a16="http://schemas.microsoft.com/office/drawing/2014/main" id="{1D34ABFE-9866-4C4F-BE8C-0315F6EEC339}"/>
                </a:ext>
              </a:extLst>
            </p:cNvPr>
            <p:cNvSpPr/>
            <p:nvPr/>
          </p:nvSpPr>
          <p:spPr>
            <a:xfrm>
              <a:off x="457200" y="629399"/>
              <a:ext cx="6017895" cy="6228715"/>
            </a:xfrm>
            <a:custGeom>
              <a:avLst/>
              <a:gdLst/>
              <a:ahLst/>
              <a:cxnLst/>
              <a:rect l="l" t="t" r="r" b="b"/>
              <a:pathLst>
                <a:path w="6017895" h="6228715">
                  <a:moveTo>
                    <a:pt x="6017399" y="0"/>
                  </a:moveTo>
                  <a:lnTo>
                    <a:pt x="0" y="0"/>
                  </a:lnTo>
                  <a:lnTo>
                    <a:pt x="0" y="6228600"/>
                  </a:lnTo>
                  <a:lnTo>
                    <a:pt x="6017399" y="6228600"/>
                  </a:lnTo>
                  <a:lnTo>
                    <a:pt x="6017399" y="0"/>
                  </a:lnTo>
                  <a:close/>
                </a:path>
              </a:pathLst>
            </a:custGeom>
            <a:solidFill>
              <a:srgbClr val="6D2A5A"/>
            </a:solidFill>
          </p:spPr>
          <p:txBody>
            <a:bodyPr wrap="square" lIns="0" tIns="0" rIns="0" bIns="0" rtlCol="0"/>
            <a:lstStyle/>
            <a:p>
              <a:endParaRPr/>
            </a:p>
          </p:txBody>
        </p:sp>
        <p:sp>
          <p:nvSpPr>
            <p:cNvPr id="8" name="object 4">
              <a:extLst>
                <a:ext uri="{FF2B5EF4-FFF2-40B4-BE49-F238E27FC236}">
                  <a16:creationId xmlns:a16="http://schemas.microsoft.com/office/drawing/2014/main" id="{AF0890A9-BF9C-4BD2-AE80-372FBF4C3EA9}"/>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5">
              <a:extLst>
                <a:ext uri="{FF2B5EF4-FFF2-40B4-BE49-F238E27FC236}">
                  <a16:creationId xmlns:a16="http://schemas.microsoft.com/office/drawing/2014/main" id="{30AE33EB-1072-4A07-ABC3-EE621C66870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6">
              <a:extLst>
                <a:ext uri="{FF2B5EF4-FFF2-40B4-BE49-F238E27FC236}">
                  <a16:creationId xmlns:a16="http://schemas.microsoft.com/office/drawing/2014/main" id="{FA9B7FB0-A783-4AF0-9D3E-0A0131B7DEB7}"/>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7">
              <a:extLst>
                <a:ext uri="{FF2B5EF4-FFF2-40B4-BE49-F238E27FC236}">
                  <a16:creationId xmlns:a16="http://schemas.microsoft.com/office/drawing/2014/main" id="{18288114-1574-47DB-B97D-304A386CB9C8}"/>
                </a:ext>
              </a:extLst>
            </p:cNvPr>
            <p:cNvPicPr/>
            <p:nvPr/>
          </p:nvPicPr>
          <p:blipFill>
            <a:blip r:embed="rId2"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8">
              <a:extLst>
                <a:ext uri="{FF2B5EF4-FFF2-40B4-BE49-F238E27FC236}">
                  <a16:creationId xmlns:a16="http://schemas.microsoft.com/office/drawing/2014/main" id="{A9C32F89-597C-4282-A77D-2CD9CE3E8F96}"/>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9">
              <a:extLst>
                <a:ext uri="{FF2B5EF4-FFF2-40B4-BE49-F238E27FC236}">
                  <a16:creationId xmlns:a16="http://schemas.microsoft.com/office/drawing/2014/main" id="{5F602713-C971-4C90-8A64-AD86503AB50D}"/>
                </a:ext>
              </a:extLst>
            </p:cNvPr>
            <p:cNvPicPr/>
            <p:nvPr/>
          </p:nvPicPr>
          <p:blipFill>
            <a:blip r:embed="rId3"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10">
              <a:extLst>
                <a:ext uri="{FF2B5EF4-FFF2-40B4-BE49-F238E27FC236}">
                  <a16:creationId xmlns:a16="http://schemas.microsoft.com/office/drawing/2014/main" id="{3AAF479E-7125-488D-9E66-16D43E14792F}"/>
                </a:ext>
              </a:extLst>
            </p:cNvPr>
            <p:cNvSpPr/>
            <p:nvPr/>
          </p:nvSpPr>
          <p:spPr>
            <a:xfrm>
              <a:off x="1686382" y="320065"/>
              <a:ext cx="8198484" cy="4681855"/>
            </a:xfrm>
            <a:custGeom>
              <a:avLst/>
              <a:gdLst/>
              <a:ahLst/>
              <a:cxnLst/>
              <a:rect l="l" t="t" r="r" b="b"/>
              <a:pathLst>
                <a:path w="8198484" h="4681855">
                  <a:moveTo>
                    <a:pt x="118173" y="3678097"/>
                  </a:moveTo>
                  <a:lnTo>
                    <a:pt x="117856" y="3677361"/>
                  </a:lnTo>
                  <a:lnTo>
                    <a:pt x="117309" y="3676827"/>
                  </a:lnTo>
                  <a:lnTo>
                    <a:pt x="116827" y="3676281"/>
                  </a:lnTo>
                  <a:lnTo>
                    <a:pt x="116065" y="3675951"/>
                  </a:lnTo>
                  <a:lnTo>
                    <a:pt x="114490" y="3675951"/>
                  </a:lnTo>
                  <a:lnTo>
                    <a:pt x="113728" y="3676281"/>
                  </a:lnTo>
                  <a:lnTo>
                    <a:pt x="113245" y="3676827"/>
                  </a:lnTo>
                  <a:lnTo>
                    <a:pt x="112687" y="3677361"/>
                  </a:lnTo>
                  <a:lnTo>
                    <a:pt x="112433" y="3678097"/>
                  </a:lnTo>
                  <a:lnTo>
                    <a:pt x="112433" y="3679647"/>
                  </a:lnTo>
                  <a:lnTo>
                    <a:pt x="112699" y="3680371"/>
                  </a:lnTo>
                  <a:lnTo>
                    <a:pt x="113245" y="3680942"/>
                  </a:lnTo>
                  <a:lnTo>
                    <a:pt x="113728" y="3681488"/>
                  </a:lnTo>
                  <a:lnTo>
                    <a:pt x="114490" y="3681780"/>
                  </a:lnTo>
                  <a:lnTo>
                    <a:pt x="116065" y="3681780"/>
                  </a:lnTo>
                  <a:lnTo>
                    <a:pt x="116827" y="3681488"/>
                  </a:lnTo>
                  <a:lnTo>
                    <a:pt x="117309" y="3680942"/>
                  </a:lnTo>
                  <a:lnTo>
                    <a:pt x="117856" y="3680371"/>
                  </a:lnTo>
                  <a:lnTo>
                    <a:pt x="118173" y="3679647"/>
                  </a:lnTo>
                  <a:lnTo>
                    <a:pt x="118173" y="3678097"/>
                  </a:lnTo>
                  <a:close/>
                </a:path>
                <a:path w="8198484" h="4681855">
                  <a:moveTo>
                    <a:pt x="159956" y="3896360"/>
                  </a:moveTo>
                  <a:lnTo>
                    <a:pt x="159359" y="3895763"/>
                  </a:lnTo>
                  <a:lnTo>
                    <a:pt x="154101" y="3890556"/>
                  </a:lnTo>
                  <a:lnTo>
                    <a:pt x="154101" y="3899611"/>
                  </a:lnTo>
                  <a:lnTo>
                    <a:pt x="154101" y="3908945"/>
                  </a:lnTo>
                  <a:lnTo>
                    <a:pt x="150304" y="3912743"/>
                  </a:lnTo>
                  <a:lnTo>
                    <a:pt x="140919" y="3912743"/>
                  </a:lnTo>
                  <a:lnTo>
                    <a:pt x="137121" y="3908945"/>
                  </a:lnTo>
                  <a:lnTo>
                    <a:pt x="137121" y="3899611"/>
                  </a:lnTo>
                  <a:lnTo>
                    <a:pt x="140919" y="3895763"/>
                  </a:lnTo>
                  <a:lnTo>
                    <a:pt x="150304" y="3895763"/>
                  </a:lnTo>
                  <a:lnTo>
                    <a:pt x="154101" y="3899611"/>
                  </a:lnTo>
                  <a:lnTo>
                    <a:pt x="154101" y="3890556"/>
                  </a:lnTo>
                  <a:lnTo>
                    <a:pt x="153504" y="3889959"/>
                  </a:lnTo>
                  <a:lnTo>
                    <a:pt x="137706" y="3889959"/>
                  </a:lnTo>
                  <a:lnTo>
                    <a:pt x="131305" y="3896360"/>
                  </a:lnTo>
                  <a:lnTo>
                    <a:pt x="131419" y="3912260"/>
                  </a:lnTo>
                  <a:lnTo>
                    <a:pt x="137706" y="3918610"/>
                  </a:lnTo>
                  <a:lnTo>
                    <a:pt x="153504" y="3918610"/>
                  </a:lnTo>
                  <a:lnTo>
                    <a:pt x="159359" y="3912743"/>
                  </a:lnTo>
                  <a:lnTo>
                    <a:pt x="159842" y="3912260"/>
                  </a:lnTo>
                  <a:lnTo>
                    <a:pt x="159956" y="3896360"/>
                  </a:lnTo>
                  <a:close/>
                </a:path>
                <a:path w="8198484" h="4681855">
                  <a:moveTo>
                    <a:pt x="168376" y="3677259"/>
                  </a:moveTo>
                  <a:lnTo>
                    <a:pt x="167068" y="3675951"/>
                  </a:lnTo>
                  <a:lnTo>
                    <a:pt x="124142" y="3675951"/>
                  </a:lnTo>
                  <a:lnTo>
                    <a:pt x="122847" y="3677259"/>
                  </a:lnTo>
                  <a:lnTo>
                    <a:pt x="122847" y="3680460"/>
                  </a:lnTo>
                  <a:lnTo>
                    <a:pt x="124142" y="3681780"/>
                  </a:lnTo>
                  <a:lnTo>
                    <a:pt x="167068" y="3681780"/>
                  </a:lnTo>
                  <a:lnTo>
                    <a:pt x="168376" y="3680460"/>
                  </a:lnTo>
                  <a:lnTo>
                    <a:pt x="168376" y="3677259"/>
                  </a:lnTo>
                  <a:close/>
                </a:path>
                <a:path w="8198484" h="4681855">
                  <a:moveTo>
                    <a:pt x="242163" y="3664674"/>
                  </a:moveTo>
                  <a:lnTo>
                    <a:pt x="225666" y="3646741"/>
                  </a:lnTo>
                  <a:lnTo>
                    <a:pt x="225666" y="3666680"/>
                  </a:lnTo>
                  <a:lnTo>
                    <a:pt x="225666" y="3692067"/>
                  </a:lnTo>
                  <a:lnTo>
                    <a:pt x="225666" y="3697871"/>
                  </a:lnTo>
                  <a:lnTo>
                    <a:pt x="225666" y="3880243"/>
                  </a:lnTo>
                  <a:lnTo>
                    <a:pt x="225666" y="3886047"/>
                  </a:lnTo>
                  <a:lnTo>
                    <a:pt x="225666" y="3917086"/>
                  </a:lnTo>
                  <a:lnTo>
                    <a:pt x="221818" y="3920998"/>
                  </a:lnTo>
                  <a:lnTo>
                    <a:pt x="69456" y="3920998"/>
                  </a:lnTo>
                  <a:lnTo>
                    <a:pt x="65544" y="3917086"/>
                  </a:lnTo>
                  <a:lnTo>
                    <a:pt x="65544" y="3886047"/>
                  </a:lnTo>
                  <a:lnTo>
                    <a:pt x="225666" y="3886047"/>
                  </a:lnTo>
                  <a:lnTo>
                    <a:pt x="225666" y="3880243"/>
                  </a:lnTo>
                  <a:lnTo>
                    <a:pt x="65544" y="3880243"/>
                  </a:lnTo>
                  <a:lnTo>
                    <a:pt x="65544" y="3697871"/>
                  </a:lnTo>
                  <a:lnTo>
                    <a:pt x="225666" y="3697871"/>
                  </a:lnTo>
                  <a:lnTo>
                    <a:pt x="225666" y="3692067"/>
                  </a:lnTo>
                  <a:lnTo>
                    <a:pt x="65544" y="3692067"/>
                  </a:lnTo>
                  <a:lnTo>
                    <a:pt x="65544" y="3666680"/>
                  </a:lnTo>
                  <a:lnTo>
                    <a:pt x="69456" y="3662769"/>
                  </a:lnTo>
                  <a:lnTo>
                    <a:pt x="221818" y="3662769"/>
                  </a:lnTo>
                  <a:lnTo>
                    <a:pt x="225666" y="3666680"/>
                  </a:lnTo>
                  <a:lnTo>
                    <a:pt x="225666" y="3646741"/>
                  </a:lnTo>
                  <a:lnTo>
                    <a:pt x="223227" y="3646246"/>
                  </a:lnTo>
                  <a:lnTo>
                    <a:pt x="68046" y="3646246"/>
                  </a:lnTo>
                  <a:lnTo>
                    <a:pt x="60655" y="3647706"/>
                  </a:lnTo>
                  <a:lnTo>
                    <a:pt x="54597" y="3651656"/>
                  </a:lnTo>
                  <a:lnTo>
                    <a:pt x="50495" y="3657523"/>
                  </a:lnTo>
                  <a:lnTo>
                    <a:pt x="48996" y="3664674"/>
                  </a:lnTo>
                  <a:lnTo>
                    <a:pt x="48996" y="3919093"/>
                  </a:lnTo>
                  <a:lnTo>
                    <a:pt x="50495" y="3926255"/>
                  </a:lnTo>
                  <a:lnTo>
                    <a:pt x="54597" y="3932110"/>
                  </a:lnTo>
                  <a:lnTo>
                    <a:pt x="60655" y="3936073"/>
                  </a:lnTo>
                  <a:lnTo>
                    <a:pt x="68046" y="3937520"/>
                  </a:lnTo>
                  <a:lnTo>
                    <a:pt x="223227" y="3937520"/>
                  </a:lnTo>
                  <a:lnTo>
                    <a:pt x="242163" y="3919093"/>
                  </a:lnTo>
                  <a:lnTo>
                    <a:pt x="242163" y="3886047"/>
                  </a:lnTo>
                  <a:lnTo>
                    <a:pt x="242163" y="3880243"/>
                  </a:lnTo>
                  <a:lnTo>
                    <a:pt x="242163" y="3697871"/>
                  </a:lnTo>
                  <a:lnTo>
                    <a:pt x="242163" y="3692067"/>
                  </a:lnTo>
                  <a:lnTo>
                    <a:pt x="242163" y="3664674"/>
                  </a:lnTo>
                  <a:close/>
                </a:path>
                <a:path w="8198484" h="4681855">
                  <a:moveTo>
                    <a:pt x="291261" y="4536033"/>
                  </a:moveTo>
                  <a:lnTo>
                    <a:pt x="290385" y="4530585"/>
                  </a:lnTo>
                  <a:lnTo>
                    <a:pt x="283857" y="4489945"/>
                  </a:lnTo>
                  <a:lnTo>
                    <a:pt x="270598" y="4464278"/>
                  </a:lnTo>
                  <a:lnTo>
                    <a:pt x="270598" y="4541520"/>
                  </a:lnTo>
                  <a:lnTo>
                    <a:pt x="269836" y="4548810"/>
                  </a:lnTo>
                  <a:lnTo>
                    <a:pt x="247827" y="4607433"/>
                  </a:lnTo>
                  <a:lnTo>
                    <a:pt x="200215" y="4648301"/>
                  </a:lnTo>
                  <a:lnTo>
                    <a:pt x="179819" y="4658258"/>
                  </a:lnTo>
                  <a:lnTo>
                    <a:pt x="191719" y="4638865"/>
                  </a:lnTo>
                  <a:lnTo>
                    <a:pt x="201256" y="4619917"/>
                  </a:lnTo>
                  <a:lnTo>
                    <a:pt x="208572" y="4598047"/>
                  </a:lnTo>
                  <a:lnTo>
                    <a:pt x="213537" y="4573816"/>
                  </a:lnTo>
                  <a:lnTo>
                    <a:pt x="216001" y="4547781"/>
                  </a:lnTo>
                  <a:lnTo>
                    <a:pt x="216281" y="4541520"/>
                  </a:lnTo>
                  <a:lnTo>
                    <a:pt x="270598" y="4541520"/>
                  </a:lnTo>
                  <a:lnTo>
                    <a:pt x="270598" y="4464278"/>
                  </a:lnTo>
                  <a:lnTo>
                    <a:pt x="270535" y="4530585"/>
                  </a:lnTo>
                  <a:lnTo>
                    <a:pt x="216217" y="4530585"/>
                  </a:lnTo>
                  <a:lnTo>
                    <a:pt x="215950" y="4524286"/>
                  </a:lnTo>
                  <a:lnTo>
                    <a:pt x="213474" y="4498149"/>
                  </a:lnTo>
                  <a:lnTo>
                    <a:pt x="208495" y="4473905"/>
                  </a:lnTo>
                  <a:lnTo>
                    <a:pt x="205917" y="4466247"/>
                  </a:lnTo>
                  <a:lnTo>
                    <a:pt x="205917" y="4530534"/>
                  </a:lnTo>
                  <a:lnTo>
                    <a:pt x="205917" y="4541469"/>
                  </a:lnTo>
                  <a:lnTo>
                    <a:pt x="201028" y="4584801"/>
                  </a:lnTo>
                  <a:lnTo>
                    <a:pt x="177838" y="4640961"/>
                  </a:lnTo>
                  <a:lnTo>
                    <a:pt x="151053" y="4662170"/>
                  </a:lnTo>
                  <a:lnTo>
                    <a:pt x="151053" y="4541469"/>
                  </a:lnTo>
                  <a:lnTo>
                    <a:pt x="205917" y="4541469"/>
                  </a:lnTo>
                  <a:lnTo>
                    <a:pt x="205917" y="4530534"/>
                  </a:lnTo>
                  <a:lnTo>
                    <a:pt x="150952" y="4530534"/>
                  </a:lnTo>
                  <a:lnTo>
                    <a:pt x="151053" y="4409884"/>
                  </a:lnTo>
                  <a:lnTo>
                    <a:pt x="191427" y="4455858"/>
                  </a:lnTo>
                  <a:lnTo>
                    <a:pt x="205549" y="4523257"/>
                  </a:lnTo>
                  <a:lnTo>
                    <a:pt x="205917" y="4530534"/>
                  </a:lnTo>
                  <a:lnTo>
                    <a:pt x="205917" y="4466247"/>
                  </a:lnTo>
                  <a:lnTo>
                    <a:pt x="201142" y="4452048"/>
                  </a:lnTo>
                  <a:lnTo>
                    <a:pt x="191566" y="4433163"/>
                  </a:lnTo>
                  <a:lnTo>
                    <a:pt x="179755" y="4413897"/>
                  </a:lnTo>
                  <a:lnTo>
                    <a:pt x="200164" y="4423829"/>
                  </a:lnTo>
                  <a:lnTo>
                    <a:pt x="247815" y="4464647"/>
                  </a:lnTo>
                  <a:lnTo>
                    <a:pt x="269786" y="4523257"/>
                  </a:lnTo>
                  <a:lnTo>
                    <a:pt x="270535" y="4530585"/>
                  </a:lnTo>
                  <a:lnTo>
                    <a:pt x="270535" y="4464164"/>
                  </a:lnTo>
                  <a:lnTo>
                    <a:pt x="263207" y="4449965"/>
                  </a:lnTo>
                  <a:lnTo>
                    <a:pt x="231711" y="4418457"/>
                  </a:lnTo>
                  <a:lnTo>
                    <a:pt x="222872" y="4413897"/>
                  </a:lnTo>
                  <a:lnTo>
                    <a:pt x="215099" y="4409884"/>
                  </a:lnTo>
                  <a:lnTo>
                    <a:pt x="191719" y="4397819"/>
                  </a:lnTo>
                  <a:lnTo>
                    <a:pt x="145630" y="4390402"/>
                  </a:lnTo>
                  <a:lnTo>
                    <a:pt x="140093" y="4391304"/>
                  </a:lnTo>
                  <a:lnTo>
                    <a:pt x="140093" y="4409884"/>
                  </a:lnTo>
                  <a:lnTo>
                    <a:pt x="140093" y="4530534"/>
                  </a:lnTo>
                  <a:lnTo>
                    <a:pt x="140093" y="4541469"/>
                  </a:lnTo>
                  <a:lnTo>
                    <a:pt x="140093" y="4662132"/>
                  </a:lnTo>
                  <a:lnTo>
                    <a:pt x="133134" y="4658118"/>
                  </a:lnTo>
                  <a:lnTo>
                    <a:pt x="130225" y="4656442"/>
                  </a:lnTo>
                  <a:lnTo>
                    <a:pt x="113372" y="4640783"/>
                  </a:lnTo>
                  <a:lnTo>
                    <a:pt x="111442" y="4637303"/>
                  </a:lnTo>
                  <a:lnTo>
                    <a:pt x="111442" y="4658118"/>
                  </a:lnTo>
                  <a:lnTo>
                    <a:pt x="64528" y="4630763"/>
                  </a:lnTo>
                  <a:lnTo>
                    <a:pt x="28714" y="4579607"/>
                  </a:lnTo>
                  <a:lnTo>
                    <a:pt x="20675" y="4541469"/>
                  </a:lnTo>
                  <a:lnTo>
                    <a:pt x="74980" y="4541469"/>
                  </a:lnTo>
                  <a:lnTo>
                    <a:pt x="75311" y="4547781"/>
                  </a:lnTo>
                  <a:lnTo>
                    <a:pt x="77749" y="4573879"/>
                  </a:lnTo>
                  <a:lnTo>
                    <a:pt x="82715" y="4598136"/>
                  </a:lnTo>
                  <a:lnTo>
                    <a:pt x="90055" y="4619993"/>
                  </a:lnTo>
                  <a:lnTo>
                    <a:pt x="99606" y="4638916"/>
                  </a:lnTo>
                  <a:lnTo>
                    <a:pt x="111442" y="4658118"/>
                  </a:lnTo>
                  <a:lnTo>
                    <a:pt x="111442" y="4637303"/>
                  </a:lnTo>
                  <a:lnTo>
                    <a:pt x="99745" y="4616158"/>
                  </a:lnTo>
                  <a:lnTo>
                    <a:pt x="90182" y="4584662"/>
                  </a:lnTo>
                  <a:lnTo>
                    <a:pt x="85623" y="4548810"/>
                  </a:lnTo>
                  <a:lnTo>
                    <a:pt x="85534" y="4547781"/>
                  </a:lnTo>
                  <a:lnTo>
                    <a:pt x="85242" y="4541469"/>
                  </a:lnTo>
                  <a:lnTo>
                    <a:pt x="140093" y="4541469"/>
                  </a:lnTo>
                  <a:lnTo>
                    <a:pt x="140093" y="4530534"/>
                  </a:lnTo>
                  <a:lnTo>
                    <a:pt x="85242" y="4530534"/>
                  </a:lnTo>
                  <a:lnTo>
                    <a:pt x="85534" y="4524286"/>
                  </a:lnTo>
                  <a:lnTo>
                    <a:pt x="99745" y="4455693"/>
                  </a:lnTo>
                  <a:lnTo>
                    <a:pt x="130276" y="4415523"/>
                  </a:lnTo>
                  <a:lnTo>
                    <a:pt x="133311" y="4413783"/>
                  </a:lnTo>
                  <a:lnTo>
                    <a:pt x="140093" y="4409884"/>
                  </a:lnTo>
                  <a:lnTo>
                    <a:pt x="140093" y="4391304"/>
                  </a:lnTo>
                  <a:lnTo>
                    <a:pt x="111391" y="4395914"/>
                  </a:lnTo>
                  <a:lnTo>
                    <a:pt x="111391" y="4413783"/>
                  </a:lnTo>
                  <a:lnTo>
                    <a:pt x="99479" y="4433214"/>
                  </a:lnTo>
                  <a:lnTo>
                    <a:pt x="82651" y="4473918"/>
                  </a:lnTo>
                  <a:lnTo>
                    <a:pt x="75196" y="4524286"/>
                  </a:lnTo>
                  <a:lnTo>
                    <a:pt x="74930" y="4530534"/>
                  </a:lnTo>
                  <a:lnTo>
                    <a:pt x="20675" y="4530534"/>
                  </a:lnTo>
                  <a:lnTo>
                    <a:pt x="28702" y="4492434"/>
                  </a:lnTo>
                  <a:lnTo>
                    <a:pt x="64465" y="4441279"/>
                  </a:lnTo>
                  <a:lnTo>
                    <a:pt x="111391" y="4413783"/>
                  </a:lnTo>
                  <a:lnTo>
                    <a:pt x="111391" y="4395914"/>
                  </a:lnTo>
                  <a:lnTo>
                    <a:pt x="59537" y="4418457"/>
                  </a:lnTo>
                  <a:lnTo>
                    <a:pt x="28041" y="4449965"/>
                  </a:lnTo>
                  <a:lnTo>
                    <a:pt x="7404" y="4489945"/>
                  </a:lnTo>
                  <a:lnTo>
                    <a:pt x="0" y="4536033"/>
                  </a:lnTo>
                  <a:lnTo>
                    <a:pt x="7404" y="4582122"/>
                  </a:lnTo>
                  <a:lnTo>
                    <a:pt x="28041" y="4622114"/>
                  </a:lnTo>
                  <a:lnTo>
                    <a:pt x="59537" y="4653623"/>
                  </a:lnTo>
                  <a:lnTo>
                    <a:pt x="99529" y="4674260"/>
                  </a:lnTo>
                  <a:lnTo>
                    <a:pt x="145630" y="4681677"/>
                  </a:lnTo>
                  <a:lnTo>
                    <a:pt x="191719" y="4674260"/>
                  </a:lnTo>
                  <a:lnTo>
                    <a:pt x="215150" y="4662170"/>
                  </a:lnTo>
                  <a:lnTo>
                    <a:pt x="222719" y="4658258"/>
                  </a:lnTo>
                  <a:lnTo>
                    <a:pt x="231711" y="4653623"/>
                  </a:lnTo>
                  <a:lnTo>
                    <a:pt x="263207" y="4622114"/>
                  </a:lnTo>
                  <a:lnTo>
                    <a:pt x="283857" y="4582122"/>
                  </a:lnTo>
                  <a:lnTo>
                    <a:pt x="290385" y="4541520"/>
                  </a:lnTo>
                  <a:lnTo>
                    <a:pt x="291261" y="4536033"/>
                  </a:lnTo>
                  <a:close/>
                </a:path>
                <a:path w="8198484" h="4681855">
                  <a:moveTo>
                    <a:pt x="291261" y="3478314"/>
                  </a:moveTo>
                  <a:lnTo>
                    <a:pt x="289534" y="3468649"/>
                  </a:lnTo>
                  <a:lnTo>
                    <a:pt x="283997" y="3460216"/>
                  </a:lnTo>
                  <a:lnTo>
                    <a:pt x="272491" y="3448710"/>
                  </a:lnTo>
                  <a:lnTo>
                    <a:pt x="272491" y="3476282"/>
                  </a:lnTo>
                  <a:lnTo>
                    <a:pt x="272173" y="3480244"/>
                  </a:lnTo>
                  <a:lnTo>
                    <a:pt x="239776" y="3503244"/>
                  </a:lnTo>
                  <a:lnTo>
                    <a:pt x="229362" y="3505060"/>
                  </a:lnTo>
                  <a:lnTo>
                    <a:pt x="227571" y="3505060"/>
                  </a:lnTo>
                  <a:lnTo>
                    <a:pt x="178841" y="3494201"/>
                  </a:lnTo>
                  <a:lnTo>
                    <a:pt x="138760" y="3472738"/>
                  </a:lnTo>
                  <a:lnTo>
                    <a:pt x="91643" y="3433572"/>
                  </a:lnTo>
                  <a:lnTo>
                    <a:pt x="52374" y="3389477"/>
                  </a:lnTo>
                  <a:lnTo>
                    <a:pt x="29883" y="3353333"/>
                  </a:lnTo>
                  <a:lnTo>
                    <a:pt x="20294" y="3294989"/>
                  </a:lnTo>
                  <a:lnTo>
                    <a:pt x="20828" y="3290328"/>
                  </a:lnTo>
                  <a:lnTo>
                    <a:pt x="43789" y="3254298"/>
                  </a:lnTo>
                  <a:lnTo>
                    <a:pt x="45580" y="3253486"/>
                  </a:lnTo>
                  <a:lnTo>
                    <a:pt x="48882" y="3253486"/>
                  </a:lnTo>
                  <a:lnTo>
                    <a:pt x="50241" y="3254032"/>
                  </a:lnTo>
                  <a:lnTo>
                    <a:pt x="97612" y="3301454"/>
                  </a:lnTo>
                  <a:lnTo>
                    <a:pt x="97345" y="3305416"/>
                  </a:lnTo>
                  <a:lnTo>
                    <a:pt x="63423" y="3339274"/>
                  </a:lnTo>
                  <a:lnTo>
                    <a:pt x="67284" y="3345865"/>
                  </a:lnTo>
                  <a:lnTo>
                    <a:pt x="68694" y="3348228"/>
                  </a:lnTo>
                  <a:lnTo>
                    <a:pt x="71729" y="3353752"/>
                  </a:lnTo>
                  <a:lnTo>
                    <a:pt x="72161" y="3354463"/>
                  </a:lnTo>
                  <a:lnTo>
                    <a:pt x="99085" y="3395573"/>
                  </a:lnTo>
                  <a:lnTo>
                    <a:pt x="129705" y="3426206"/>
                  </a:lnTo>
                  <a:lnTo>
                    <a:pt x="170751" y="3453104"/>
                  </a:lnTo>
                  <a:lnTo>
                    <a:pt x="173901" y="3454844"/>
                  </a:lnTo>
                  <a:lnTo>
                    <a:pt x="179438" y="3457994"/>
                  </a:lnTo>
                  <a:lnTo>
                    <a:pt x="186004" y="3461842"/>
                  </a:lnTo>
                  <a:lnTo>
                    <a:pt x="210413" y="3437432"/>
                  </a:lnTo>
                  <a:lnTo>
                    <a:pt x="219811" y="3428034"/>
                  </a:lnTo>
                  <a:lnTo>
                    <a:pt x="223989" y="3427768"/>
                  </a:lnTo>
                  <a:lnTo>
                    <a:pt x="272491" y="3476282"/>
                  </a:lnTo>
                  <a:lnTo>
                    <a:pt x="272491" y="3448710"/>
                  </a:lnTo>
                  <a:lnTo>
                    <a:pt x="251574" y="3427768"/>
                  </a:lnTo>
                  <a:lnTo>
                    <a:pt x="235216" y="3411436"/>
                  </a:lnTo>
                  <a:lnTo>
                    <a:pt x="228981" y="3408832"/>
                  </a:lnTo>
                  <a:lnTo>
                    <a:pt x="215188" y="3408832"/>
                  </a:lnTo>
                  <a:lnTo>
                    <a:pt x="208521" y="3411651"/>
                  </a:lnTo>
                  <a:lnTo>
                    <a:pt x="182740" y="3437432"/>
                  </a:lnTo>
                  <a:lnTo>
                    <a:pt x="181991" y="3436937"/>
                  </a:lnTo>
                  <a:lnTo>
                    <a:pt x="142189" y="3411131"/>
                  </a:lnTo>
                  <a:lnTo>
                    <a:pt x="114109" y="3383089"/>
                  </a:lnTo>
                  <a:lnTo>
                    <a:pt x="88709" y="3344075"/>
                  </a:lnTo>
                  <a:lnTo>
                    <a:pt x="87845" y="3342475"/>
                  </a:lnTo>
                  <a:lnTo>
                    <a:pt x="108572" y="3321799"/>
                  </a:lnTo>
                  <a:lnTo>
                    <a:pt x="114363" y="3313163"/>
                  </a:lnTo>
                  <a:lnTo>
                    <a:pt x="116395" y="3303422"/>
                  </a:lnTo>
                  <a:lnTo>
                    <a:pt x="114655" y="3293757"/>
                  </a:lnTo>
                  <a:lnTo>
                    <a:pt x="109118" y="3285337"/>
                  </a:lnTo>
                  <a:lnTo>
                    <a:pt x="77266" y="3253486"/>
                  </a:lnTo>
                  <a:lnTo>
                    <a:pt x="64998" y="3241217"/>
                  </a:lnTo>
                  <a:lnTo>
                    <a:pt x="60388" y="3236557"/>
                  </a:lnTo>
                  <a:lnTo>
                    <a:pt x="54102" y="3233978"/>
                  </a:lnTo>
                  <a:lnTo>
                    <a:pt x="40373" y="3233978"/>
                  </a:lnTo>
                  <a:lnTo>
                    <a:pt x="33642" y="3236772"/>
                  </a:lnTo>
                  <a:lnTo>
                    <a:pt x="28587" y="3241814"/>
                  </a:lnTo>
                  <a:lnTo>
                    <a:pt x="14274" y="3256254"/>
                  </a:lnTo>
                  <a:lnTo>
                    <a:pt x="14808" y="3256851"/>
                  </a:lnTo>
                  <a:lnTo>
                    <a:pt x="11125" y="3261944"/>
                  </a:lnTo>
                  <a:lnTo>
                    <a:pt x="7975" y="3267621"/>
                  </a:lnTo>
                  <a:lnTo>
                    <a:pt x="3149" y="3280295"/>
                  </a:lnTo>
                  <a:lnTo>
                    <a:pt x="1574" y="3286531"/>
                  </a:lnTo>
                  <a:lnTo>
                    <a:pt x="914" y="3292741"/>
                  </a:lnTo>
                  <a:lnTo>
                    <a:pt x="1905" y="3329152"/>
                  </a:lnTo>
                  <a:lnTo>
                    <a:pt x="14427" y="3365792"/>
                  </a:lnTo>
                  <a:lnTo>
                    <a:pt x="39420" y="3404552"/>
                  </a:lnTo>
                  <a:lnTo>
                    <a:pt x="77812" y="3447351"/>
                  </a:lnTo>
                  <a:lnTo>
                    <a:pt x="129006" y="3489668"/>
                  </a:lnTo>
                  <a:lnTo>
                    <a:pt x="172935" y="3512870"/>
                  </a:lnTo>
                  <a:lnTo>
                    <a:pt x="226860" y="3524618"/>
                  </a:lnTo>
                  <a:lnTo>
                    <a:pt x="230174" y="3524618"/>
                  </a:lnTo>
                  <a:lnTo>
                    <a:pt x="232181" y="3524402"/>
                  </a:lnTo>
                  <a:lnTo>
                    <a:pt x="232562" y="3524377"/>
                  </a:lnTo>
                  <a:lnTo>
                    <a:pt x="268376" y="3510432"/>
                  </a:lnTo>
                  <a:lnTo>
                    <a:pt x="268909" y="3510889"/>
                  </a:lnTo>
                  <a:lnTo>
                    <a:pt x="269379" y="3510432"/>
                  </a:lnTo>
                  <a:lnTo>
                    <a:pt x="274878" y="3505060"/>
                  </a:lnTo>
                  <a:lnTo>
                    <a:pt x="283451" y="3496678"/>
                  </a:lnTo>
                  <a:lnTo>
                    <a:pt x="289217" y="3488055"/>
                  </a:lnTo>
                  <a:lnTo>
                    <a:pt x="291261" y="3478314"/>
                  </a:lnTo>
                  <a:close/>
                </a:path>
                <a:path w="8198484" h="4681855">
                  <a:moveTo>
                    <a:pt x="291274" y="4086339"/>
                  </a:moveTo>
                  <a:lnTo>
                    <a:pt x="290842" y="4084218"/>
                  </a:lnTo>
                  <a:lnTo>
                    <a:pt x="289394" y="4077055"/>
                  </a:lnTo>
                  <a:lnTo>
                    <a:pt x="289128" y="4075747"/>
                  </a:lnTo>
                  <a:lnTo>
                    <a:pt x="283286" y="4067098"/>
                  </a:lnTo>
                  <a:lnTo>
                    <a:pt x="274624" y="4061282"/>
                  </a:lnTo>
                  <a:lnTo>
                    <a:pt x="273316" y="4061028"/>
                  </a:lnTo>
                  <a:lnTo>
                    <a:pt x="273316" y="4246702"/>
                  </a:lnTo>
                  <a:lnTo>
                    <a:pt x="269189" y="4250855"/>
                  </a:lnTo>
                  <a:lnTo>
                    <a:pt x="22034" y="4250855"/>
                  </a:lnTo>
                  <a:lnTo>
                    <a:pt x="17907" y="4246702"/>
                  </a:lnTo>
                  <a:lnTo>
                    <a:pt x="18008" y="4084917"/>
                  </a:lnTo>
                  <a:lnTo>
                    <a:pt x="18122" y="4084218"/>
                  </a:lnTo>
                  <a:lnTo>
                    <a:pt x="107162" y="4161866"/>
                  </a:lnTo>
                  <a:lnTo>
                    <a:pt x="54965" y="4210748"/>
                  </a:lnTo>
                  <a:lnTo>
                    <a:pt x="53174" y="4212488"/>
                  </a:lnTo>
                  <a:lnTo>
                    <a:pt x="53073" y="4215358"/>
                  </a:lnTo>
                  <a:lnTo>
                    <a:pt x="54813" y="4217213"/>
                  </a:lnTo>
                  <a:lnTo>
                    <a:pt x="55676" y="4218190"/>
                  </a:lnTo>
                  <a:lnTo>
                    <a:pt x="56921" y="4218648"/>
                  </a:lnTo>
                  <a:lnTo>
                    <a:pt x="59258" y="4218648"/>
                  </a:lnTo>
                  <a:lnTo>
                    <a:pt x="60388" y="4218241"/>
                  </a:lnTo>
                  <a:lnTo>
                    <a:pt x="61264" y="4217365"/>
                  </a:lnTo>
                  <a:lnTo>
                    <a:pt x="113677" y="4168267"/>
                  </a:lnTo>
                  <a:lnTo>
                    <a:pt x="113893" y="4168102"/>
                  </a:lnTo>
                  <a:lnTo>
                    <a:pt x="114058" y="4167860"/>
                  </a:lnTo>
                  <a:lnTo>
                    <a:pt x="133489" y="4184840"/>
                  </a:lnTo>
                  <a:lnTo>
                    <a:pt x="139560" y="4186821"/>
                  </a:lnTo>
                  <a:lnTo>
                    <a:pt x="151663" y="4186821"/>
                  </a:lnTo>
                  <a:lnTo>
                    <a:pt x="157734" y="4184840"/>
                  </a:lnTo>
                  <a:lnTo>
                    <a:pt x="164376" y="4179011"/>
                  </a:lnTo>
                  <a:lnTo>
                    <a:pt x="177215" y="4167835"/>
                  </a:lnTo>
                  <a:lnTo>
                    <a:pt x="177330" y="4168000"/>
                  </a:lnTo>
                  <a:lnTo>
                    <a:pt x="230886" y="4218241"/>
                  </a:lnTo>
                  <a:lnTo>
                    <a:pt x="231965" y="4218648"/>
                  </a:lnTo>
                  <a:lnTo>
                    <a:pt x="234302" y="4218648"/>
                  </a:lnTo>
                  <a:lnTo>
                    <a:pt x="235546" y="4218190"/>
                  </a:lnTo>
                  <a:lnTo>
                    <a:pt x="236410" y="4217213"/>
                  </a:lnTo>
                  <a:lnTo>
                    <a:pt x="238150" y="4215358"/>
                  </a:lnTo>
                  <a:lnTo>
                    <a:pt x="238048" y="4212488"/>
                  </a:lnTo>
                  <a:lnTo>
                    <a:pt x="236245" y="4210748"/>
                  </a:lnTo>
                  <a:lnTo>
                    <a:pt x="190423" y="4167835"/>
                  </a:lnTo>
                  <a:lnTo>
                    <a:pt x="184048" y="4161866"/>
                  </a:lnTo>
                  <a:lnTo>
                    <a:pt x="273100" y="4084218"/>
                  </a:lnTo>
                  <a:lnTo>
                    <a:pt x="273265" y="4084917"/>
                  </a:lnTo>
                  <a:lnTo>
                    <a:pt x="273316" y="4246702"/>
                  </a:lnTo>
                  <a:lnTo>
                    <a:pt x="273316" y="4061028"/>
                  </a:lnTo>
                  <a:lnTo>
                    <a:pt x="266903" y="4059732"/>
                  </a:lnTo>
                  <a:lnTo>
                    <a:pt x="266903" y="4077538"/>
                  </a:lnTo>
                  <a:lnTo>
                    <a:pt x="150520" y="4179011"/>
                  </a:lnTo>
                  <a:lnTo>
                    <a:pt x="140754" y="4179011"/>
                  </a:lnTo>
                  <a:lnTo>
                    <a:pt x="127965" y="4167860"/>
                  </a:lnTo>
                  <a:lnTo>
                    <a:pt x="32080" y="4084218"/>
                  </a:lnTo>
                  <a:lnTo>
                    <a:pt x="24422" y="4077538"/>
                  </a:lnTo>
                  <a:lnTo>
                    <a:pt x="25285" y="4077271"/>
                  </a:lnTo>
                  <a:lnTo>
                    <a:pt x="26212" y="4077055"/>
                  </a:lnTo>
                  <a:lnTo>
                    <a:pt x="265061" y="4077055"/>
                  </a:lnTo>
                  <a:lnTo>
                    <a:pt x="265988" y="4077271"/>
                  </a:lnTo>
                  <a:lnTo>
                    <a:pt x="266903" y="4077538"/>
                  </a:lnTo>
                  <a:lnTo>
                    <a:pt x="266903" y="4059732"/>
                  </a:lnTo>
                  <a:lnTo>
                    <a:pt x="264033" y="4059148"/>
                  </a:lnTo>
                  <a:lnTo>
                    <a:pt x="27139" y="4059148"/>
                  </a:lnTo>
                  <a:lnTo>
                    <a:pt x="16573" y="4061282"/>
                  </a:lnTo>
                  <a:lnTo>
                    <a:pt x="7950" y="4067098"/>
                  </a:lnTo>
                  <a:lnTo>
                    <a:pt x="2133" y="4075747"/>
                  </a:lnTo>
                  <a:lnTo>
                    <a:pt x="0" y="4086339"/>
                  </a:lnTo>
                  <a:lnTo>
                    <a:pt x="0" y="4241571"/>
                  </a:lnTo>
                  <a:lnTo>
                    <a:pt x="2133" y="4252138"/>
                  </a:lnTo>
                  <a:lnTo>
                    <a:pt x="7950" y="4260786"/>
                  </a:lnTo>
                  <a:lnTo>
                    <a:pt x="16573" y="4266616"/>
                  </a:lnTo>
                  <a:lnTo>
                    <a:pt x="27139" y="4268762"/>
                  </a:lnTo>
                  <a:lnTo>
                    <a:pt x="264033" y="4268762"/>
                  </a:lnTo>
                  <a:lnTo>
                    <a:pt x="291274" y="4241571"/>
                  </a:lnTo>
                  <a:lnTo>
                    <a:pt x="291274" y="4086339"/>
                  </a:lnTo>
                  <a:close/>
                </a:path>
                <a:path w="8198484" h="4681855">
                  <a:moveTo>
                    <a:pt x="8198409" y="0"/>
                  </a:moveTo>
                  <a:lnTo>
                    <a:pt x="8153095" y="3505"/>
                  </a:lnTo>
                  <a:lnTo>
                    <a:pt x="8106283" y="12674"/>
                  </a:lnTo>
                  <a:lnTo>
                    <a:pt x="8059052" y="27266"/>
                  </a:lnTo>
                  <a:lnTo>
                    <a:pt x="8012493" y="46990"/>
                  </a:lnTo>
                  <a:lnTo>
                    <a:pt x="7969656" y="70294"/>
                  </a:lnTo>
                  <a:lnTo>
                    <a:pt x="7930528" y="96774"/>
                  </a:lnTo>
                  <a:lnTo>
                    <a:pt x="7895628" y="125984"/>
                  </a:lnTo>
                  <a:lnTo>
                    <a:pt x="7865504" y="157467"/>
                  </a:lnTo>
                  <a:lnTo>
                    <a:pt x="7840688" y="190779"/>
                  </a:lnTo>
                  <a:lnTo>
                    <a:pt x="7829423" y="209943"/>
                  </a:lnTo>
                  <a:lnTo>
                    <a:pt x="7846619" y="219519"/>
                  </a:lnTo>
                  <a:lnTo>
                    <a:pt x="7864653" y="227698"/>
                  </a:lnTo>
                  <a:lnTo>
                    <a:pt x="7883436" y="234416"/>
                  </a:lnTo>
                  <a:lnTo>
                    <a:pt x="7902892" y="239598"/>
                  </a:lnTo>
                  <a:lnTo>
                    <a:pt x="7930159" y="197650"/>
                  </a:lnTo>
                  <a:lnTo>
                    <a:pt x="7962900" y="158115"/>
                  </a:lnTo>
                  <a:lnTo>
                    <a:pt x="8000682" y="121526"/>
                  </a:lnTo>
                  <a:lnTo>
                    <a:pt x="8043100" y="88430"/>
                  </a:lnTo>
                  <a:lnTo>
                    <a:pt x="8080337" y="64719"/>
                  </a:lnTo>
                  <a:lnTo>
                    <a:pt x="8118843" y="44691"/>
                  </a:lnTo>
                  <a:lnTo>
                    <a:pt x="8158213" y="28460"/>
                  </a:lnTo>
                  <a:lnTo>
                    <a:pt x="8198104" y="16154"/>
                  </a:lnTo>
                  <a:lnTo>
                    <a:pt x="8198409" y="0"/>
                  </a:lnTo>
                  <a:close/>
                </a:path>
              </a:pathLst>
            </a:custGeom>
            <a:solidFill>
              <a:srgbClr val="FFFFFF"/>
            </a:solidFill>
          </p:spPr>
          <p:txBody>
            <a:bodyPr wrap="square" lIns="0" tIns="0" rIns="0" bIns="0" rtlCol="0"/>
            <a:lstStyle/>
            <a:p>
              <a:endParaRPr/>
            </a:p>
          </p:txBody>
        </p:sp>
        <p:sp>
          <p:nvSpPr>
            <p:cNvPr id="15" name="object 11">
              <a:extLst>
                <a:ext uri="{FF2B5EF4-FFF2-40B4-BE49-F238E27FC236}">
                  <a16:creationId xmlns:a16="http://schemas.microsoft.com/office/drawing/2014/main" id="{9BFD9283-4B8F-4943-89BE-B6555D2959C6}"/>
                </a:ext>
              </a:extLst>
            </p:cNvPr>
            <p:cNvSpPr/>
            <p:nvPr/>
          </p:nvSpPr>
          <p:spPr>
            <a:xfrm>
              <a:off x="1042865" y="3573546"/>
              <a:ext cx="0" cy="1409065"/>
            </a:xfrm>
            <a:custGeom>
              <a:avLst/>
              <a:gdLst/>
              <a:ahLst/>
              <a:cxnLst/>
              <a:rect l="l" t="t" r="r" b="b"/>
              <a:pathLst>
                <a:path h="1409064">
                  <a:moveTo>
                    <a:pt x="0" y="0"/>
                  </a:moveTo>
                  <a:lnTo>
                    <a:pt x="0" y="1408671"/>
                  </a:lnTo>
                </a:path>
              </a:pathLst>
            </a:custGeom>
            <a:ln w="12700">
              <a:solidFill>
                <a:srgbClr val="FFFFFF"/>
              </a:solidFill>
            </a:ln>
          </p:spPr>
          <p:txBody>
            <a:bodyPr wrap="square" lIns="0" tIns="0" rIns="0" bIns="0" rtlCol="0"/>
            <a:lstStyle/>
            <a:p>
              <a:endParaRPr/>
            </a:p>
          </p:txBody>
        </p:sp>
        <p:sp>
          <p:nvSpPr>
            <p:cNvPr id="16" name="object 12">
              <a:extLst>
                <a:ext uri="{FF2B5EF4-FFF2-40B4-BE49-F238E27FC236}">
                  <a16:creationId xmlns:a16="http://schemas.microsoft.com/office/drawing/2014/main" id="{6627C2FA-54BF-42AF-B327-D98DD226E55B}"/>
                </a:ext>
              </a:extLst>
            </p:cNvPr>
            <p:cNvSpPr/>
            <p:nvPr/>
          </p:nvSpPr>
          <p:spPr>
            <a:xfrm>
              <a:off x="922628" y="5607872"/>
              <a:ext cx="272415" cy="349885"/>
            </a:xfrm>
            <a:custGeom>
              <a:avLst/>
              <a:gdLst/>
              <a:ahLst/>
              <a:cxnLst/>
              <a:rect l="l" t="t" r="r" b="b"/>
              <a:pathLst>
                <a:path w="272415" h="349885">
                  <a:moveTo>
                    <a:pt x="136080" y="0"/>
                  </a:moveTo>
                  <a:lnTo>
                    <a:pt x="93091" y="6945"/>
                  </a:lnTo>
                  <a:lnTo>
                    <a:pt x="55739" y="26280"/>
                  </a:lnTo>
                  <a:lnTo>
                    <a:pt x="26272" y="55750"/>
                  </a:lnTo>
                  <a:lnTo>
                    <a:pt x="6943" y="93101"/>
                  </a:lnTo>
                  <a:lnTo>
                    <a:pt x="0" y="136080"/>
                  </a:lnTo>
                  <a:lnTo>
                    <a:pt x="12890" y="185338"/>
                  </a:lnTo>
                  <a:lnTo>
                    <a:pt x="43821" y="239865"/>
                  </a:lnTo>
                  <a:lnTo>
                    <a:pt x="81182" y="290777"/>
                  </a:lnTo>
                  <a:lnTo>
                    <a:pt x="113362" y="329192"/>
                  </a:lnTo>
                  <a:lnTo>
                    <a:pt x="133311" y="349326"/>
                  </a:lnTo>
                  <a:lnTo>
                    <a:pt x="138849" y="349326"/>
                  </a:lnTo>
                  <a:lnTo>
                    <a:pt x="141452" y="348183"/>
                  </a:lnTo>
                  <a:lnTo>
                    <a:pt x="143357" y="346227"/>
                  </a:lnTo>
                  <a:lnTo>
                    <a:pt x="158747" y="329192"/>
                  </a:lnTo>
                  <a:lnTo>
                    <a:pt x="168606" y="317423"/>
                  </a:lnTo>
                  <a:lnTo>
                    <a:pt x="136080" y="317423"/>
                  </a:lnTo>
                  <a:lnTo>
                    <a:pt x="103471" y="279267"/>
                  </a:lnTo>
                  <a:lnTo>
                    <a:pt x="67181" y="230666"/>
                  </a:lnTo>
                  <a:lnTo>
                    <a:pt x="37709" y="180556"/>
                  </a:lnTo>
                  <a:lnTo>
                    <a:pt x="25552" y="137871"/>
                  </a:lnTo>
                  <a:lnTo>
                    <a:pt x="34246" y="94915"/>
                  </a:lnTo>
                  <a:lnTo>
                    <a:pt x="57946" y="59775"/>
                  </a:lnTo>
                  <a:lnTo>
                    <a:pt x="93082" y="36051"/>
                  </a:lnTo>
                  <a:lnTo>
                    <a:pt x="136080" y="27343"/>
                  </a:lnTo>
                  <a:lnTo>
                    <a:pt x="217444" y="27343"/>
                  </a:lnTo>
                  <a:lnTo>
                    <a:pt x="216382" y="26280"/>
                  </a:lnTo>
                  <a:lnTo>
                    <a:pt x="179044" y="6945"/>
                  </a:lnTo>
                  <a:lnTo>
                    <a:pt x="136080" y="0"/>
                  </a:lnTo>
                  <a:close/>
                </a:path>
                <a:path w="272415" h="349885">
                  <a:moveTo>
                    <a:pt x="217444" y="27343"/>
                  </a:moveTo>
                  <a:lnTo>
                    <a:pt x="136080" y="27343"/>
                  </a:lnTo>
                  <a:lnTo>
                    <a:pt x="179057" y="36051"/>
                  </a:lnTo>
                  <a:lnTo>
                    <a:pt x="214195" y="59775"/>
                  </a:lnTo>
                  <a:lnTo>
                    <a:pt x="237907" y="94915"/>
                  </a:lnTo>
                  <a:lnTo>
                    <a:pt x="246608" y="137871"/>
                  </a:lnTo>
                  <a:lnTo>
                    <a:pt x="234442" y="180556"/>
                  </a:lnTo>
                  <a:lnTo>
                    <a:pt x="204955" y="230666"/>
                  </a:lnTo>
                  <a:lnTo>
                    <a:pt x="168663" y="279267"/>
                  </a:lnTo>
                  <a:lnTo>
                    <a:pt x="136080" y="317423"/>
                  </a:lnTo>
                  <a:lnTo>
                    <a:pt x="168606" y="317423"/>
                  </a:lnTo>
                  <a:lnTo>
                    <a:pt x="190927" y="290777"/>
                  </a:lnTo>
                  <a:lnTo>
                    <a:pt x="228288" y="239865"/>
                  </a:lnTo>
                  <a:lnTo>
                    <a:pt x="259219" y="185338"/>
                  </a:lnTo>
                  <a:lnTo>
                    <a:pt x="272110" y="136080"/>
                  </a:lnTo>
                  <a:lnTo>
                    <a:pt x="265167" y="93101"/>
                  </a:lnTo>
                  <a:lnTo>
                    <a:pt x="245840" y="55750"/>
                  </a:lnTo>
                  <a:lnTo>
                    <a:pt x="217444" y="27343"/>
                  </a:lnTo>
                  <a:close/>
                </a:path>
                <a:path w="272415" h="349885">
                  <a:moveTo>
                    <a:pt x="136080" y="73037"/>
                  </a:moveTo>
                  <a:lnTo>
                    <a:pt x="116405" y="77016"/>
                  </a:lnTo>
                  <a:lnTo>
                    <a:pt x="100310" y="87866"/>
                  </a:lnTo>
                  <a:lnTo>
                    <a:pt x="89446" y="103957"/>
                  </a:lnTo>
                  <a:lnTo>
                    <a:pt x="85458" y="123659"/>
                  </a:lnTo>
                  <a:lnTo>
                    <a:pt x="89446" y="143360"/>
                  </a:lnTo>
                  <a:lnTo>
                    <a:pt x="100329" y="159473"/>
                  </a:lnTo>
                  <a:lnTo>
                    <a:pt x="116405" y="170322"/>
                  </a:lnTo>
                  <a:lnTo>
                    <a:pt x="136080" y="174307"/>
                  </a:lnTo>
                  <a:lnTo>
                    <a:pt x="155777" y="170322"/>
                  </a:lnTo>
                  <a:lnTo>
                    <a:pt x="171850" y="159473"/>
                  </a:lnTo>
                  <a:lnTo>
                    <a:pt x="136017" y="159461"/>
                  </a:lnTo>
                  <a:lnTo>
                    <a:pt x="122153" y="156655"/>
                  </a:lnTo>
                  <a:lnTo>
                    <a:pt x="110767" y="148972"/>
                  </a:lnTo>
                  <a:lnTo>
                    <a:pt x="103085" y="137587"/>
                  </a:lnTo>
                  <a:lnTo>
                    <a:pt x="100266" y="123659"/>
                  </a:lnTo>
                  <a:lnTo>
                    <a:pt x="103085" y="109761"/>
                  </a:lnTo>
                  <a:lnTo>
                    <a:pt x="110767" y="98391"/>
                  </a:lnTo>
                  <a:lnTo>
                    <a:pt x="122153" y="90714"/>
                  </a:lnTo>
                  <a:lnTo>
                    <a:pt x="136080" y="87896"/>
                  </a:lnTo>
                  <a:lnTo>
                    <a:pt x="171870" y="87896"/>
                  </a:lnTo>
                  <a:lnTo>
                    <a:pt x="155755" y="77016"/>
                  </a:lnTo>
                  <a:lnTo>
                    <a:pt x="136080" y="73037"/>
                  </a:lnTo>
                  <a:close/>
                </a:path>
                <a:path w="272415" h="349885">
                  <a:moveTo>
                    <a:pt x="171870" y="87896"/>
                  </a:moveTo>
                  <a:lnTo>
                    <a:pt x="136080" y="87896"/>
                  </a:lnTo>
                  <a:lnTo>
                    <a:pt x="149978" y="90714"/>
                  </a:lnTo>
                  <a:lnTo>
                    <a:pt x="161348" y="98391"/>
                  </a:lnTo>
                  <a:lnTo>
                    <a:pt x="169025" y="109761"/>
                  </a:lnTo>
                  <a:lnTo>
                    <a:pt x="171843" y="123659"/>
                  </a:lnTo>
                  <a:lnTo>
                    <a:pt x="169025" y="137587"/>
                  </a:lnTo>
                  <a:lnTo>
                    <a:pt x="161348" y="148972"/>
                  </a:lnTo>
                  <a:lnTo>
                    <a:pt x="149978" y="156655"/>
                  </a:lnTo>
                  <a:lnTo>
                    <a:pt x="136080" y="159473"/>
                  </a:lnTo>
                  <a:lnTo>
                    <a:pt x="171869" y="159461"/>
                  </a:lnTo>
                  <a:lnTo>
                    <a:pt x="182722" y="143360"/>
                  </a:lnTo>
                  <a:lnTo>
                    <a:pt x="186702" y="123659"/>
                  </a:lnTo>
                  <a:lnTo>
                    <a:pt x="182714" y="103957"/>
                  </a:lnTo>
                  <a:lnTo>
                    <a:pt x="171870" y="87896"/>
                  </a:lnTo>
                  <a:close/>
                </a:path>
              </a:pathLst>
            </a:custGeom>
            <a:solidFill>
              <a:srgbClr val="FFFFFF"/>
            </a:solidFill>
          </p:spPr>
          <p:txBody>
            <a:bodyPr wrap="square" lIns="0" tIns="0" rIns="0" bIns="0" rtlCol="0"/>
            <a:lstStyle/>
            <a:p>
              <a:endParaRPr/>
            </a:p>
          </p:txBody>
        </p:sp>
      </p:grpSp>
      <p:sp>
        <p:nvSpPr>
          <p:cNvPr id="17" name="object 13">
            <a:extLst>
              <a:ext uri="{FF2B5EF4-FFF2-40B4-BE49-F238E27FC236}">
                <a16:creationId xmlns:a16="http://schemas.microsoft.com/office/drawing/2014/main" id="{1AD4EFD2-10AE-4A16-88D5-4AE6586E2AF6}"/>
              </a:ext>
            </a:extLst>
          </p:cNvPr>
          <p:cNvSpPr txBox="1"/>
          <p:nvPr userDrawn="1"/>
        </p:nvSpPr>
        <p:spPr>
          <a:xfrm>
            <a:off x="2687299" y="1827208"/>
            <a:ext cx="1816100" cy="299720"/>
          </a:xfrm>
          <a:prstGeom prst="rect">
            <a:avLst/>
          </a:prstGeom>
        </p:spPr>
        <p:txBody>
          <a:bodyPr vert="horz" wrap="square" lIns="0" tIns="12700" rIns="0" bIns="0" rtlCol="0">
            <a:spAutoFit/>
          </a:bodyPr>
          <a:lstStyle/>
          <a:p>
            <a:pPr marL="12700">
              <a:lnSpc>
                <a:spcPct val="100000"/>
              </a:lnSpc>
              <a:spcBef>
                <a:spcPts val="100"/>
              </a:spcBef>
            </a:pPr>
            <a:r>
              <a:rPr sz="1800" b="1" i="1" spc="-10" dirty="0">
                <a:solidFill>
                  <a:srgbClr val="FFFFFF"/>
                </a:solidFill>
                <a:latin typeface="Calibri"/>
                <a:cs typeface="Calibri"/>
              </a:rPr>
              <a:t>Quentin</a:t>
            </a:r>
            <a:r>
              <a:rPr sz="1800" b="1" i="1" spc="-20" dirty="0">
                <a:solidFill>
                  <a:srgbClr val="FFFFFF"/>
                </a:solidFill>
                <a:latin typeface="Calibri"/>
                <a:cs typeface="Calibri"/>
              </a:rPr>
              <a:t> </a:t>
            </a:r>
            <a:r>
              <a:rPr sz="1800" b="1" i="1" spc="60" dirty="0">
                <a:solidFill>
                  <a:srgbClr val="FFFFFF"/>
                </a:solidFill>
                <a:latin typeface="Calibri"/>
                <a:cs typeface="Calibri"/>
              </a:rPr>
              <a:t>LEGRAND</a:t>
            </a:r>
            <a:endParaRPr sz="1800">
              <a:latin typeface="Calibri"/>
              <a:cs typeface="Calibri"/>
            </a:endParaRPr>
          </a:p>
        </p:txBody>
      </p:sp>
      <p:sp>
        <p:nvSpPr>
          <p:cNvPr id="18" name="object 14">
            <a:extLst>
              <a:ext uri="{FF2B5EF4-FFF2-40B4-BE49-F238E27FC236}">
                <a16:creationId xmlns:a16="http://schemas.microsoft.com/office/drawing/2014/main" id="{5C40E715-330F-451D-9F2D-F74C8599DC0D}"/>
              </a:ext>
            </a:extLst>
          </p:cNvPr>
          <p:cNvSpPr txBox="1"/>
          <p:nvPr userDrawn="1"/>
        </p:nvSpPr>
        <p:spPr>
          <a:xfrm>
            <a:off x="2687299" y="2276788"/>
            <a:ext cx="2592070" cy="254000"/>
          </a:xfrm>
          <a:prstGeom prst="rect">
            <a:avLst/>
          </a:prstGeom>
        </p:spPr>
        <p:txBody>
          <a:bodyPr vert="horz" wrap="square" lIns="0" tIns="12700" rIns="0" bIns="0" rtlCol="0">
            <a:spAutoFit/>
          </a:bodyPr>
          <a:lstStyle/>
          <a:p>
            <a:pPr marL="12700">
              <a:lnSpc>
                <a:spcPct val="100000"/>
              </a:lnSpc>
              <a:spcBef>
                <a:spcPts val="100"/>
              </a:spcBef>
            </a:pPr>
            <a:r>
              <a:rPr sz="1500" i="1" spc="-5" dirty="0">
                <a:solidFill>
                  <a:srgbClr val="FFFFFF"/>
                </a:solidFill>
                <a:latin typeface="Calibri"/>
                <a:cs typeface="Calibri"/>
              </a:rPr>
              <a:t>Chargé</a:t>
            </a:r>
            <a:r>
              <a:rPr sz="1500" i="1" spc="-20" dirty="0">
                <a:solidFill>
                  <a:srgbClr val="FFFFFF"/>
                </a:solidFill>
                <a:latin typeface="Calibri"/>
                <a:cs typeface="Calibri"/>
              </a:rPr>
              <a:t> </a:t>
            </a:r>
            <a:r>
              <a:rPr sz="1500" i="1" spc="-5" dirty="0">
                <a:solidFill>
                  <a:srgbClr val="FFFFFF"/>
                </a:solidFill>
                <a:latin typeface="Calibri"/>
                <a:cs typeface="Calibri"/>
              </a:rPr>
              <a:t>de</a:t>
            </a:r>
            <a:r>
              <a:rPr sz="1500" i="1" spc="-20" dirty="0">
                <a:solidFill>
                  <a:srgbClr val="FFFFFF"/>
                </a:solidFill>
                <a:latin typeface="Calibri"/>
                <a:cs typeface="Calibri"/>
              </a:rPr>
              <a:t> </a:t>
            </a:r>
            <a:r>
              <a:rPr sz="1500" i="1" dirty="0">
                <a:solidFill>
                  <a:srgbClr val="FFFFFF"/>
                </a:solidFill>
                <a:latin typeface="Calibri"/>
                <a:cs typeface="Calibri"/>
              </a:rPr>
              <a:t>mission</a:t>
            </a:r>
            <a:r>
              <a:rPr sz="1500" i="1" spc="-20" dirty="0">
                <a:solidFill>
                  <a:srgbClr val="FFFFFF"/>
                </a:solidFill>
                <a:latin typeface="Calibri"/>
                <a:cs typeface="Calibri"/>
              </a:rPr>
              <a:t> </a:t>
            </a:r>
            <a:r>
              <a:rPr sz="1500" i="1" dirty="0">
                <a:solidFill>
                  <a:srgbClr val="FFFFFF"/>
                </a:solidFill>
                <a:latin typeface="Calibri"/>
                <a:cs typeface="Calibri"/>
              </a:rPr>
              <a:t>viande</a:t>
            </a:r>
            <a:r>
              <a:rPr sz="1500" i="1" spc="-15" dirty="0">
                <a:solidFill>
                  <a:srgbClr val="FFFFFF"/>
                </a:solidFill>
                <a:latin typeface="Calibri"/>
                <a:cs typeface="Calibri"/>
              </a:rPr>
              <a:t> </a:t>
            </a:r>
            <a:r>
              <a:rPr sz="1500" i="1" spc="-5" dirty="0">
                <a:solidFill>
                  <a:srgbClr val="FFFFFF"/>
                </a:solidFill>
                <a:latin typeface="Calibri"/>
                <a:cs typeface="Calibri"/>
              </a:rPr>
              <a:t>bovine,</a:t>
            </a:r>
            <a:endParaRPr sz="1500">
              <a:latin typeface="Calibri"/>
              <a:cs typeface="Calibri"/>
            </a:endParaRPr>
          </a:p>
        </p:txBody>
      </p:sp>
      <p:sp>
        <p:nvSpPr>
          <p:cNvPr id="19" name="object 15">
            <a:extLst>
              <a:ext uri="{FF2B5EF4-FFF2-40B4-BE49-F238E27FC236}">
                <a16:creationId xmlns:a16="http://schemas.microsoft.com/office/drawing/2014/main" id="{E77DA9B1-4035-4B7C-A06C-439D3109ABD5}"/>
              </a:ext>
            </a:extLst>
          </p:cNvPr>
          <p:cNvSpPr txBox="1"/>
          <p:nvPr userDrawn="1"/>
        </p:nvSpPr>
        <p:spPr>
          <a:xfrm>
            <a:off x="2146742" y="3427469"/>
            <a:ext cx="3648075" cy="1561465"/>
          </a:xfrm>
          <a:prstGeom prst="rect">
            <a:avLst/>
          </a:prstGeom>
        </p:spPr>
        <p:txBody>
          <a:bodyPr vert="horz" wrap="square" lIns="0" tIns="152400" rIns="0" bIns="0" rtlCol="0">
            <a:spAutoFit/>
          </a:bodyPr>
          <a:lstStyle/>
          <a:p>
            <a:pPr marL="12700">
              <a:lnSpc>
                <a:spcPct val="100000"/>
              </a:lnSpc>
              <a:spcBef>
                <a:spcPts val="1200"/>
              </a:spcBef>
            </a:pPr>
            <a:r>
              <a:rPr sz="1600" dirty="0">
                <a:solidFill>
                  <a:srgbClr val="FFFFFF"/>
                </a:solidFill>
                <a:latin typeface="Calibri"/>
                <a:cs typeface="Calibri"/>
              </a:rPr>
              <a:t>081</a:t>
            </a:r>
            <a:r>
              <a:rPr sz="1600" spc="-30" dirty="0">
                <a:solidFill>
                  <a:srgbClr val="FFFFFF"/>
                </a:solidFill>
                <a:latin typeface="Calibri"/>
                <a:cs typeface="Calibri"/>
              </a:rPr>
              <a:t> </a:t>
            </a:r>
            <a:r>
              <a:rPr sz="1600" dirty="0">
                <a:solidFill>
                  <a:srgbClr val="FFFFFF"/>
                </a:solidFill>
                <a:latin typeface="Calibri"/>
                <a:cs typeface="Calibri"/>
              </a:rPr>
              <a:t>240</a:t>
            </a:r>
            <a:r>
              <a:rPr sz="1600" spc="-30" dirty="0">
                <a:solidFill>
                  <a:srgbClr val="FFFFFF"/>
                </a:solidFill>
                <a:latin typeface="Calibri"/>
                <a:cs typeface="Calibri"/>
              </a:rPr>
              <a:t> </a:t>
            </a:r>
            <a:r>
              <a:rPr sz="1600" spc="-5" dirty="0">
                <a:solidFill>
                  <a:srgbClr val="FFFFFF"/>
                </a:solidFill>
                <a:latin typeface="Calibri"/>
                <a:cs typeface="Calibri"/>
              </a:rPr>
              <a:t>??</a:t>
            </a:r>
            <a:endParaRPr sz="1600" dirty="0">
              <a:latin typeface="Calibri"/>
              <a:cs typeface="Calibri"/>
            </a:endParaRPr>
          </a:p>
          <a:p>
            <a:pPr marL="12700">
              <a:lnSpc>
                <a:spcPct val="100000"/>
              </a:lnSpc>
              <a:spcBef>
                <a:spcPts val="1105"/>
              </a:spcBef>
            </a:pPr>
            <a:r>
              <a:rPr sz="1600" dirty="0">
                <a:solidFill>
                  <a:srgbClr val="FFFFFF"/>
                </a:solidFill>
                <a:latin typeface="Calibri"/>
                <a:cs typeface="Calibri"/>
              </a:rPr>
              <a:t>0497</a:t>
            </a:r>
            <a:r>
              <a:rPr sz="1600" spc="-25" dirty="0">
                <a:solidFill>
                  <a:srgbClr val="FFFFFF"/>
                </a:solidFill>
                <a:latin typeface="Calibri"/>
                <a:cs typeface="Calibri"/>
              </a:rPr>
              <a:t> </a:t>
            </a:r>
            <a:r>
              <a:rPr sz="1600" dirty="0">
                <a:solidFill>
                  <a:srgbClr val="FFFFFF"/>
                </a:solidFill>
                <a:latin typeface="Calibri"/>
                <a:cs typeface="Calibri"/>
              </a:rPr>
              <a:t>03</a:t>
            </a:r>
            <a:r>
              <a:rPr sz="1600" spc="-20" dirty="0">
                <a:solidFill>
                  <a:srgbClr val="FFFFFF"/>
                </a:solidFill>
                <a:latin typeface="Calibri"/>
                <a:cs typeface="Calibri"/>
              </a:rPr>
              <a:t> </a:t>
            </a:r>
            <a:r>
              <a:rPr sz="1600" dirty="0">
                <a:solidFill>
                  <a:srgbClr val="FFFFFF"/>
                </a:solidFill>
                <a:latin typeface="Calibri"/>
                <a:cs typeface="Calibri"/>
              </a:rPr>
              <a:t>83</a:t>
            </a:r>
            <a:r>
              <a:rPr sz="1600" spc="-25" dirty="0">
                <a:solidFill>
                  <a:srgbClr val="FFFFFF"/>
                </a:solidFill>
                <a:latin typeface="Calibri"/>
                <a:cs typeface="Calibri"/>
              </a:rPr>
              <a:t> </a:t>
            </a:r>
            <a:r>
              <a:rPr sz="1600" dirty="0">
                <a:solidFill>
                  <a:srgbClr val="FFFFFF"/>
                </a:solidFill>
                <a:latin typeface="Calibri"/>
                <a:cs typeface="Calibri"/>
              </a:rPr>
              <a:t>59</a:t>
            </a:r>
            <a:endParaRPr sz="1600" dirty="0">
              <a:latin typeface="Calibri"/>
              <a:cs typeface="Calibri"/>
            </a:endParaRPr>
          </a:p>
          <a:p>
            <a:pPr marL="12700" marR="5080">
              <a:lnSpc>
                <a:spcPct val="157400"/>
              </a:lnSpc>
            </a:pPr>
            <a:r>
              <a:rPr sz="1600" spc="-10" dirty="0">
                <a:solidFill>
                  <a:schemeClr val="bg1"/>
                </a:solidFill>
                <a:latin typeface="Calibri"/>
                <a:cs typeface="Calibri"/>
                <a:hlinkClick r:id="rId4">
                  <a:extLst>
                    <a:ext uri="{A12FA001-AC4F-418D-AE19-62706E023703}">
                      <ahyp:hlinkClr xmlns:ahyp="http://schemas.microsoft.com/office/drawing/2018/hyperlinkcolor" val="tx"/>
                    </a:ext>
                  </a:extLst>
                </a:hlinkClick>
              </a:rPr>
              <a:t>quentin.legrand@collegedesproducteurs.be </a:t>
            </a:r>
            <a:r>
              <a:rPr sz="1600" spc="-350" dirty="0">
                <a:solidFill>
                  <a:schemeClr val="bg1"/>
                </a:solidFill>
                <a:latin typeface="Calibri"/>
                <a:cs typeface="Calibri"/>
              </a:rPr>
              <a:t> </a:t>
            </a:r>
            <a:r>
              <a:rPr sz="1600" spc="-10" dirty="0">
                <a:solidFill>
                  <a:schemeClr val="bg1"/>
                </a:solidFill>
                <a:latin typeface="Calibri"/>
                <a:cs typeface="Calibri"/>
                <a:hlinkClick r:id="rId5">
                  <a:extLst>
                    <a:ext uri="{A12FA001-AC4F-418D-AE19-62706E023703}">
                      <ahyp:hlinkClr xmlns:ahyp="http://schemas.microsoft.com/office/drawing/2018/hyperlinkcolor" val="tx"/>
                    </a:ext>
                  </a:extLst>
                </a:hlinkClick>
              </a:rPr>
              <a:t>www.collegedesproducteurs.be</a:t>
            </a:r>
            <a:endParaRPr sz="1600" dirty="0">
              <a:solidFill>
                <a:schemeClr val="bg1"/>
              </a:solidFill>
              <a:latin typeface="Calibri"/>
              <a:cs typeface="Calibri"/>
            </a:endParaRPr>
          </a:p>
        </p:txBody>
      </p:sp>
      <p:sp>
        <p:nvSpPr>
          <p:cNvPr id="20" name="object 16">
            <a:extLst>
              <a:ext uri="{FF2B5EF4-FFF2-40B4-BE49-F238E27FC236}">
                <a16:creationId xmlns:a16="http://schemas.microsoft.com/office/drawing/2014/main" id="{9349BDFC-5D75-4ACB-BF22-B9DE83669D5C}"/>
              </a:ext>
            </a:extLst>
          </p:cNvPr>
          <p:cNvSpPr txBox="1"/>
          <p:nvPr userDrawn="1"/>
        </p:nvSpPr>
        <p:spPr>
          <a:xfrm>
            <a:off x="1334005" y="5550722"/>
            <a:ext cx="4041775" cy="452120"/>
          </a:xfrm>
          <a:prstGeom prst="rect">
            <a:avLst/>
          </a:prstGeom>
        </p:spPr>
        <p:txBody>
          <a:bodyPr vert="horz" wrap="square" lIns="0" tIns="12700" rIns="0" bIns="0" rtlCol="0">
            <a:spAutoFit/>
          </a:bodyPr>
          <a:lstStyle/>
          <a:p>
            <a:pPr marL="12700" marR="5080">
              <a:lnSpc>
                <a:spcPct val="100000"/>
              </a:lnSpc>
              <a:spcBef>
                <a:spcPts val="100"/>
              </a:spcBef>
            </a:pPr>
            <a:r>
              <a:rPr sz="1400" spc="-10" dirty="0">
                <a:solidFill>
                  <a:srgbClr val="FFFFFF"/>
                </a:solidFill>
                <a:latin typeface="Calibri"/>
                <a:cs typeface="Calibri"/>
              </a:rPr>
              <a:t>Avenue Comte </a:t>
            </a:r>
            <a:r>
              <a:rPr sz="1400" spc="-5" dirty="0">
                <a:solidFill>
                  <a:srgbClr val="FFFFFF"/>
                </a:solidFill>
                <a:latin typeface="Calibri"/>
                <a:cs typeface="Calibri"/>
              </a:rPr>
              <a:t>de Smet de </a:t>
            </a:r>
            <a:r>
              <a:rPr sz="1400" spc="-10" dirty="0">
                <a:solidFill>
                  <a:srgbClr val="FFFFFF"/>
                </a:solidFill>
                <a:latin typeface="Calibri"/>
                <a:cs typeface="Calibri"/>
              </a:rPr>
              <a:t>Nayer </a:t>
            </a:r>
            <a:r>
              <a:rPr sz="1400" dirty="0">
                <a:solidFill>
                  <a:srgbClr val="FFFFFF"/>
                </a:solidFill>
                <a:latin typeface="Calibri"/>
                <a:cs typeface="Calibri"/>
              </a:rPr>
              <a:t>14 - 5000 Namur </a:t>
            </a:r>
            <a:r>
              <a:rPr sz="1400" spc="5" dirty="0">
                <a:solidFill>
                  <a:srgbClr val="FFFFFF"/>
                </a:solidFill>
                <a:latin typeface="Calibri"/>
                <a:cs typeface="Calibri"/>
              </a:rPr>
              <a:t> </a:t>
            </a:r>
            <a:r>
              <a:rPr sz="1400" dirty="0">
                <a:solidFill>
                  <a:srgbClr val="FFFFFF"/>
                </a:solidFill>
                <a:latin typeface="Calibri"/>
                <a:cs typeface="Calibri"/>
              </a:rPr>
              <a:t>081/24</a:t>
            </a:r>
            <a:r>
              <a:rPr sz="1400" spc="-5" dirty="0">
                <a:solidFill>
                  <a:srgbClr val="FFFFFF"/>
                </a:solidFill>
                <a:latin typeface="Calibri"/>
                <a:cs typeface="Calibri"/>
              </a:rPr>
              <a:t> </a:t>
            </a:r>
            <a:r>
              <a:rPr sz="1400" dirty="0">
                <a:solidFill>
                  <a:srgbClr val="FFFFFF"/>
                </a:solidFill>
                <a:latin typeface="Calibri"/>
                <a:cs typeface="Calibri"/>
              </a:rPr>
              <a:t>04 30</a:t>
            </a:r>
            <a:r>
              <a:rPr sz="1400" spc="-5" dirty="0">
                <a:solidFill>
                  <a:srgbClr val="FFFFFF"/>
                </a:solidFill>
                <a:latin typeface="Calibri"/>
                <a:cs typeface="Calibri"/>
              </a:rPr>
              <a:t> </a:t>
            </a:r>
            <a:r>
              <a:rPr sz="1400" dirty="0">
                <a:solidFill>
                  <a:srgbClr val="FFFFFF"/>
                </a:solidFill>
                <a:latin typeface="Calibri"/>
                <a:cs typeface="Calibri"/>
              </a:rPr>
              <a:t>-</a:t>
            </a:r>
            <a:r>
              <a:rPr sz="1400" spc="-5" dirty="0">
                <a:solidFill>
                  <a:srgbClr val="FFFFFF"/>
                </a:solidFill>
                <a:latin typeface="Calibri"/>
                <a:cs typeface="Calibri"/>
              </a:rPr>
              <a:t> </a:t>
            </a:r>
            <a:r>
              <a:rPr sz="1400" spc="-10" dirty="0">
                <a:solidFill>
                  <a:schemeClr val="bg1"/>
                </a:solidFill>
                <a:latin typeface="Calibri"/>
                <a:cs typeface="Calibri"/>
                <a:hlinkClick r:id="rId6">
                  <a:extLst>
                    <a:ext uri="{A12FA001-AC4F-418D-AE19-62706E023703}">
                      <ahyp:hlinkClr xmlns:ahyp="http://schemas.microsoft.com/office/drawing/2018/hyperlinkcolor" val="tx"/>
                    </a:ext>
                  </a:extLst>
                </a:hlinkClick>
              </a:rPr>
              <a:t>info.socopro@collegedesproducteurs.be</a:t>
            </a:r>
            <a:endParaRPr sz="1400" dirty="0">
              <a:solidFill>
                <a:schemeClr val="bg1"/>
              </a:solidFill>
              <a:latin typeface="Calibri"/>
              <a:cs typeface="Calibri"/>
            </a:endParaRPr>
          </a:p>
        </p:txBody>
      </p:sp>
      <p:grpSp>
        <p:nvGrpSpPr>
          <p:cNvPr id="21" name="object 17">
            <a:extLst>
              <a:ext uri="{FF2B5EF4-FFF2-40B4-BE49-F238E27FC236}">
                <a16:creationId xmlns:a16="http://schemas.microsoft.com/office/drawing/2014/main" id="{DB37C302-FBDA-417B-94B1-577A29624715}"/>
              </a:ext>
            </a:extLst>
          </p:cNvPr>
          <p:cNvGrpSpPr/>
          <p:nvPr userDrawn="1"/>
        </p:nvGrpSpPr>
        <p:grpSpPr>
          <a:xfrm>
            <a:off x="1247736" y="1584007"/>
            <a:ext cx="8734425" cy="3860165"/>
            <a:chOff x="1247736" y="1584007"/>
            <a:chExt cx="8734425" cy="3860165"/>
          </a:xfrm>
        </p:grpSpPr>
        <p:pic>
          <p:nvPicPr>
            <p:cNvPr id="22" name="object 18">
              <a:extLst>
                <a:ext uri="{FF2B5EF4-FFF2-40B4-BE49-F238E27FC236}">
                  <a16:creationId xmlns:a16="http://schemas.microsoft.com/office/drawing/2014/main" id="{5AC14D7B-8F90-40CB-8B12-CC678A4B644E}"/>
                </a:ext>
              </a:extLst>
            </p:cNvPr>
            <p:cNvPicPr/>
            <p:nvPr/>
          </p:nvPicPr>
          <p:blipFill>
            <a:blip r:embed="rId7" cstate="email">
              <a:extLst>
                <a:ext uri="{28A0092B-C50C-407E-A947-70E740481C1C}">
                  <a14:useLocalDpi xmlns:a14="http://schemas.microsoft.com/office/drawing/2010/main"/>
                </a:ext>
              </a:extLst>
            </a:blip>
            <a:stretch>
              <a:fillRect/>
            </a:stretch>
          </p:blipFill>
          <p:spPr>
            <a:xfrm>
              <a:off x="1247736" y="1584007"/>
              <a:ext cx="1259992" cy="1259992"/>
            </a:xfrm>
            <a:prstGeom prst="rect">
              <a:avLst/>
            </a:prstGeom>
          </p:spPr>
        </p:pic>
        <p:pic>
          <p:nvPicPr>
            <p:cNvPr id="23" name="object 19">
              <a:extLst>
                <a:ext uri="{FF2B5EF4-FFF2-40B4-BE49-F238E27FC236}">
                  <a16:creationId xmlns:a16="http://schemas.microsoft.com/office/drawing/2014/main" id="{39CEC485-8BB9-4954-BB5D-3C0035E9B331}"/>
                </a:ext>
              </a:extLst>
            </p:cNvPr>
            <p:cNvPicPr/>
            <p:nvPr/>
          </p:nvPicPr>
          <p:blipFill>
            <a:blip r:embed="rId8" cstate="screen">
              <a:extLst>
                <a:ext uri="{28A0092B-C50C-407E-A947-70E740481C1C}">
                  <a14:useLocalDpi xmlns:a14="http://schemas.microsoft.com/office/drawing/2010/main"/>
                </a:ext>
              </a:extLst>
            </a:blip>
            <a:stretch>
              <a:fillRect/>
            </a:stretch>
          </p:blipFill>
          <p:spPr>
            <a:xfrm>
              <a:off x="8807332" y="5043190"/>
              <a:ext cx="253507" cy="154901"/>
            </a:xfrm>
            <a:prstGeom prst="rect">
              <a:avLst/>
            </a:prstGeom>
          </p:spPr>
        </p:pic>
        <p:sp>
          <p:nvSpPr>
            <p:cNvPr id="24" name="object 20">
              <a:extLst>
                <a:ext uri="{FF2B5EF4-FFF2-40B4-BE49-F238E27FC236}">
                  <a16:creationId xmlns:a16="http://schemas.microsoft.com/office/drawing/2014/main" id="{E62A76D4-8FB3-48D7-9D2B-FA1B8308D6DF}"/>
                </a:ext>
              </a:extLst>
            </p:cNvPr>
            <p:cNvSpPr/>
            <p:nvPr/>
          </p:nvSpPr>
          <p:spPr>
            <a:xfrm>
              <a:off x="9091028" y="5045074"/>
              <a:ext cx="174625" cy="151130"/>
            </a:xfrm>
            <a:custGeom>
              <a:avLst/>
              <a:gdLst/>
              <a:ahLst/>
              <a:cxnLst/>
              <a:rect l="l" t="t" r="r" b="b"/>
              <a:pathLst>
                <a:path w="174625" h="151129">
                  <a:moveTo>
                    <a:pt x="75844" y="135890"/>
                  </a:moveTo>
                  <a:lnTo>
                    <a:pt x="18415" y="135890"/>
                  </a:lnTo>
                  <a:lnTo>
                    <a:pt x="18415" y="105410"/>
                  </a:lnTo>
                  <a:lnTo>
                    <a:pt x="18046" y="105410"/>
                  </a:lnTo>
                  <a:lnTo>
                    <a:pt x="18046" y="104140"/>
                  </a:lnTo>
                  <a:lnTo>
                    <a:pt x="18618" y="104140"/>
                  </a:lnTo>
                  <a:lnTo>
                    <a:pt x="18618" y="0"/>
                  </a:lnTo>
                  <a:lnTo>
                    <a:pt x="406" y="0"/>
                  </a:lnTo>
                  <a:lnTo>
                    <a:pt x="406" y="104140"/>
                  </a:lnTo>
                  <a:lnTo>
                    <a:pt x="990" y="104140"/>
                  </a:lnTo>
                  <a:lnTo>
                    <a:pt x="990" y="105410"/>
                  </a:lnTo>
                  <a:lnTo>
                    <a:pt x="609" y="105410"/>
                  </a:lnTo>
                  <a:lnTo>
                    <a:pt x="609" y="135890"/>
                  </a:lnTo>
                  <a:lnTo>
                    <a:pt x="190" y="135890"/>
                  </a:lnTo>
                  <a:lnTo>
                    <a:pt x="190" y="137160"/>
                  </a:lnTo>
                  <a:lnTo>
                    <a:pt x="0" y="137160"/>
                  </a:lnTo>
                  <a:lnTo>
                    <a:pt x="0" y="151130"/>
                  </a:lnTo>
                  <a:lnTo>
                    <a:pt x="75361" y="151130"/>
                  </a:lnTo>
                  <a:lnTo>
                    <a:pt x="75361" y="137160"/>
                  </a:lnTo>
                  <a:lnTo>
                    <a:pt x="75844" y="137160"/>
                  </a:lnTo>
                  <a:lnTo>
                    <a:pt x="75844" y="135890"/>
                  </a:lnTo>
                  <a:close/>
                </a:path>
                <a:path w="174625" h="151129">
                  <a:moveTo>
                    <a:pt x="174193" y="135890"/>
                  </a:moveTo>
                  <a:lnTo>
                    <a:pt x="116776" y="135890"/>
                  </a:lnTo>
                  <a:lnTo>
                    <a:pt x="116776" y="105410"/>
                  </a:lnTo>
                  <a:lnTo>
                    <a:pt x="116408" y="105410"/>
                  </a:lnTo>
                  <a:lnTo>
                    <a:pt x="116408" y="104140"/>
                  </a:lnTo>
                  <a:lnTo>
                    <a:pt x="116979" y="104140"/>
                  </a:lnTo>
                  <a:lnTo>
                    <a:pt x="116979" y="0"/>
                  </a:lnTo>
                  <a:lnTo>
                    <a:pt x="98767" y="0"/>
                  </a:lnTo>
                  <a:lnTo>
                    <a:pt x="98767" y="104140"/>
                  </a:lnTo>
                  <a:lnTo>
                    <a:pt x="99352" y="104140"/>
                  </a:lnTo>
                  <a:lnTo>
                    <a:pt x="99352" y="105410"/>
                  </a:lnTo>
                  <a:lnTo>
                    <a:pt x="98971" y="105410"/>
                  </a:lnTo>
                  <a:lnTo>
                    <a:pt x="98971" y="135890"/>
                  </a:lnTo>
                  <a:lnTo>
                    <a:pt x="98564" y="135890"/>
                  </a:lnTo>
                  <a:lnTo>
                    <a:pt x="98564" y="137160"/>
                  </a:lnTo>
                  <a:lnTo>
                    <a:pt x="98361" y="137160"/>
                  </a:lnTo>
                  <a:lnTo>
                    <a:pt x="98361" y="151130"/>
                  </a:lnTo>
                  <a:lnTo>
                    <a:pt x="173723" y="151130"/>
                  </a:lnTo>
                  <a:lnTo>
                    <a:pt x="173723" y="137160"/>
                  </a:lnTo>
                  <a:lnTo>
                    <a:pt x="174193" y="137160"/>
                  </a:lnTo>
                  <a:lnTo>
                    <a:pt x="174193" y="135890"/>
                  </a:lnTo>
                  <a:close/>
                </a:path>
              </a:pathLst>
            </a:custGeom>
            <a:solidFill>
              <a:srgbClr val="80BA27"/>
            </a:solidFill>
          </p:spPr>
          <p:txBody>
            <a:bodyPr wrap="square" lIns="0" tIns="0" rIns="0" bIns="0" rtlCol="0"/>
            <a:lstStyle/>
            <a:p>
              <a:endParaRPr/>
            </a:p>
          </p:txBody>
        </p:sp>
        <p:pic>
          <p:nvPicPr>
            <p:cNvPr id="25" name="object 21">
              <a:extLst>
                <a:ext uri="{FF2B5EF4-FFF2-40B4-BE49-F238E27FC236}">
                  <a16:creationId xmlns:a16="http://schemas.microsoft.com/office/drawing/2014/main" id="{FE6B2650-2DEA-4280-9BF1-323325C8750D}"/>
                </a:ext>
              </a:extLst>
            </p:cNvPr>
            <p:cNvPicPr/>
            <p:nvPr/>
          </p:nvPicPr>
          <p:blipFill>
            <a:blip r:embed="rId9" cstate="screen">
              <a:extLst>
                <a:ext uri="{28A0092B-C50C-407E-A947-70E740481C1C}">
                  <a14:useLocalDpi xmlns:a14="http://schemas.microsoft.com/office/drawing/2010/main"/>
                </a:ext>
              </a:extLst>
            </a:blip>
            <a:stretch>
              <a:fillRect/>
            </a:stretch>
          </p:blipFill>
          <p:spPr>
            <a:xfrm>
              <a:off x="9288285" y="4991884"/>
              <a:ext cx="219240" cy="205966"/>
            </a:xfrm>
            <a:prstGeom prst="rect">
              <a:avLst/>
            </a:prstGeom>
          </p:spPr>
        </p:pic>
        <p:pic>
          <p:nvPicPr>
            <p:cNvPr id="26" name="object 22">
              <a:extLst>
                <a:ext uri="{FF2B5EF4-FFF2-40B4-BE49-F238E27FC236}">
                  <a16:creationId xmlns:a16="http://schemas.microsoft.com/office/drawing/2014/main" id="{D735A7A4-E3A0-4994-8616-CCF82B5FAB83}"/>
                </a:ext>
              </a:extLst>
            </p:cNvPr>
            <p:cNvPicPr/>
            <p:nvPr/>
          </p:nvPicPr>
          <p:blipFill>
            <a:blip r:embed="rId10" cstate="email">
              <a:extLst>
                <a:ext uri="{28A0092B-C50C-407E-A947-70E740481C1C}">
                  <a14:useLocalDpi xmlns:a14="http://schemas.microsoft.com/office/drawing/2010/main"/>
                </a:ext>
              </a:extLst>
            </a:blip>
            <a:stretch>
              <a:fillRect/>
            </a:stretch>
          </p:blipFill>
          <p:spPr>
            <a:xfrm>
              <a:off x="9544146" y="5044621"/>
              <a:ext cx="86550" cy="151574"/>
            </a:xfrm>
            <a:prstGeom prst="rect">
              <a:avLst/>
            </a:prstGeom>
          </p:spPr>
        </p:pic>
        <p:pic>
          <p:nvPicPr>
            <p:cNvPr id="27" name="object 23">
              <a:extLst>
                <a:ext uri="{FF2B5EF4-FFF2-40B4-BE49-F238E27FC236}">
                  <a16:creationId xmlns:a16="http://schemas.microsoft.com/office/drawing/2014/main" id="{B31B353C-D3D8-4165-91C4-24D848A4703E}"/>
                </a:ext>
              </a:extLst>
            </p:cNvPr>
            <p:cNvPicPr/>
            <p:nvPr/>
          </p:nvPicPr>
          <p:blipFill>
            <a:blip r:embed="rId11" cstate="screen">
              <a:extLst>
                <a:ext uri="{28A0092B-C50C-407E-A947-70E740481C1C}">
                  <a14:useLocalDpi xmlns:a14="http://schemas.microsoft.com/office/drawing/2010/main"/>
                </a:ext>
              </a:extLst>
            </a:blip>
            <a:stretch>
              <a:fillRect/>
            </a:stretch>
          </p:blipFill>
          <p:spPr>
            <a:xfrm>
              <a:off x="9684845" y="5030184"/>
              <a:ext cx="296785" cy="167906"/>
            </a:xfrm>
            <a:prstGeom prst="rect">
              <a:avLst/>
            </a:prstGeom>
          </p:spPr>
        </p:pic>
        <p:pic>
          <p:nvPicPr>
            <p:cNvPr id="28" name="object 24">
              <a:extLst>
                <a:ext uri="{FF2B5EF4-FFF2-40B4-BE49-F238E27FC236}">
                  <a16:creationId xmlns:a16="http://schemas.microsoft.com/office/drawing/2014/main" id="{2E0F304C-9A2F-4206-B933-4D4248F50D06}"/>
                </a:ext>
              </a:extLst>
            </p:cNvPr>
            <p:cNvPicPr/>
            <p:nvPr/>
          </p:nvPicPr>
          <p:blipFill>
            <a:blip r:embed="rId12" cstate="email">
              <a:extLst>
                <a:ext uri="{28A0092B-C50C-407E-A947-70E740481C1C}">
                  <a14:useLocalDpi xmlns:a14="http://schemas.microsoft.com/office/drawing/2010/main"/>
                </a:ext>
              </a:extLst>
            </a:blip>
            <a:stretch>
              <a:fillRect/>
            </a:stretch>
          </p:blipFill>
          <p:spPr>
            <a:xfrm>
              <a:off x="8807332" y="5287648"/>
              <a:ext cx="95402" cy="156235"/>
            </a:xfrm>
            <a:prstGeom prst="rect">
              <a:avLst/>
            </a:prstGeom>
          </p:spPr>
        </p:pic>
      </p:grpSp>
      <p:grpSp>
        <p:nvGrpSpPr>
          <p:cNvPr id="31" name="object 27">
            <a:extLst>
              <a:ext uri="{FF2B5EF4-FFF2-40B4-BE49-F238E27FC236}">
                <a16:creationId xmlns:a16="http://schemas.microsoft.com/office/drawing/2014/main" id="{CEE4325D-218F-4D97-AAAF-19D2E0B73702}"/>
              </a:ext>
            </a:extLst>
          </p:cNvPr>
          <p:cNvGrpSpPr/>
          <p:nvPr userDrawn="1"/>
        </p:nvGrpSpPr>
        <p:grpSpPr>
          <a:xfrm>
            <a:off x="8933879" y="5286420"/>
            <a:ext cx="1329055" cy="160020"/>
            <a:chOff x="8933879" y="5286420"/>
            <a:chExt cx="1329055" cy="160020"/>
          </a:xfrm>
        </p:grpSpPr>
        <p:pic>
          <p:nvPicPr>
            <p:cNvPr id="32" name="object 28">
              <a:extLst>
                <a:ext uri="{FF2B5EF4-FFF2-40B4-BE49-F238E27FC236}">
                  <a16:creationId xmlns:a16="http://schemas.microsoft.com/office/drawing/2014/main" id="{11E07F9E-697E-4865-97C0-A34A53DA44BD}"/>
                </a:ext>
              </a:extLst>
            </p:cNvPr>
            <p:cNvPicPr/>
            <p:nvPr/>
          </p:nvPicPr>
          <p:blipFill>
            <a:blip r:embed="rId13" cstate="screen">
              <a:extLst>
                <a:ext uri="{28A0092B-C50C-407E-A947-70E740481C1C}">
                  <a14:useLocalDpi xmlns:a14="http://schemas.microsoft.com/office/drawing/2010/main"/>
                </a:ext>
              </a:extLst>
            </a:blip>
            <a:stretch>
              <a:fillRect/>
            </a:stretch>
          </p:blipFill>
          <p:spPr>
            <a:xfrm>
              <a:off x="8933879" y="5286420"/>
              <a:ext cx="255512" cy="159652"/>
            </a:xfrm>
            <a:prstGeom prst="rect">
              <a:avLst/>
            </a:prstGeom>
          </p:spPr>
        </p:pic>
        <p:pic>
          <p:nvPicPr>
            <p:cNvPr id="33" name="object 29">
              <a:extLst>
                <a:ext uri="{FF2B5EF4-FFF2-40B4-BE49-F238E27FC236}">
                  <a16:creationId xmlns:a16="http://schemas.microsoft.com/office/drawing/2014/main" id="{B2A360C9-EF7E-4325-8F72-FB25F384CBA5}"/>
                </a:ext>
              </a:extLst>
            </p:cNvPr>
            <p:cNvPicPr/>
            <p:nvPr/>
          </p:nvPicPr>
          <p:blipFill>
            <a:blip r:embed="rId14" cstate="email">
              <a:extLst>
                <a:ext uri="{28A0092B-C50C-407E-A947-70E740481C1C}">
                  <a14:useLocalDpi xmlns:a14="http://schemas.microsoft.com/office/drawing/2010/main"/>
                </a:ext>
              </a:extLst>
            </a:blip>
            <a:stretch>
              <a:fillRect/>
            </a:stretch>
          </p:blipFill>
          <p:spPr>
            <a:xfrm>
              <a:off x="9221015" y="5286918"/>
              <a:ext cx="125336" cy="158419"/>
            </a:xfrm>
            <a:prstGeom prst="rect">
              <a:avLst/>
            </a:prstGeom>
          </p:spPr>
        </p:pic>
        <p:pic>
          <p:nvPicPr>
            <p:cNvPr id="34" name="object 30">
              <a:extLst>
                <a:ext uri="{FF2B5EF4-FFF2-40B4-BE49-F238E27FC236}">
                  <a16:creationId xmlns:a16="http://schemas.microsoft.com/office/drawing/2014/main" id="{3E66E646-497C-48B5-B646-80E6678D6266}"/>
                </a:ext>
              </a:extLst>
            </p:cNvPr>
            <p:cNvPicPr/>
            <p:nvPr/>
          </p:nvPicPr>
          <p:blipFill>
            <a:blip r:embed="rId15" cstate="email">
              <a:extLst>
                <a:ext uri="{28A0092B-C50C-407E-A947-70E740481C1C}">
                  <a14:useLocalDpi xmlns:a14="http://schemas.microsoft.com/office/drawing/2010/main"/>
                </a:ext>
              </a:extLst>
            </a:blip>
            <a:stretch>
              <a:fillRect/>
            </a:stretch>
          </p:blipFill>
          <p:spPr>
            <a:xfrm>
              <a:off x="9373606" y="5287891"/>
              <a:ext cx="116319" cy="157683"/>
            </a:xfrm>
            <a:prstGeom prst="rect">
              <a:avLst/>
            </a:prstGeom>
          </p:spPr>
        </p:pic>
        <p:pic>
          <p:nvPicPr>
            <p:cNvPr id="35" name="object 31">
              <a:extLst>
                <a:ext uri="{FF2B5EF4-FFF2-40B4-BE49-F238E27FC236}">
                  <a16:creationId xmlns:a16="http://schemas.microsoft.com/office/drawing/2014/main" id="{200AB8E7-C965-4FC2-BDC8-FA409AE22558}"/>
                </a:ext>
              </a:extLst>
            </p:cNvPr>
            <p:cNvPicPr/>
            <p:nvPr/>
          </p:nvPicPr>
          <p:blipFill>
            <a:blip r:embed="rId16" cstate="screen">
              <a:extLst>
                <a:ext uri="{28A0092B-C50C-407E-A947-70E740481C1C}">
                  <a14:useLocalDpi xmlns:a14="http://schemas.microsoft.com/office/drawing/2010/main"/>
                </a:ext>
              </a:extLst>
            </a:blip>
            <a:stretch>
              <a:fillRect/>
            </a:stretch>
          </p:blipFill>
          <p:spPr>
            <a:xfrm>
              <a:off x="9517158" y="5286670"/>
              <a:ext cx="231449" cy="158902"/>
            </a:xfrm>
            <a:prstGeom prst="rect">
              <a:avLst/>
            </a:prstGeom>
          </p:spPr>
        </p:pic>
        <p:pic>
          <p:nvPicPr>
            <p:cNvPr id="36" name="object 32">
              <a:extLst>
                <a:ext uri="{FF2B5EF4-FFF2-40B4-BE49-F238E27FC236}">
                  <a16:creationId xmlns:a16="http://schemas.microsoft.com/office/drawing/2014/main" id="{9D10AECE-D6B0-432A-8DFA-D3A7B487791D}"/>
                </a:ext>
              </a:extLst>
            </p:cNvPr>
            <p:cNvPicPr/>
            <p:nvPr/>
          </p:nvPicPr>
          <p:blipFill>
            <a:blip r:embed="rId17" cstate="email">
              <a:extLst>
                <a:ext uri="{28A0092B-C50C-407E-A947-70E740481C1C}">
                  <a14:useLocalDpi xmlns:a14="http://schemas.microsoft.com/office/drawing/2010/main"/>
                </a:ext>
              </a:extLst>
            </a:blip>
            <a:stretch>
              <a:fillRect/>
            </a:stretch>
          </p:blipFill>
          <p:spPr>
            <a:xfrm>
              <a:off x="9776349" y="5287886"/>
              <a:ext cx="89065" cy="155994"/>
            </a:xfrm>
            <a:prstGeom prst="rect">
              <a:avLst/>
            </a:prstGeom>
          </p:spPr>
        </p:pic>
        <p:pic>
          <p:nvPicPr>
            <p:cNvPr id="37" name="object 33">
              <a:extLst>
                <a:ext uri="{FF2B5EF4-FFF2-40B4-BE49-F238E27FC236}">
                  <a16:creationId xmlns:a16="http://schemas.microsoft.com/office/drawing/2014/main" id="{C488C7F1-3C5D-4F11-92E4-511419E395B4}"/>
                </a:ext>
              </a:extLst>
            </p:cNvPr>
            <p:cNvPicPr/>
            <p:nvPr/>
          </p:nvPicPr>
          <p:blipFill>
            <a:blip r:embed="rId18" cstate="email">
              <a:extLst>
                <a:ext uri="{28A0092B-C50C-407E-A947-70E740481C1C}">
                  <a14:useLocalDpi xmlns:a14="http://schemas.microsoft.com/office/drawing/2010/main"/>
                </a:ext>
              </a:extLst>
            </a:blip>
            <a:stretch>
              <a:fillRect/>
            </a:stretch>
          </p:blipFill>
          <p:spPr>
            <a:xfrm>
              <a:off x="9889022" y="5287891"/>
              <a:ext cx="116319" cy="157683"/>
            </a:xfrm>
            <a:prstGeom prst="rect">
              <a:avLst/>
            </a:prstGeom>
          </p:spPr>
        </p:pic>
        <p:pic>
          <p:nvPicPr>
            <p:cNvPr id="38" name="object 34">
              <a:extLst>
                <a:ext uri="{FF2B5EF4-FFF2-40B4-BE49-F238E27FC236}">
                  <a16:creationId xmlns:a16="http://schemas.microsoft.com/office/drawing/2014/main" id="{933C9703-0375-4A1F-A687-06794F9C603A}"/>
                </a:ext>
              </a:extLst>
            </p:cNvPr>
            <p:cNvPicPr/>
            <p:nvPr/>
          </p:nvPicPr>
          <p:blipFill>
            <a:blip r:embed="rId19" cstate="screen">
              <a:extLst>
                <a:ext uri="{28A0092B-C50C-407E-A947-70E740481C1C}">
                  <a14:useLocalDpi xmlns:a14="http://schemas.microsoft.com/office/drawing/2010/main"/>
                </a:ext>
              </a:extLst>
            </a:blip>
            <a:stretch>
              <a:fillRect/>
            </a:stretch>
          </p:blipFill>
          <p:spPr>
            <a:xfrm>
              <a:off x="10045970" y="5286664"/>
              <a:ext cx="216820" cy="159409"/>
            </a:xfrm>
            <a:prstGeom prst="rect">
              <a:avLst/>
            </a:prstGeom>
          </p:spPr>
        </p:pic>
      </p:grpSp>
      <p:grpSp>
        <p:nvGrpSpPr>
          <p:cNvPr id="39" name="object 35">
            <a:extLst>
              <a:ext uri="{FF2B5EF4-FFF2-40B4-BE49-F238E27FC236}">
                <a16:creationId xmlns:a16="http://schemas.microsoft.com/office/drawing/2014/main" id="{E50A399E-D7C3-4BD0-AB14-FE738322ECA1}"/>
              </a:ext>
            </a:extLst>
          </p:cNvPr>
          <p:cNvGrpSpPr/>
          <p:nvPr userDrawn="1"/>
        </p:nvGrpSpPr>
        <p:grpSpPr>
          <a:xfrm>
            <a:off x="7954876" y="4840461"/>
            <a:ext cx="757555" cy="757555"/>
            <a:chOff x="7954876" y="4840461"/>
            <a:chExt cx="757555" cy="757555"/>
          </a:xfrm>
        </p:grpSpPr>
        <p:sp>
          <p:nvSpPr>
            <p:cNvPr id="40" name="object 36">
              <a:extLst>
                <a:ext uri="{FF2B5EF4-FFF2-40B4-BE49-F238E27FC236}">
                  <a16:creationId xmlns:a16="http://schemas.microsoft.com/office/drawing/2014/main" id="{9D081015-62C7-4884-9622-D5837C61F5D9}"/>
                </a:ext>
              </a:extLst>
            </p:cNvPr>
            <p:cNvSpPr/>
            <p:nvPr/>
          </p:nvSpPr>
          <p:spPr>
            <a:xfrm>
              <a:off x="7954876" y="4840461"/>
              <a:ext cx="728980" cy="511809"/>
            </a:xfrm>
            <a:custGeom>
              <a:avLst/>
              <a:gdLst/>
              <a:ahLst/>
              <a:cxnLst/>
              <a:rect l="l" t="t" r="r" b="b"/>
              <a:pathLst>
                <a:path w="728979" h="511810">
                  <a:moveTo>
                    <a:pt x="378510" y="0"/>
                  </a:moveTo>
                  <a:lnTo>
                    <a:pt x="331031" y="2949"/>
                  </a:lnTo>
                  <a:lnTo>
                    <a:pt x="285312" y="11560"/>
                  </a:lnTo>
                  <a:lnTo>
                    <a:pt x="241708" y="25478"/>
                  </a:lnTo>
                  <a:lnTo>
                    <a:pt x="200572" y="44349"/>
                  </a:lnTo>
                  <a:lnTo>
                    <a:pt x="162261" y="67817"/>
                  </a:lnTo>
                  <a:lnTo>
                    <a:pt x="127128" y="95528"/>
                  </a:lnTo>
                  <a:lnTo>
                    <a:pt x="95528" y="127128"/>
                  </a:lnTo>
                  <a:lnTo>
                    <a:pt x="67817" y="162261"/>
                  </a:lnTo>
                  <a:lnTo>
                    <a:pt x="44349" y="200572"/>
                  </a:lnTo>
                  <a:lnTo>
                    <a:pt x="25478" y="241708"/>
                  </a:lnTo>
                  <a:lnTo>
                    <a:pt x="11560" y="285312"/>
                  </a:lnTo>
                  <a:lnTo>
                    <a:pt x="2949" y="331031"/>
                  </a:lnTo>
                  <a:lnTo>
                    <a:pt x="0" y="378510"/>
                  </a:lnTo>
                  <a:lnTo>
                    <a:pt x="1587" y="413302"/>
                  </a:lnTo>
                  <a:lnTo>
                    <a:pt x="6249" y="447201"/>
                  </a:lnTo>
                  <a:lnTo>
                    <a:pt x="13839" y="480077"/>
                  </a:lnTo>
                  <a:lnTo>
                    <a:pt x="24206" y="511797"/>
                  </a:lnTo>
                  <a:lnTo>
                    <a:pt x="33225" y="499311"/>
                  </a:lnTo>
                  <a:lnTo>
                    <a:pt x="42929" y="486875"/>
                  </a:lnTo>
                  <a:lnTo>
                    <a:pt x="95010" y="431772"/>
                  </a:lnTo>
                  <a:lnTo>
                    <a:pt x="128960" y="402850"/>
                  </a:lnTo>
                  <a:lnTo>
                    <a:pt x="165976" y="375573"/>
                  </a:lnTo>
                  <a:lnTo>
                    <a:pt x="205811" y="350089"/>
                  </a:lnTo>
                  <a:lnTo>
                    <a:pt x="248216" y="326547"/>
                  </a:lnTo>
                  <a:lnTo>
                    <a:pt x="292942" y="305094"/>
                  </a:lnTo>
                  <a:lnTo>
                    <a:pt x="339741" y="285879"/>
                  </a:lnTo>
                  <a:lnTo>
                    <a:pt x="388366" y="269049"/>
                  </a:lnTo>
                  <a:lnTo>
                    <a:pt x="438728" y="254761"/>
                  </a:lnTo>
                  <a:lnTo>
                    <a:pt x="489343" y="243523"/>
                  </a:lnTo>
                  <a:lnTo>
                    <a:pt x="539763" y="235407"/>
                  </a:lnTo>
                  <a:lnTo>
                    <a:pt x="589540" y="230485"/>
                  </a:lnTo>
                  <a:lnTo>
                    <a:pt x="638225" y="228828"/>
                  </a:lnTo>
                  <a:lnTo>
                    <a:pt x="661774" y="229236"/>
                  </a:lnTo>
                  <a:lnTo>
                    <a:pt x="684744" y="230447"/>
                  </a:lnTo>
                  <a:lnTo>
                    <a:pt x="707111" y="232439"/>
                  </a:lnTo>
                  <a:lnTo>
                    <a:pt x="728853" y="235191"/>
                  </a:lnTo>
                  <a:lnTo>
                    <a:pt x="707168" y="190787"/>
                  </a:lnTo>
                  <a:lnTo>
                    <a:pt x="680093" y="149866"/>
                  </a:lnTo>
                  <a:lnTo>
                    <a:pt x="648090" y="112894"/>
                  </a:lnTo>
                  <a:lnTo>
                    <a:pt x="611622" y="80335"/>
                  </a:lnTo>
                  <a:lnTo>
                    <a:pt x="571151" y="52653"/>
                  </a:lnTo>
                  <a:lnTo>
                    <a:pt x="527142" y="30314"/>
                  </a:lnTo>
                  <a:lnTo>
                    <a:pt x="480056" y="13783"/>
                  </a:lnTo>
                  <a:lnTo>
                    <a:pt x="430358" y="3523"/>
                  </a:lnTo>
                  <a:lnTo>
                    <a:pt x="378510" y="0"/>
                  </a:lnTo>
                  <a:close/>
                </a:path>
              </a:pathLst>
            </a:custGeom>
            <a:solidFill>
              <a:srgbClr val="A1DAF8"/>
            </a:solidFill>
          </p:spPr>
          <p:txBody>
            <a:bodyPr wrap="square" lIns="0" tIns="0" rIns="0" bIns="0" rtlCol="0"/>
            <a:lstStyle/>
            <a:p>
              <a:endParaRPr/>
            </a:p>
          </p:txBody>
        </p:sp>
        <p:sp>
          <p:nvSpPr>
            <p:cNvPr id="41" name="object 37">
              <a:extLst>
                <a:ext uri="{FF2B5EF4-FFF2-40B4-BE49-F238E27FC236}">
                  <a16:creationId xmlns:a16="http://schemas.microsoft.com/office/drawing/2014/main" id="{B580F9AF-5C65-42FE-BE32-46846D26ABC5}"/>
                </a:ext>
              </a:extLst>
            </p:cNvPr>
            <p:cNvSpPr/>
            <p:nvPr/>
          </p:nvSpPr>
          <p:spPr>
            <a:xfrm>
              <a:off x="8070769" y="4913424"/>
              <a:ext cx="452755" cy="452755"/>
            </a:xfrm>
            <a:custGeom>
              <a:avLst/>
              <a:gdLst/>
              <a:ahLst/>
              <a:cxnLst/>
              <a:rect l="l" t="t" r="r" b="b"/>
              <a:pathLst>
                <a:path w="452754" h="452754">
                  <a:moveTo>
                    <a:pt x="213804" y="0"/>
                  </a:moveTo>
                  <a:lnTo>
                    <a:pt x="179578" y="20713"/>
                  </a:lnTo>
                  <a:lnTo>
                    <a:pt x="182880" y="54775"/>
                  </a:lnTo>
                  <a:lnTo>
                    <a:pt x="173370" y="57464"/>
                  </a:lnTo>
                  <a:lnTo>
                    <a:pt x="164109" y="60661"/>
                  </a:lnTo>
                  <a:lnTo>
                    <a:pt x="155105" y="64344"/>
                  </a:lnTo>
                  <a:lnTo>
                    <a:pt x="146367" y="68491"/>
                  </a:lnTo>
                  <a:lnTo>
                    <a:pt x="126466" y="40614"/>
                  </a:lnTo>
                  <a:lnTo>
                    <a:pt x="121440" y="35926"/>
                  </a:lnTo>
                  <a:lnTo>
                    <a:pt x="115223" y="33607"/>
                  </a:lnTo>
                  <a:lnTo>
                    <a:pt x="108592" y="33788"/>
                  </a:lnTo>
                  <a:lnTo>
                    <a:pt x="102323" y="36601"/>
                  </a:lnTo>
                  <a:lnTo>
                    <a:pt x="87058" y="47497"/>
                  </a:lnTo>
                  <a:lnTo>
                    <a:pt x="82362" y="52524"/>
                  </a:lnTo>
                  <a:lnTo>
                    <a:pt x="80040" y="58742"/>
                  </a:lnTo>
                  <a:lnTo>
                    <a:pt x="80220" y="65377"/>
                  </a:lnTo>
                  <a:lnTo>
                    <a:pt x="83032" y="71653"/>
                  </a:lnTo>
                  <a:lnTo>
                    <a:pt x="102958" y="99542"/>
                  </a:lnTo>
                  <a:lnTo>
                    <a:pt x="96151" y="106540"/>
                  </a:lnTo>
                  <a:lnTo>
                    <a:pt x="89741" y="113899"/>
                  </a:lnTo>
                  <a:lnTo>
                    <a:pt x="83745" y="121602"/>
                  </a:lnTo>
                  <a:lnTo>
                    <a:pt x="78181" y="129628"/>
                  </a:lnTo>
                  <a:lnTo>
                    <a:pt x="46990" y="115442"/>
                  </a:lnTo>
                  <a:lnTo>
                    <a:pt x="40288" y="113889"/>
                  </a:lnTo>
                  <a:lnTo>
                    <a:pt x="33742" y="114987"/>
                  </a:lnTo>
                  <a:lnTo>
                    <a:pt x="28089" y="118459"/>
                  </a:lnTo>
                  <a:lnTo>
                    <a:pt x="24066" y="124028"/>
                  </a:lnTo>
                  <a:lnTo>
                    <a:pt x="16294" y="141096"/>
                  </a:lnTo>
                  <a:lnTo>
                    <a:pt x="14745" y="147793"/>
                  </a:lnTo>
                  <a:lnTo>
                    <a:pt x="15843" y="154339"/>
                  </a:lnTo>
                  <a:lnTo>
                    <a:pt x="19312" y="159995"/>
                  </a:lnTo>
                  <a:lnTo>
                    <a:pt x="24879" y="164020"/>
                  </a:lnTo>
                  <a:lnTo>
                    <a:pt x="56057" y="178206"/>
                  </a:lnTo>
                  <a:lnTo>
                    <a:pt x="53678" y="187574"/>
                  </a:lnTo>
                  <a:lnTo>
                    <a:pt x="51795" y="197115"/>
                  </a:lnTo>
                  <a:lnTo>
                    <a:pt x="50433" y="206815"/>
                  </a:lnTo>
                  <a:lnTo>
                    <a:pt x="49618" y="216661"/>
                  </a:lnTo>
                  <a:lnTo>
                    <a:pt x="15557" y="219976"/>
                  </a:lnTo>
                  <a:lnTo>
                    <a:pt x="8985" y="221977"/>
                  </a:lnTo>
                  <a:lnTo>
                    <a:pt x="3868" y="226201"/>
                  </a:lnTo>
                  <a:lnTo>
                    <a:pt x="707" y="232037"/>
                  </a:lnTo>
                  <a:lnTo>
                    <a:pt x="0" y="238874"/>
                  </a:lnTo>
                  <a:lnTo>
                    <a:pt x="1816" y="257530"/>
                  </a:lnTo>
                  <a:lnTo>
                    <a:pt x="3822" y="264111"/>
                  </a:lnTo>
                  <a:lnTo>
                    <a:pt x="8045" y="269233"/>
                  </a:lnTo>
                  <a:lnTo>
                    <a:pt x="13878" y="272393"/>
                  </a:lnTo>
                  <a:lnTo>
                    <a:pt x="20713" y="273088"/>
                  </a:lnTo>
                  <a:lnTo>
                    <a:pt x="54775" y="269786"/>
                  </a:lnTo>
                  <a:lnTo>
                    <a:pt x="57464" y="279295"/>
                  </a:lnTo>
                  <a:lnTo>
                    <a:pt x="60659" y="288556"/>
                  </a:lnTo>
                  <a:lnTo>
                    <a:pt x="64338" y="297560"/>
                  </a:lnTo>
                  <a:lnTo>
                    <a:pt x="68478" y="306298"/>
                  </a:lnTo>
                  <a:lnTo>
                    <a:pt x="40601" y="326199"/>
                  </a:lnTo>
                  <a:lnTo>
                    <a:pt x="35920" y="331227"/>
                  </a:lnTo>
                  <a:lnTo>
                    <a:pt x="33604" y="337448"/>
                  </a:lnTo>
                  <a:lnTo>
                    <a:pt x="33783" y="344083"/>
                  </a:lnTo>
                  <a:lnTo>
                    <a:pt x="36588" y="350354"/>
                  </a:lnTo>
                  <a:lnTo>
                    <a:pt x="47498" y="365620"/>
                  </a:lnTo>
                  <a:lnTo>
                    <a:pt x="52523" y="370313"/>
                  </a:lnTo>
                  <a:lnTo>
                    <a:pt x="58739" y="372632"/>
                  </a:lnTo>
                  <a:lnTo>
                    <a:pt x="65366" y="372447"/>
                  </a:lnTo>
                  <a:lnTo>
                    <a:pt x="71628" y="369633"/>
                  </a:lnTo>
                  <a:lnTo>
                    <a:pt x="99529" y="349719"/>
                  </a:lnTo>
                  <a:lnTo>
                    <a:pt x="106532" y="356520"/>
                  </a:lnTo>
                  <a:lnTo>
                    <a:pt x="113892" y="362926"/>
                  </a:lnTo>
                  <a:lnTo>
                    <a:pt x="121591" y="368920"/>
                  </a:lnTo>
                  <a:lnTo>
                    <a:pt x="129616" y="374484"/>
                  </a:lnTo>
                  <a:lnTo>
                    <a:pt x="115430" y="405688"/>
                  </a:lnTo>
                  <a:lnTo>
                    <a:pt x="113878" y="412383"/>
                  </a:lnTo>
                  <a:lnTo>
                    <a:pt x="114981" y="418928"/>
                  </a:lnTo>
                  <a:lnTo>
                    <a:pt x="118457" y="424587"/>
                  </a:lnTo>
                  <a:lnTo>
                    <a:pt x="124028" y="428624"/>
                  </a:lnTo>
                  <a:lnTo>
                    <a:pt x="141097" y="436371"/>
                  </a:lnTo>
                  <a:lnTo>
                    <a:pt x="147791" y="437927"/>
                  </a:lnTo>
                  <a:lnTo>
                    <a:pt x="154335" y="436833"/>
                  </a:lnTo>
                  <a:lnTo>
                    <a:pt x="159990" y="433366"/>
                  </a:lnTo>
                  <a:lnTo>
                    <a:pt x="164020" y="427799"/>
                  </a:lnTo>
                  <a:lnTo>
                    <a:pt x="178193" y="396620"/>
                  </a:lnTo>
                  <a:lnTo>
                    <a:pt x="187563" y="399003"/>
                  </a:lnTo>
                  <a:lnTo>
                    <a:pt x="197108" y="400881"/>
                  </a:lnTo>
                  <a:lnTo>
                    <a:pt x="206813" y="402235"/>
                  </a:lnTo>
                  <a:lnTo>
                    <a:pt x="216662" y="403047"/>
                  </a:lnTo>
                  <a:lnTo>
                    <a:pt x="219964" y="437121"/>
                  </a:lnTo>
                  <a:lnTo>
                    <a:pt x="221972" y="443688"/>
                  </a:lnTo>
                  <a:lnTo>
                    <a:pt x="226199" y="448803"/>
                  </a:lnTo>
                  <a:lnTo>
                    <a:pt x="232036" y="451964"/>
                  </a:lnTo>
                  <a:lnTo>
                    <a:pt x="238874" y="452666"/>
                  </a:lnTo>
                  <a:lnTo>
                    <a:pt x="257530" y="450862"/>
                  </a:lnTo>
                  <a:lnTo>
                    <a:pt x="264110" y="448856"/>
                  </a:lnTo>
                  <a:lnTo>
                    <a:pt x="269228" y="444633"/>
                  </a:lnTo>
                  <a:lnTo>
                    <a:pt x="272387" y="438800"/>
                  </a:lnTo>
                  <a:lnTo>
                    <a:pt x="273088" y="431965"/>
                  </a:lnTo>
                  <a:lnTo>
                    <a:pt x="269786" y="397890"/>
                  </a:lnTo>
                  <a:lnTo>
                    <a:pt x="279287" y="395206"/>
                  </a:lnTo>
                  <a:lnTo>
                    <a:pt x="288545" y="392010"/>
                  </a:lnTo>
                  <a:lnTo>
                    <a:pt x="297548" y="388329"/>
                  </a:lnTo>
                  <a:lnTo>
                    <a:pt x="306285" y="384187"/>
                  </a:lnTo>
                  <a:lnTo>
                    <a:pt x="326199" y="412064"/>
                  </a:lnTo>
                  <a:lnTo>
                    <a:pt x="331227" y="416752"/>
                  </a:lnTo>
                  <a:lnTo>
                    <a:pt x="337448" y="419071"/>
                  </a:lnTo>
                  <a:lnTo>
                    <a:pt x="344083" y="418890"/>
                  </a:lnTo>
                  <a:lnTo>
                    <a:pt x="350354" y="416077"/>
                  </a:lnTo>
                  <a:lnTo>
                    <a:pt x="365620" y="405180"/>
                  </a:lnTo>
                  <a:lnTo>
                    <a:pt x="370313" y="400154"/>
                  </a:lnTo>
                  <a:lnTo>
                    <a:pt x="372632" y="393939"/>
                  </a:lnTo>
                  <a:lnTo>
                    <a:pt x="372447" y="387312"/>
                  </a:lnTo>
                  <a:lnTo>
                    <a:pt x="369633" y="381050"/>
                  </a:lnTo>
                  <a:lnTo>
                    <a:pt x="349719" y="353148"/>
                  </a:lnTo>
                  <a:lnTo>
                    <a:pt x="356520" y="346143"/>
                  </a:lnTo>
                  <a:lnTo>
                    <a:pt x="362926" y="338780"/>
                  </a:lnTo>
                  <a:lnTo>
                    <a:pt x="368920" y="331076"/>
                  </a:lnTo>
                  <a:lnTo>
                    <a:pt x="374484" y="323049"/>
                  </a:lnTo>
                  <a:lnTo>
                    <a:pt x="405688" y="337248"/>
                  </a:lnTo>
                  <a:lnTo>
                    <a:pt x="412383" y="338794"/>
                  </a:lnTo>
                  <a:lnTo>
                    <a:pt x="418928" y="337692"/>
                  </a:lnTo>
                  <a:lnTo>
                    <a:pt x="424587" y="334219"/>
                  </a:lnTo>
                  <a:lnTo>
                    <a:pt x="428625" y="328650"/>
                  </a:lnTo>
                  <a:lnTo>
                    <a:pt x="436372" y="311581"/>
                  </a:lnTo>
                  <a:lnTo>
                    <a:pt x="437927" y="304879"/>
                  </a:lnTo>
                  <a:lnTo>
                    <a:pt x="436833" y="298334"/>
                  </a:lnTo>
                  <a:lnTo>
                    <a:pt x="433366" y="292681"/>
                  </a:lnTo>
                  <a:lnTo>
                    <a:pt x="427799" y="288658"/>
                  </a:lnTo>
                  <a:lnTo>
                    <a:pt x="396621" y="274472"/>
                  </a:lnTo>
                  <a:lnTo>
                    <a:pt x="399003" y="265104"/>
                  </a:lnTo>
                  <a:lnTo>
                    <a:pt x="400881" y="255563"/>
                  </a:lnTo>
                  <a:lnTo>
                    <a:pt x="402235" y="245863"/>
                  </a:lnTo>
                  <a:lnTo>
                    <a:pt x="403047" y="236016"/>
                  </a:lnTo>
                  <a:lnTo>
                    <a:pt x="437108" y="232714"/>
                  </a:lnTo>
                  <a:lnTo>
                    <a:pt x="443682" y="230708"/>
                  </a:lnTo>
                  <a:lnTo>
                    <a:pt x="448802" y="226483"/>
                  </a:lnTo>
                  <a:lnTo>
                    <a:pt x="451964" y="220647"/>
                  </a:lnTo>
                  <a:lnTo>
                    <a:pt x="452666" y="213804"/>
                  </a:lnTo>
                  <a:lnTo>
                    <a:pt x="450862" y="195148"/>
                  </a:lnTo>
                  <a:lnTo>
                    <a:pt x="448854" y="188568"/>
                  </a:lnTo>
                  <a:lnTo>
                    <a:pt x="444628" y="183449"/>
                  </a:lnTo>
                  <a:lnTo>
                    <a:pt x="438795" y="180290"/>
                  </a:lnTo>
                  <a:lnTo>
                    <a:pt x="431965" y="179590"/>
                  </a:lnTo>
                  <a:lnTo>
                    <a:pt x="397891" y="182892"/>
                  </a:lnTo>
                  <a:lnTo>
                    <a:pt x="395206" y="173383"/>
                  </a:lnTo>
                  <a:lnTo>
                    <a:pt x="392010" y="164122"/>
                  </a:lnTo>
                  <a:lnTo>
                    <a:pt x="388329" y="155117"/>
                  </a:lnTo>
                  <a:lnTo>
                    <a:pt x="384187" y="146380"/>
                  </a:lnTo>
                  <a:lnTo>
                    <a:pt x="412064" y="126479"/>
                  </a:lnTo>
                  <a:lnTo>
                    <a:pt x="416752" y="121451"/>
                  </a:lnTo>
                  <a:lnTo>
                    <a:pt x="419071" y="115228"/>
                  </a:lnTo>
                  <a:lnTo>
                    <a:pt x="418890" y="108589"/>
                  </a:lnTo>
                  <a:lnTo>
                    <a:pt x="416077" y="102311"/>
                  </a:lnTo>
                  <a:lnTo>
                    <a:pt x="405180" y="87058"/>
                  </a:lnTo>
                  <a:lnTo>
                    <a:pt x="400154" y="82364"/>
                  </a:lnTo>
                  <a:lnTo>
                    <a:pt x="393938" y="80046"/>
                  </a:lnTo>
                  <a:lnTo>
                    <a:pt x="387307" y="80230"/>
                  </a:lnTo>
                  <a:lnTo>
                    <a:pt x="381038" y="83045"/>
                  </a:lnTo>
                  <a:lnTo>
                    <a:pt x="353148" y="102971"/>
                  </a:lnTo>
                  <a:lnTo>
                    <a:pt x="346138" y="96158"/>
                  </a:lnTo>
                  <a:lnTo>
                    <a:pt x="338775" y="89749"/>
                  </a:lnTo>
                  <a:lnTo>
                    <a:pt x="331074" y="83756"/>
                  </a:lnTo>
                  <a:lnTo>
                    <a:pt x="323049" y="78193"/>
                  </a:lnTo>
                  <a:lnTo>
                    <a:pt x="337248" y="46989"/>
                  </a:lnTo>
                  <a:lnTo>
                    <a:pt x="338787" y="40293"/>
                  </a:lnTo>
                  <a:lnTo>
                    <a:pt x="337683" y="33747"/>
                  </a:lnTo>
                  <a:lnTo>
                    <a:pt x="334212" y="28091"/>
                  </a:lnTo>
                  <a:lnTo>
                    <a:pt x="328650" y="24066"/>
                  </a:lnTo>
                  <a:lnTo>
                    <a:pt x="311581" y="16294"/>
                  </a:lnTo>
                  <a:lnTo>
                    <a:pt x="304879" y="14740"/>
                  </a:lnTo>
                  <a:lnTo>
                    <a:pt x="298334" y="15838"/>
                  </a:lnTo>
                  <a:lnTo>
                    <a:pt x="292681" y="19310"/>
                  </a:lnTo>
                  <a:lnTo>
                    <a:pt x="288658" y="24879"/>
                  </a:lnTo>
                  <a:lnTo>
                    <a:pt x="274472" y="56057"/>
                  </a:lnTo>
                  <a:lnTo>
                    <a:pt x="265102" y="53673"/>
                  </a:lnTo>
                  <a:lnTo>
                    <a:pt x="255557" y="51792"/>
                  </a:lnTo>
                  <a:lnTo>
                    <a:pt x="245852" y="50437"/>
                  </a:lnTo>
                  <a:lnTo>
                    <a:pt x="236004" y="49631"/>
                  </a:lnTo>
                  <a:lnTo>
                    <a:pt x="232702" y="15570"/>
                  </a:lnTo>
                  <a:lnTo>
                    <a:pt x="230701" y="8990"/>
                  </a:lnTo>
                  <a:lnTo>
                    <a:pt x="226477" y="3870"/>
                  </a:lnTo>
                  <a:lnTo>
                    <a:pt x="220641" y="707"/>
                  </a:lnTo>
                  <a:lnTo>
                    <a:pt x="213804" y="0"/>
                  </a:lnTo>
                  <a:close/>
                </a:path>
              </a:pathLst>
            </a:custGeom>
            <a:solidFill>
              <a:srgbClr val="FFFFFF"/>
            </a:solidFill>
          </p:spPr>
          <p:txBody>
            <a:bodyPr wrap="square" lIns="0" tIns="0" rIns="0" bIns="0" rtlCol="0"/>
            <a:lstStyle/>
            <a:p>
              <a:endParaRPr/>
            </a:p>
          </p:txBody>
        </p:sp>
        <p:pic>
          <p:nvPicPr>
            <p:cNvPr id="42" name="object 38">
              <a:extLst>
                <a:ext uri="{FF2B5EF4-FFF2-40B4-BE49-F238E27FC236}">
                  <a16:creationId xmlns:a16="http://schemas.microsoft.com/office/drawing/2014/main" id="{8A1CA644-7E4A-4DFC-AC2C-13915884890C}"/>
                </a:ext>
              </a:extLst>
            </p:cNvPr>
            <p:cNvPicPr/>
            <p:nvPr/>
          </p:nvPicPr>
          <p:blipFill>
            <a:blip r:embed="rId20" cstate="email">
              <a:extLst>
                <a:ext uri="{28A0092B-C50C-407E-A947-70E740481C1C}">
                  <a14:useLocalDpi xmlns:a14="http://schemas.microsoft.com/office/drawing/2010/main"/>
                </a:ext>
              </a:extLst>
            </a:blip>
            <a:stretch>
              <a:fillRect/>
            </a:stretch>
          </p:blipFill>
          <p:spPr>
            <a:xfrm>
              <a:off x="8003793" y="5118404"/>
              <a:ext cx="708088" cy="477316"/>
            </a:xfrm>
            <a:prstGeom prst="rect">
              <a:avLst/>
            </a:prstGeom>
          </p:spPr>
        </p:pic>
        <p:sp>
          <p:nvSpPr>
            <p:cNvPr id="43" name="object 39">
              <a:extLst>
                <a:ext uri="{FF2B5EF4-FFF2-40B4-BE49-F238E27FC236}">
                  <a16:creationId xmlns:a16="http://schemas.microsoft.com/office/drawing/2014/main" id="{A6E64F82-ECB9-4869-91EC-3236A827B766}"/>
                </a:ext>
              </a:extLst>
            </p:cNvPr>
            <p:cNvSpPr/>
            <p:nvPr/>
          </p:nvSpPr>
          <p:spPr>
            <a:xfrm>
              <a:off x="7979080" y="5069306"/>
              <a:ext cx="732790" cy="528320"/>
            </a:xfrm>
            <a:custGeom>
              <a:avLst/>
              <a:gdLst/>
              <a:ahLst/>
              <a:cxnLst/>
              <a:rect l="l" t="t" r="r" b="b"/>
              <a:pathLst>
                <a:path w="732790" h="528320">
                  <a:moveTo>
                    <a:pt x="721766" y="58877"/>
                  </a:moveTo>
                  <a:lnTo>
                    <a:pt x="709625" y="19164"/>
                  </a:lnTo>
                  <a:lnTo>
                    <a:pt x="660539" y="1612"/>
                  </a:lnTo>
                  <a:lnTo>
                    <a:pt x="614006" y="0"/>
                  </a:lnTo>
                  <a:lnTo>
                    <a:pt x="565327" y="1651"/>
                  </a:lnTo>
                  <a:lnTo>
                    <a:pt x="515556" y="6578"/>
                  </a:lnTo>
                  <a:lnTo>
                    <a:pt x="465137" y="14693"/>
                  </a:lnTo>
                  <a:lnTo>
                    <a:pt x="414528" y="25920"/>
                  </a:lnTo>
                  <a:lnTo>
                    <a:pt x="364159" y="40208"/>
                  </a:lnTo>
                  <a:lnTo>
                    <a:pt x="315531" y="57035"/>
                  </a:lnTo>
                  <a:lnTo>
                    <a:pt x="268732" y="76250"/>
                  </a:lnTo>
                  <a:lnTo>
                    <a:pt x="224015" y="97701"/>
                  </a:lnTo>
                  <a:lnTo>
                    <a:pt x="181610" y="121246"/>
                  </a:lnTo>
                  <a:lnTo>
                    <a:pt x="141770" y="146735"/>
                  </a:lnTo>
                  <a:lnTo>
                    <a:pt x="104749" y="174002"/>
                  </a:lnTo>
                  <a:lnTo>
                    <a:pt x="70789" y="202933"/>
                  </a:lnTo>
                  <a:lnTo>
                    <a:pt x="40157" y="233349"/>
                  </a:lnTo>
                  <a:lnTo>
                    <a:pt x="9017" y="270471"/>
                  </a:lnTo>
                  <a:lnTo>
                    <a:pt x="0" y="282956"/>
                  </a:lnTo>
                  <a:lnTo>
                    <a:pt x="5435" y="296570"/>
                  </a:lnTo>
                  <a:lnTo>
                    <a:pt x="11366" y="309905"/>
                  </a:lnTo>
                  <a:lnTo>
                    <a:pt x="17805" y="322961"/>
                  </a:lnTo>
                  <a:lnTo>
                    <a:pt x="24714" y="335737"/>
                  </a:lnTo>
                  <a:lnTo>
                    <a:pt x="35229" y="318503"/>
                  </a:lnTo>
                  <a:lnTo>
                    <a:pt x="47307" y="301244"/>
                  </a:lnTo>
                  <a:lnTo>
                    <a:pt x="76136" y="266763"/>
                  </a:lnTo>
                  <a:lnTo>
                    <a:pt x="108877" y="234657"/>
                  </a:lnTo>
                  <a:lnTo>
                    <a:pt x="145707" y="204355"/>
                  </a:lnTo>
                  <a:lnTo>
                    <a:pt x="186258" y="176060"/>
                  </a:lnTo>
                  <a:lnTo>
                    <a:pt x="230212" y="149974"/>
                  </a:lnTo>
                  <a:lnTo>
                    <a:pt x="277202" y="126314"/>
                  </a:lnTo>
                  <a:lnTo>
                    <a:pt x="326885" y="105270"/>
                  </a:lnTo>
                  <a:lnTo>
                    <a:pt x="378917" y="87045"/>
                  </a:lnTo>
                  <a:lnTo>
                    <a:pt x="426415" y="73571"/>
                  </a:lnTo>
                  <a:lnTo>
                    <a:pt x="474091" y="62966"/>
                  </a:lnTo>
                  <a:lnTo>
                    <a:pt x="521525" y="55308"/>
                  </a:lnTo>
                  <a:lnTo>
                    <a:pt x="568312" y="50660"/>
                  </a:lnTo>
                  <a:lnTo>
                    <a:pt x="614006" y="49098"/>
                  </a:lnTo>
                  <a:lnTo>
                    <a:pt x="642556" y="49720"/>
                  </a:lnTo>
                  <a:lnTo>
                    <a:pt x="670077" y="51587"/>
                  </a:lnTo>
                  <a:lnTo>
                    <a:pt x="696493" y="54648"/>
                  </a:lnTo>
                  <a:lnTo>
                    <a:pt x="721766" y="58877"/>
                  </a:lnTo>
                  <a:close/>
                </a:path>
                <a:path w="732790" h="528320">
                  <a:moveTo>
                    <a:pt x="732231" y="170484"/>
                  </a:moveTo>
                  <a:lnTo>
                    <a:pt x="682409" y="185343"/>
                  </a:lnTo>
                  <a:lnTo>
                    <a:pt x="633031" y="204139"/>
                  </a:lnTo>
                  <a:lnTo>
                    <a:pt x="584365" y="226796"/>
                  </a:lnTo>
                  <a:lnTo>
                    <a:pt x="536740" y="253187"/>
                  </a:lnTo>
                  <a:lnTo>
                    <a:pt x="490435" y="283235"/>
                  </a:lnTo>
                  <a:lnTo>
                    <a:pt x="445554" y="317004"/>
                  </a:lnTo>
                  <a:lnTo>
                    <a:pt x="403783" y="353314"/>
                  </a:lnTo>
                  <a:lnTo>
                    <a:pt x="365315" y="391922"/>
                  </a:lnTo>
                  <a:lnTo>
                    <a:pt x="330352" y="432574"/>
                  </a:lnTo>
                  <a:lnTo>
                    <a:pt x="299085" y="475030"/>
                  </a:lnTo>
                  <a:lnTo>
                    <a:pt x="271716" y="519036"/>
                  </a:lnTo>
                  <a:lnTo>
                    <a:pt x="291846" y="522960"/>
                  </a:lnTo>
                  <a:lnTo>
                    <a:pt x="312343" y="525830"/>
                  </a:lnTo>
                  <a:lnTo>
                    <a:pt x="333159" y="527583"/>
                  </a:lnTo>
                  <a:lnTo>
                    <a:pt x="354304" y="528180"/>
                  </a:lnTo>
                  <a:lnTo>
                    <a:pt x="372465" y="527723"/>
                  </a:lnTo>
                  <a:lnTo>
                    <a:pt x="390410" y="526427"/>
                  </a:lnTo>
                  <a:lnTo>
                    <a:pt x="423710" y="483311"/>
                  </a:lnTo>
                  <a:lnTo>
                    <a:pt x="461632" y="442417"/>
                  </a:lnTo>
                  <a:lnTo>
                    <a:pt x="503897" y="404101"/>
                  </a:lnTo>
                  <a:lnTo>
                    <a:pt x="550214" y="368757"/>
                  </a:lnTo>
                  <a:lnTo>
                    <a:pt x="588200" y="344004"/>
                  </a:lnTo>
                  <a:lnTo>
                    <a:pt x="627126" y="322148"/>
                  </a:lnTo>
                  <a:lnTo>
                    <a:pt x="666762" y="303225"/>
                  </a:lnTo>
                  <a:lnTo>
                    <a:pt x="706894" y="287312"/>
                  </a:lnTo>
                  <a:lnTo>
                    <a:pt x="716559" y="259410"/>
                  </a:lnTo>
                  <a:lnTo>
                    <a:pt x="724077" y="230581"/>
                  </a:lnTo>
                  <a:lnTo>
                    <a:pt x="729335" y="200914"/>
                  </a:lnTo>
                  <a:lnTo>
                    <a:pt x="732231" y="170484"/>
                  </a:lnTo>
                  <a:close/>
                </a:path>
                <a:path w="732790" h="528320">
                  <a:moveTo>
                    <a:pt x="732701" y="145300"/>
                  </a:moveTo>
                  <a:lnTo>
                    <a:pt x="732193" y="129717"/>
                  </a:lnTo>
                  <a:lnTo>
                    <a:pt x="731075" y="114300"/>
                  </a:lnTo>
                  <a:lnTo>
                    <a:pt x="729348" y="99060"/>
                  </a:lnTo>
                  <a:lnTo>
                    <a:pt x="727024" y="84010"/>
                  </a:lnTo>
                  <a:lnTo>
                    <a:pt x="676198" y="87134"/>
                  </a:lnTo>
                  <a:lnTo>
                    <a:pt x="624573" y="94386"/>
                  </a:lnTo>
                  <a:lnTo>
                    <a:pt x="572427" y="105702"/>
                  </a:lnTo>
                  <a:lnTo>
                    <a:pt x="520077" y="121018"/>
                  </a:lnTo>
                  <a:lnTo>
                    <a:pt x="467804" y="140271"/>
                  </a:lnTo>
                  <a:lnTo>
                    <a:pt x="415925" y="163372"/>
                  </a:lnTo>
                  <a:lnTo>
                    <a:pt x="369849" y="187413"/>
                  </a:lnTo>
                  <a:lnTo>
                    <a:pt x="326034" y="213753"/>
                  </a:lnTo>
                  <a:lnTo>
                    <a:pt x="284708" y="242214"/>
                  </a:lnTo>
                  <a:lnTo>
                    <a:pt x="246075" y="272605"/>
                  </a:lnTo>
                  <a:lnTo>
                    <a:pt x="210375" y="304723"/>
                  </a:lnTo>
                  <a:lnTo>
                    <a:pt x="177838" y="338404"/>
                  </a:lnTo>
                  <a:lnTo>
                    <a:pt x="148666" y="373430"/>
                  </a:lnTo>
                  <a:lnTo>
                    <a:pt x="123101" y="409638"/>
                  </a:lnTo>
                  <a:lnTo>
                    <a:pt x="107213" y="436283"/>
                  </a:lnTo>
                  <a:lnTo>
                    <a:pt x="119100" y="446138"/>
                  </a:lnTo>
                  <a:lnTo>
                    <a:pt x="131381" y="455523"/>
                  </a:lnTo>
                  <a:lnTo>
                    <a:pt x="144056" y="464426"/>
                  </a:lnTo>
                  <a:lnTo>
                    <a:pt x="157111" y="472795"/>
                  </a:lnTo>
                  <a:lnTo>
                    <a:pt x="165455" y="457885"/>
                  </a:lnTo>
                  <a:lnTo>
                    <a:pt x="174688" y="442899"/>
                  </a:lnTo>
                  <a:lnTo>
                    <a:pt x="201447" y="405511"/>
                  </a:lnTo>
                  <a:lnTo>
                    <a:pt x="232575" y="369493"/>
                  </a:lnTo>
                  <a:lnTo>
                    <a:pt x="267728" y="335064"/>
                  </a:lnTo>
                  <a:lnTo>
                    <a:pt x="306628" y="302514"/>
                  </a:lnTo>
                  <a:lnTo>
                    <a:pt x="348957" y="272072"/>
                  </a:lnTo>
                  <a:lnTo>
                    <a:pt x="394411" y="244017"/>
                  </a:lnTo>
                  <a:lnTo>
                    <a:pt x="442683" y="218605"/>
                  </a:lnTo>
                  <a:lnTo>
                    <a:pt x="490905" y="197205"/>
                  </a:lnTo>
                  <a:lnTo>
                    <a:pt x="539851" y="179311"/>
                  </a:lnTo>
                  <a:lnTo>
                    <a:pt x="589000" y="165061"/>
                  </a:lnTo>
                  <a:lnTo>
                    <a:pt x="637857" y="154559"/>
                  </a:lnTo>
                  <a:lnTo>
                    <a:pt x="685927" y="147929"/>
                  </a:lnTo>
                  <a:lnTo>
                    <a:pt x="732701" y="145300"/>
                  </a:lnTo>
                  <a:close/>
                </a:path>
              </a:pathLst>
            </a:custGeom>
            <a:solidFill>
              <a:srgbClr val="FFFFFF"/>
            </a:solidFill>
          </p:spPr>
          <p:txBody>
            <a:bodyPr wrap="square" lIns="0" tIns="0" rIns="0" bIns="0" rtlCol="0"/>
            <a:lstStyle/>
            <a:p>
              <a:endParaRPr/>
            </a:p>
          </p:txBody>
        </p:sp>
      </p:grpSp>
      <p:sp>
        <p:nvSpPr>
          <p:cNvPr id="44" name="object 25">
            <a:extLst>
              <a:ext uri="{FF2B5EF4-FFF2-40B4-BE49-F238E27FC236}">
                <a16:creationId xmlns:a16="http://schemas.microsoft.com/office/drawing/2014/main" id="{4E1A92B9-6597-4ADF-9621-A4F2ED187566}"/>
              </a:ext>
            </a:extLst>
          </p:cNvPr>
          <p:cNvSpPr txBox="1">
            <a:spLocks noGrp="1"/>
          </p:cNvSpPr>
          <p:nvPr>
            <p:ph type="title"/>
          </p:nvPr>
        </p:nvSpPr>
        <p:spPr>
          <a:xfrm>
            <a:off x="7260707" y="1408399"/>
            <a:ext cx="3746500" cy="1671320"/>
          </a:xfrm>
          <a:prstGeom prst="rect">
            <a:avLst/>
          </a:prstGeom>
        </p:spPr>
        <p:txBody>
          <a:bodyPr vert="horz" wrap="square" lIns="0" tIns="12700" rIns="0" bIns="0" rtlCol="0">
            <a:spAutoFit/>
          </a:bodyPr>
          <a:lstStyle>
            <a:lvl1pPr>
              <a:defRPr sz="10800">
                <a:solidFill>
                  <a:srgbClr val="19313B"/>
                </a:solidFill>
              </a:defRPr>
            </a:lvl1pPr>
          </a:lstStyle>
          <a:p>
            <a:pPr marL="12700">
              <a:lnSpc>
                <a:spcPct val="100000"/>
              </a:lnSpc>
              <a:spcBef>
                <a:spcPts val="100"/>
              </a:spcBef>
            </a:pPr>
            <a:r>
              <a:rPr spc="-25" dirty="0"/>
              <a:t>MERCI</a:t>
            </a:r>
          </a:p>
        </p:txBody>
      </p:sp>
      <p:sp>
        <p:nvSpPr>
          <p:cNvPr id="49" name="Espace réservé du contenu 48">
            <a:extLst>
              <a:ext uri="{FF2B5EF4-FFF2-40B4-BE49-F238E27FC236}">
                <a16:creationId xmlns:a16="http://schemas.microsoft.com/office/drawing/2014/main" id="{126ABA6D-CF87-49E3-AA06-DA8DBA29E250}"/>
              </a:ext>
            </a:extLst>
          </p:cNvPr>
          <p:cNvSpPr>
            <a:spLocks noGrp="1"/>
          </p:cNvSpPr>
          <p:nvPr>
            <p:ph sz="quarter" idx="13" hasCustomPrompt="1"/>
          </p:nvPr>
        </p:nvSpPr>
        <p:spPr>
          <a:xfrm>
            <a:off x="7249757" y="2746815"/>
            <a:ext cx="3746500" cy="895350"/>
          </a:xfrm>
          <a:prstGeom prst="rect">
            <a:avLst/>
          </a:prstGeom>
        </p:spPr>
        <p:txBody>
          <a:bodyPr/>
          <a:lstStyle>
            <a:lvl1pPr marL="0" indent="0" algn="l">
              <a:buNone/>
              <a:defRPr sz="3300" b="1"/>
            </a:lvl1pPr>
            <a:lvl2pPr marL="457200" indent="0" algn="l">
              <a:buNone/>
              <a:defRPr sz="3600" b="1"/>
            </a:lvl2pPr>
            <a:lvl3pPr marL="914400" indent="0" algn="l">
              <a:buNone/>
              <a:defRPr sz="3600" b="1"/>
            </a:lvl3pPr>
            <a:lvl4pPr marL="1371600" indent="0" algn="l">
              <a:buNone/>
              <a:defRPr sz="3600" b="1"/>
            </a:lvl4pPr>
            <a:lvl5pPr marL="1828800" indent="0" algn="l">
              <a:buNone/>
              <a:defRPr sz="3600" b="1"/>
            </a:lvl5pPr>
          </a:lstStyle>
          <a:p>
            <a:pPr lvl="0"/>
            <a:r>
              <a:rPr lang="fr-FR" dirty="0"/>
              <a:t>Pour votre attention</a:t>
            </a:r>
            <a:endParaRPr lang="fr-BE" dirty="0"/>
          </a:p>
        </p:txBody>
      </p:sp>
      <p:pic>
        <p:nvPicPr>
          <p:cNvPr id="29" name="Image 28" descr="Une image contenant texte, Visage humain, homme, capture d’écran&#10;&#10;Description générée automatiquement">
            <a:extLst>
              <a:ext uri="{FF2B5EF4-FFF2-40B4-BE49-F238E27FC236}">
                <a16:creationId xmlns:a16="http://schemas.microsoft.com/office/drawing/2014/main" id="{BDBB4DE6-EFD9-B23A-798F-180569499F48}"/>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5" name="Image 44" descr="Une image contenant texte, capture d’écran, Police, logo&#10;&#10;Description générée automatiquement">
            <a:extLst>
              <a:ext uri="{FF2B5EF4-FFF2-40B4-BE49-F238E27FC236}">
                <a16:creationId xmlns:a16="http://schemas.microsoft.com/office/drawing/2014/main" id="{687946FC-EB9A-12B8-E5C0-424DEB62DF8E}"/>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92232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5" Type="http://schemas.openxmlformats.org/officeDocument/2006/relationships/slideLayout" Target="../slideLayouts/slideLayout74.xml"/><Relationship Id="rId4" Type="http://schemas.openxmlformats.org/officeDocument/2006/relationships/slideLayout" Target="../slideLayouts/slideLayout73.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theme" Target="../theme/theme11.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4" Type="http://schemas.openxmlformats.org/officeDocument/2006/relationships/slideLayout" Target="../slideLayouts/slideLayout87.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image" Target="../media/image102.png"/><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image" Target="../media/image101.png"/><Relationship Id="rId5" Type="http://schemas.openxmlformats.org/officeDocument/2006/relationships/slideLayout" Target="../slideLayouts/slideLayout104.xml"/><Relationship Id="rId10" Type="http://schemas.openxmlformats.org/officeDocument/2006/relationships/theme" Target="../theme/theme14.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theme" Target="../theme/theme15.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5CA5E33E-99BE-4EE6-A11D-FD25EDE7E3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707853-D701-47CF-A8F6-20FF350CACB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254A7713-FD8F-4EB5-8C92-414E41B0AC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D61AB49C-D9A7-4695-B48C-B714E2622B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165E1B-B741-4CA0-A2B4-09E1473EC40F}" type="slidenum">
              <a:rPr lang="fr-BE" smtClean="0"/>
              <a:t>‹N°›</a:t>
            </a:fld>
            <a:endParaRPr lang="fr-BE"/>
          </a:p>
        </p:txBody>
      </p:sp>
    </p:spTree>
    <p:extLst>
      <p:ext uri="{BB962C8B-B14F-4D97-AF65-F5344CB8AC3E}">
        <p14:creationId xmlns:p14="http://schemas.microsoft.com/office/powerpoint/2010/main" val="2691209610"/>
      </p:ext>
    </p:extLst>
  </p:cSld>
  <p:clrMap bg1="lt1" tx1="dk1" bg2="lt2" tx2="dk2" accent1="accent1" accent2="accent2" accent3="accent3" accent4="accent4" accent5="accent5" accent6="accent6" hlink="hlink" folHlink="folHlink"/>
  <p:sldLayoutIdLst>
    <p:sldLayoutId id="2147483845" r:id="rId1"/>
    <p:sldLayoutId id="2147483736" r:id="rId2"/>
    <p:sldLayoutId id="2147483803" r:id="rId3"/>
    <p:sldLayoutId id="2147483743" r:id="rId4"/>
    <p:sldLayoutId id="2147483760" r:id="rId5"/>
    <p:sldLayoutId id="2147483801" r:id="rId6"/>
    <p:sldLayoutId id="2147483744" r:id="rId7"/>
    <p:sldLayoutId id="214748378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6DDB3A8-220E-4E30-9D85-C4C5BF4DEE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FF129-1F6C-4AF0-B501-45BFDCB1CE8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5BE3A2BD-7B6A-4F63-9630-A3FB9128FD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30B55109-20D0-46CF-980A-300A786174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B4B3A-A919-4C11-8D41-4839327508E1}" type="slidenum">
              <a:rPr lang="fr-BE" smtClean="0"/>
              <a:t>‹N°›</a:t>
            </a:fld>
            <a:endParaRPr lang="fr-BE"/>
          </a:p>
        </p:txBody>
      </p:sp>
    </p:spTree>
    <p:extLst>
      <p:ext uri="{BB962C8B-B14F-4D97-AF65-F5344CB8AC3E}">
        <p14:creationId xmlns:p14="http://schemas.microsoft.com/office/powerpoint/2010/main" val="2109669563"/>
      </p:ext>
    </p:extLst>
  </p:cSld>
  <p:clrMap bg1="lt1" tx1="dk1" bg2="lt2" tx2="dk2" accent1="accent1" accent2="accent2" accent3="accent3" accent4="accent4" accent5="accent5" accent6="accent6" hlink="hlink" folHlink="folHlink"/>
  <p:sldLayoutIdLst>
    <p:sldLayoutId id="2147483703" r:id="rId1"/>
    <p:sldLayoutId id="2147483835" r:id="rId2"/>
    <p:sldLayoutId id="2147483704" r:id="rId3"/>
    <p:sldLayoutId id="2147483836" r:id="rId4"/>
    <p:sldLayoutId id="2147483705" r:id="rId5"/>
    <p:sldLayoutId id="2147483837" r:id="rId6"/>
    <p:sldLayoutId id="2147483759" r:id="rId7"/>
    <p:sldLayoutId id="214748375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FA428CB-AC24-447C-A917-3FF7BBF3FD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2603C-4FD4-4E53-AE73-8994452B2A80}" type="datetimeFigureOut">
              <a:rPr lang="fr-BE" smtClean="0"/>
              <a:t>01-06-26</a:t>
            </a:fld>
            <a:endParaRPr lang="fr-BE"/>
          </a:p>
        </p:txBody>
      </p:sp>
      <p:sp>
        <p:nvSpPr>
          <p:cNvPr id="5" name="Espace réservé du pied de page 4">
            <a:extLst>
              <a:ext uri="{FF2B5EF4-FFF2-40B4-BE49-F238E27FC236}">
                <a16:creationId xmlns:a16="http://schemas.microsoft.com/office/drawing/2014/main" id="{C54FD680-D03A-4C01-8564-CCDE490A1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464D2C44-BAB1-4B57-BF01-F48F84F2D1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F5DF5-3540-48C8-AC2A-931EAA185459}" type="slidenum">
              <a:rPr lang="fr-BE" smtClean="0"/>
              <a:t>‹N°›</a:t>
            </a:fld>
            <a:endParaRPr lang="fr-BE"/>
          </a:p>
        </p:txBody>
      </p:sp>
    </p:spTree>
    <p:extLst>
      <p:ext uri="{BB962C8B-B14F-4D97-AF65-F5344CB8AC3E}">
        <p14:creationId xmlns:p14="http://schemas.microsoft.com/office/powerpoint/2010/main" val="2949132189"/>
      </p:ext>
    </p:extLst>
  </p:cSld>
  <p:clrMap bg1="lt1" tx1="dk1" bg2="lt2" tx2="dk2" accent1="accent1" accent2="accent2" accent3="accent3" accent4="accent4" accent5="accent5" accent6="accent6" hlink="hlink" folHlink="folHlink"/>
  <p:sldLayoutIdLst>
    <p:sldLayoutId id="2147483706" r:id="rId1"/>
    <p:sldLayoutId id="2147483838" r:id="rId2"/>
    <p:sldLayoutId id="2147483707" r:id="rId3"/>
    <p:sldLayoutId id="2147483708" r:id="rId4"/>
    <p:sldLayoutId id="2147483763" r:id="rId5"/>
    <p:sldLayoutId id="214748376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FE86AD5B-7E41-499F-92ED-90112F43F2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47E5C-86E9-4E8D-8DC8-1DC158139BA5}" type="datetimeFigureOut">
              <a:rPr lang="fr-BE" smtClean="0"/>
              <a:t>01-06-26</a:t>
            </a:fld>
            <a:endParaRPr lang="fr-BE"/>
          </a:p>
        </p:txBody>
      </p:sp>
      <p:sp>
        <p:nvSpPr>
          <p:cNvPr id="5" name="Espace réservé du pied de page 4">
            <a:extLst>
              <a:ext uri="{FF2B5EF4-FFF2-40B4-BE49-F238E27FC236}">
                <a16:creationId xmlns:a16="http://schemas.microsoft.com/office/drawing/2014/main" id="{8A9FD571-0020-43E8-AC57-9C2B95CCA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790B27CE-9DBF-4802-9082-C7FC82CD5A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AB025-56CF-45EC-BD28-9D3EA03F3F33}" type="slidenum">
              <a:rPr lang="fr-BE" smtClean="0"/>
              <a:t>‹N°›</a:t>
            </a:fld>
            <a:endParaRPr lang="fr-BE"/>
          </a:p>
        </p:txBody>
      </p:sp>
    </p:spTree>
    <p:extLst>
      <p:ext uri="{BB962C8B-B14F-4D97-AF65-F5344CB8AC3E}">
        <p14:creationId xmlns:p14="http://schemas.microsoft.com/office/powerpoint/2010/main" val="1680584436"/>
      </p:ext>
    </p:extLst>
  </p:cSld>
  <p:clrMap bg1="lt1" tx1="dk1" bg2="lt2" tx2="dk2" accent1="accent1" accent2="accent2" accent3="accent3" accent4="accent4" accent5="accent5" accent6="accent6" hlink="hlink" folHlink="folHlink"/>
  <p:sldLayoutIdLst>
    <p:sldLayoutId id="2147483709" r:id="rId1"/>
    <p:sldLayoutId id="2147483839" r:id="rId2"/>
    <p:sldLayoutId id="2147483710" r:id="rId3"/>
    <p:sldLayoutId id="2147483840" r:id="rId4"/>
    <p:sldLayoutId id="2147483711" r:id="rId5"/>
    <p:sldLayoutId id="2147483841" r:id="rId6"/>
    <p:sldLayoutId id="2147483765" r:id="rId7"/>
    <p:sldLayoutId id="21474837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9452541B-6674-4C5D-B109-111C75B75F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5" name="Espace réservé du pied de page 4">
            <a:extLst>
              <a:ext uri="{FF2B5EF4-FFF2-40B4-BE49-F238E27FC236}">
                <a16:creationId xmlns:a16="http://schemas.microsoft.com/office/drawing/2014/main" id="{BA904A47-BDD3-4A89-86A4-534AF8A0C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25E7FF80-43FD-4866-A149-FF125013F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spTree>
    <p:extLst>
      <p:ext uri="{BB962C8B-B14F-4D97-AF65-F5344CB8AC3E}">
        <p14:creationId xmlns:p14="http://schemas.microsoft.com/office/powerpoint/2010/main" val="38883576"/>
      </p:ext>
    </p:extLst>
  </p:cSld>
  <p:clrMap bg1="lt1" tx1="dk1" bg2="lt2" tx2="dk2" accent1="accent1" accent2="accent2" accent3="accent3" accent4="accent4" accent5="accent5" accent6="accent6" hlink="hlink" folHlink="folHlink"/>
  <p:sldLayoutIdLst>
    <p:sldLayoutId id="2147483712" r:id="rId1"/>
    <p:sldLayoutId id="2147483842" r:id="rId2"/>
    <p:sldLayoutId id="2147483713" r:id="rId3"/>
    <p:sldLayoutId id="2147483843" r:id="rId4"/>
    <p:sldLayoutId id="2147483715" r:id="rId5"/>
    <p:sldLayoutId id="2147483844" r:id="rId6"/>
    <p:sldLayoutId id="2147483767" r:id="rId7"/>
    <p:sldLayoutId id="2147483725" r:id="rId8"/>
  </p:sldLayoutIdLst>
  <p:txStyles>
    <p:titleStyle>
      <a:lvl1pPr algn="l" defTabSz="914400" rtl="0" eaLnBrk="1" latinLnBrk="0" hangingPunct="1">
        <a:lnSpc>
          <a:spcPct val="90000"/>
        </a:lnSpc>
        <a:spcBef>
          <a:spcPct val="0"/>
        </a:spcBef>
        <a:buNone/>
        <a:defRPr sz="4400" b="1" kern="1200">
          <a:solidFill>
            <a:srgbClr val="333333"/>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C49FB55-E82F-4C08-BB52-8BAE974E45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fr-BE" dirty="0"/>
          </a:p>
        </p:txBody>
      </p:sp>
      <p:sp>
        <p:nvSpPr>
          <p:cNvPr id="3" name="Espace réservé du texte 2">
            <a:extLst>
              <a:ext uri="{FF2B5EF4-FFF2-40B4-BE49-F238E27FC236}">
                <a16:creationId xmlns:a16="http://schemas.microsoft.com/office/drawing/2014/main" id="{7530D498-C508-4CB1-BB26-3BD1C222F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Espace réservé de la date 3">
            <a:extLst>
              <a:ext uri="{FF2B5EF4-FFF2-40B4-BE49-F238E27FC236}">
                <a16:creationId xmlns:a16="http://schemas.microsoft.com/office/drawing/2014/main" id="{9452541B-6674-4C5D-B109-111C75B75F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5" name="Espace réservé du pied de page 4">
            <a:extLst>
              <a:ext uri="{FF2B5EF4-FFF2-40B4-BE49-F238E27FC236}">
                <a16:creationId xmlns:a16="http://schemas.microsoft.com/office/drawing/2014/main" id="{BA904A47-BDD3-4A89-86A4-534AF8A0C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25E7FF80-43FD-4866-A149-FF125013F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grpSp>
        <p:nvGrpSpPr>
          <p:cNvPr id="7" name="object 2">
            <a:extLst>
              <a:ext uri="{FF2B5EF4-FFF2-40B4-BE49-F238E27FC236}">
                <a16:creationId xmlns:a16="http://schemas.microsoft.com/office/drawing/2014/main" id="{EEFAC8CD-4CB8-46BB-9165-9F84ABECDAF9}"/>
              </a:ext>
            </a:extLst>
          </p:cNvPr>
          <p:cNvGrpSpPr/>
          <p:nvPr userDrawn="1"/>
        </p:nvGrpSpPr>
        <p:grpSpPr>
          <a:xfrm>
            <a:off x="8394" y="203"/>
            <a:ext cx="12179300" cy="629285"/>
            <a:chOff x="8394" y="203"/>
            <a:chExt cx="12179300" cy="629285"/>
          </a:xfrm>
        </p:grpSpPr>
        <p:sp>
          <p:nvSpPr>
            <p:cNvPr id="8" name="object 3">
              <a:extLst>
                <a:ext uri="{FF2B5EF4-FFF2-40B4-BE49-F238E27FC236}">
                  <a16:creationId xmlns:a16="http://schemas.microsoft.com/office/drawing/2014/main" id="{71067F73-7E45-4130-A0BD-F6E6E610BD3B}"/>
                </a:ext>
              </a:extLst>
            </p:cNvPr>
            <p:cNvSpPr/>
            <p:nvPr/>
          </p:nvSpPr>
          <p:spPr>
            <a:xfrm>
              <a:off x="8394" y="203"/>
              <a:ext cx="12179300" cy="629285"/>
            </a:xfrm>
            <a:custGeom>
              <a:avLst/>
              <a:gdLst/>
              <a:ahLst/>
              <a:cxnLst/>
              <a:rect l="l" t="t" r="r" b="b"/>
              <a:pathLst>
                <a:path w="12179300" h="629285">
                  <a:moveTo>
                    <a:pt x="12179300" y="0"/>
                  </a:moveTo>
                  <a:lnTo>
                    <a:pt x="0" y="0"/>
                  </a:lnTo>
                  <a:lnTo>
                    <a:pt x="0" y="629170"/>
                  </a:lnTo>
                  <a:lnTo>
                    <a:pt x="12179300" y="629170"/>
                  </a:lnTo>
                  <a:lnTo>
                    <a:pt x="12179300" y="0"/>
                  </a:lnTo>
                  <a:close/>
                </a:path>
              </a:pathLst>
            </a:custGeom>
            <a:solidFill>
              <a:srgbClr val="19313B"/>
            </a:solidFill>
          </p:spPr>
          <p:txBody>
            <a:bodyPr wrap="square" lIns="0" tIns="0" rIns="0" bIns="0" rtlCol="0"/>
            <a:lstStyle/>
            <a:p>
              <a:endParaRPr/>
            </a:p>
          </p:txBody>
        </p:sp>
        <p:sp>
          <p:nvSpPr>
            <p:cNvPr id="9" name="object 4">
              <a:extLst>
                <a:ext uri="{FF2B5EF4-FFF2-40B4-BE49-F238E27FC236}">
                  <a16:creationId xmlns:a16="http://schemas.microsoft.com/office/drawing/2014/main" id="{99888AE1-899C-40FD-8970-4832B1CF0985}"/>
                </a:ext>
              </a:extLst>
            </p:cNvPr>
            <p:cNvSpPr/>
            <p:nvPr/>
          </p:nvSpPr>
          <p:spPr>
            <a:xfrm>
              <a:off x="11579466" y="140804"/>
              <a:ext cx="363220" cy="361950"/>
            </a:xfrm>
            <a:custGeom>
              <a:avLst/>
              <a:gdLst/>
              <a:ahLst/>
              <a:cxnLst/>
              <a:rect l="l" t="t" r="r" b="b"/>
              <a:pathLst>
                <a:path w="363220" h="361950">
                  <a:moveTo>
                    <a:pt x="362610" y="361543"/>
                  </a:moveTo>
                  <a:lnTo>
                    <a:pt x="362229" y="1384"/>
                  </a:lnTo>
                  <a:lnTo>
                    <a:pt x="359930" y="1397"/>
                  </a:lnTo>
                  <a:lnTo>
                    <a:pt x="359930" y="0"/>
                  </a:lnTo>
                  <a:lnTo>
                    <a:pt x="0" y="0"/>
                  </a:lnTo>
                  <a:lnTo>
                    <a:pt x="0" y="18046"/>
                  </a:lnTo>
                  <a:lnTo>
                    <a:pt x="330555" y="18046"/>
                  </a:lnTo>
                  <a:lnTo>
                    <a:pt x="90538" y="258724"/>
                  </a:lnTo>
                  <a:lnTo>
                    <a:pt x="103301" y="271462"/>
                  </a:lnTo>
                  <a:lnTo>
                    <a:pt x="344220" y="29883"/>
                  </a:lnTo>
                  <a:lnTo>
                    <a:pt x="344589" y="361556"/>
                  </a:lnTo>
                  <a:lnTo>
                    <a:pt x="362610" y="361543"/>
                  </a:lnTo>
                  <a:close/>
                </a:path>
              </a:pathLst>
            </a:custGeom>
            <a:solidFill>
              <a:srgbClr val="CC9903"/>
            </a:solidFill>
          </p:spPr>
          <p:txBody>
            <a:bodyPr wrap="square" lIns="0" tIns="0" rIns="0" bIns="0" rtlCol="0"/>
            <a:lstStyle/>
            <a:p>
              <a:endParaRPr/>
            </a:p>
          </p:txBody>
        </p:sp>
        <p:sp>
          <p:nvSpPr>
            <p:cNvPr id="10" name="object 5">
              <a:extLst>
                <a:ext uri="{FF2B5EF4-FFF2-40B4-BE49-F238E27FC236}">
                  <a16:creationId xmlns:a16="http://schemas.microsoft.com/office/drawing/2014/main" id="{4564B66F-5ABE-4DDD-A25E-FC8AADC35913}"/>
                </a:ext>
              </a:extLst>
            </p:cNvPr>
            <p:cNvSpPr/>
            <p:nvPr/>
          </p:nvSpPr>
          <p:spPr>
            <a:xfrm>
              <a:off x="9239738" y="97367"/>
              <a:ext cx="0" cy="450215"/>
            </a:xfrm>
            <a:custGeom>
              <a:avLst/>
              <a:gdLst/>
              <a:ahLst/>
              <a:cxnLst/>
              <a:rect l="l" t="t" r="r" b="b"/>
              <a:pathLst>
                <a:path h="450215">
                  <a:moveTo>
                    <a:pt x="0" y="0"/>
                  </a:moveTo>
                  <a:lnTo>
                    <a:pt x="0" y="449884"/>
                  </a:lnTo>
                </a:path>
              </a:pathLst>
            </a:custGeom>
            <a:ln w="15621">
              <a:solidFill>
                <a:srgbClr val="FFFFFF"/>
              </a:solidFill>
            </a:ln>
          </p:spPr>
          <p:txBody>
            <a:bodyPr wrap="square" lIns="0" tIns="0" rIns="0" bIns="0" rtlCol="0"/>
            <a:lstStyle/>
            <a:p>
              <a:endParaRPr/>
            </a:p>
          </p:txBody>
        </p:sp>
        <p:pic>
          <p:nvPicPr>
            <p:cNvPr id="11" name="object 6">
              <a:extLst>
                <a:ext uri="{FF2B5EF4-FFF2-40B4-BE49-F238E27FC236}">
                  <a16:creationId xmlns:a16="http://schemas.microsoft.com/office/drawing/2014/main" id="{B3953687-AC75-45B3-BA70-09988A5E06D1}"/>
                </a:ext>
              </a:extLst>
            </p:cNvPr>
            <p:cNvPicPr/>
            <p:nvPr/>
          </p:nvPicPr>
          <p:blipFill>
            <a:blip r:embed="rId11" cstate="email">
              <a:extLst>
                <a:ext uri="{28A0092B-C50C-407E-A947-70E740481C1C}">
                  <a14:useLocalDpi xmlns:a14="http://schemas.microsoft.com/office/drawing/2010/main"/>
                </a:ext>
              </a:extLst>
            </a:blip>
            <a:stretch>
              <a:fillRect/>
            </a:stretch>
          </p:blipFill>
          <p:spPr>
            <a:xfrm>
              <a:off x="9946036" y="177295"/>
              <a:ext cx="933024" cy="291161"/>
            </a:xfrm>
            <a:prstGeom prst="rect">
              <a:avLst/>
            </a:prstGeom>
          </p:spPr>
        </p:pic>
        <p:sp>
          <p:nvSpPr>
            <p:cNvPr id="12" name="object 7">
              <a:extLst>
                <a:ext uri="{FF2B5EF4-FFF2-40B4-BE49-F238E27FC236}">
                  <a16:creationId xmlns:a16="http://schemas.microsoft.com/office/drawing/2014/main" id="{6895FD4B-7FAC-48E3-8DFA-2AA66CEE4FDF}"/>
                </a:ext>
              </a:extLst>
            </p:cNvPr>
            <p:cNvSpPr/>
            <p:nvPr/>
          </p:nvSpPr>
          <p:spPr>
            <a:xfrm>
              <a:off x="9399562" y="80238"/>
              <a:ext cx="481965" cy="426720"/>
            </a:xfrm>
            <a:custGeom>
              <a:avLst/>
              <a:gdLst/>
              <a:ahLst/>
              <a:cxnLst/>
              <a:rect l="l" t="t" r="r" b="b"/>
              <a:pathLst>
                <a:path w="481965" h="426720">
                  <a:moveTo>
                    <a:pt x="467233" y="150761"/>
                  </a:moveTo>
                  <a:lnTo>
                    <a:pt x="445071" y="108889"/>
                  </a:lnTo>
                  <a:lnTo>
                    <a:pt x="415467" y="72364"/>
                  </a:lnTo>
                  <a:lnTo>
                    <a:pt x="379425" y="42214"/>
                  </a:lnTo>
                  <a:lnTo>
                    <a:pt x="337934" y="19431"/>
                  </a:lnTo>
                  <a:lnTo>
                    <a:pt x="292011" y="5016"/>
                  </a:lnTo>
                  <a:lnTo>
                    <a:pt x="242646" y="0"/>
                  </a:lnTo>
                  <a:lnTo>
                    <a:pt x="193751" y="4927"/>
                  </a:lnTo>
                  <a:lnTo>
                    <a:pt x="148196" y="19062"/>
                  </a:lnTo>
                  <a:lnTo>
                    <a:pt x="106984" y="41440"/>
                  </a:lnTo>
                  <a:lnTo>
                    <a:pt x="71069" y="71069"/>
                  </a:lnTo>
                  <a:lnTo>
                    <a:pt x="41440" y="106972"/>
                  </a:lnTo>
                  <a:lnTo>
                    <a:pt x="19075" y="148196"/>
                  </a:lnTo>
                  <a:lnTo>
                    <a:pt x="4940" y="193738"/>
                  </a:lnTo>
                  <a:lnTo>
                    <a:pt x="0" y="242646"/>
                  </a:lnTo>
                  <a:lnTo>
                    <a:pt x="1028" y="264947"/>
                  </a:lnTo>
                  <a:lnTo>
                    <a:pt x="4013" y="286677"/>
                  </a:lnTo>
                  <a:lnTo>
                    <a:pt x="8877" y="307746"/>
                  </a:lnTo>
                  <a:lnTo>
                    <a:pt x="15519" y="328091"/>
                  </a:lnTo>
                  <a:lnTo>
                    <a:pt x="21310" y="320078"/>
                  </a:lnTo>
                  <a:lnTo>
                    <a:pt x="27520" y="312115"/>
                  </a:lnTo>
                  <a:lnTo>
                    <a:pt x="57467" y="279996"/>
                  </a:lnTo>
                  <a:lnTo>
                    <a:pt x="94246" y="249466"/>
                  </a:lnTo>
                  <a:lnTo>
                    <a:pt x="114630" y="235305"/>
                  </a:lnTo>
                  <a:lnTo>
                    <a:pt x="112547" y="230289"/>
                  </a:lnTo>
                  <a:lnTo>
                    <a:pt x="110769" y="225107"/>
                  </a:lnTo>
                  <a:lnTo>
                    <a:pt x="109410" y="219722"/>
                  </a:lnTo>
                  <a:lnTo>
                    <a:pt x="81470" y="222440"/>
                  </a:lnTo>
                  <a:lnTo>
                    <a:pt x="76047" y="217970"/>
                  </a:lnTo>
                  <a:lnTo>
                    <a:pt x="73710" y="193802"/>
                  </a:lnTo>
                  <a:lnTo>
                    <a:pt x="78168" y="188379"/>
                  </a:lnTo>
                  <a:lnTo>
                    <a:pt x="106108" y="185674"/>
                  </a:lnTo>
                  <a:lnTo>
                    <a:pt x="106553" y="177190"/>
                  </a:lnTo>
                  <a:lnTo>
                    <a:pt x="107988" y="168948"/>
                  </a:lnTo>
                  <a:lnTo>
                    <a:pt x="110236" y="161010"/>
                  </a:lnTo>
                  <a:lnTo>
                    <a:pt x="84658" y="149377"/>
                  </a:lnTo>
                  <a:lnTo>
                    <a:pt x="82207" y="142798"/>
                  </a:lnTo>
                  <a:lnTo>
                    <a:pt x="92252" y="120700"/>
                  </a:lnTo>
                  <a:lnTo>
                    <a:pt x="98831" y="118237"/>
                  </a:lnTo>
                  <a:lnTo>
                    <a:pt x="124409" y="129870"/>
                  </a:lnTo>
                  <a:lnTo>
                    <a:pt x="128981" y="122885"/>
                  </a:lnTo>
                  <a:lnTo>
                    <a:pt x="134315" y="116408"/>
                  </a:lnTo>
                  <a:lnTo>
                    <a:pt x="140296" y="110578"/>
                  </a:lnTo>
                  <a:lnTo>
                    <a:pt x="123952" y="87718"/>
                  </a:lnTo>
                  <a:lnTo>
                    <a:pt x="125107" y="80784"/>
                  </a:lnTo>
                  <a:lnTo>
                    <a:pt x="144868" y="66675"/>
                  </a:lnTo>
                  <a:lnTo>
                    <a:pt x="151803" y="67830"/>
                  </a:lnTo>
                  <a:lnTo>
                    <a:pt x="168122" y="90678"/>
                  </a:lnTo>
                  <a:lnTo>
                    <a:pt x="175475" y="86944"/>
                  </a:lnTo>
                  <a:lnTo>
                    <a:pt x="183299" y="83959"/>
                  </a:lnTo>
                  <a:lnTo>
                    <a:pt x="191528" y="81889"/>
                  </a:lnTo>
                  <a:lnTo>
                    <a:pt x="188823" y="53962"/>
                  </a:lnTo>
                  <a:lnTo>
                    <a:pt x="193294" y="48526"/>
                  </a:lnTo>
                  <a:lnTo>
                    <a:pt x="217449" y="46189"/>
                  </a:lnTo>
                  <a:lnTo>
                    <a:pt x="222885" y="50647"/>
                  </a:lnTo>
                  <a:lnTo>
                    <a:pt x="225590" y="78587"/>
                  </a:lnTo>
                  <a:lnTo>
                    <a:pt x="234061" y="79044"/>
                  </a:lnTo>
                  <a:lnTo>
                    <a:pt x="242316" y="80467"/>
                  </a:lnTo>
                  <a:lnTo>
                    <a:pt x="250240" y="82715"/>
                  </a:lnTo>
                  <a:lnTo>
                    <a:pt x="261874" y="57150"/>
                  </a:lnTo>
                  <a:lnTo>
                    <a:pt x="268452" y="54686"/>
                  </a:lnTo>
                  <a:lnTo>
                    <a:pt x="290550" y="64731"/>
                  </a:lnTo>
                  <a:lnTo>
                    <a:pt x="293014" y="71323"/>
                  </a:lnTo>
                  <a:lnTo>
                    <a:pt x="281381" y="96901"/>
                  </a:lnTo>
                  <a:lnTo>
                    <a:pt x="288378" y="101473"/>
                  </a:lnTo>
                  <a:lnTo>
                    <a:pt x="294843" y="106794"/>
                  </a:lnTo>
                  <a:lnTo>
                    <a:pt x="300672" y="112776"/>
                  </a:lnTo>
                  <a:lnTo>
                    <a:pt x="323545" y="96443"/>
                  </a:lnTo>
                  <a:lnTo>
                    <a:pt x="330466" y="97599"/>
                  </a:lnTo>
                  <a:lnTo>
                    <a:pt x="344589" y="117348"/>
                  </a:lnTo>
                  <a:lnTo>
                    <a:pt x="343433" y="124282"/>
                  </a:lnTo>
                  <a:lnTo>
                    <a:pt x="320586" y="140614"/>
                  </a:lnTo>
                  <a:lnTo>
                    <a:pt x="322745" y="144881"/>
                  </a:lnTo>
                  <a:lnTo>
                    <a:pt x="324624" y="149339"/>
                  </a:lnTo>
                  <a:lnTo>
                    <a:pt x="326263" y="153911"/>
                  </a:lnTo>
                  <a:lnTo>
                    <a:pt x="347332" y="150787"/>
                  </a:lnTo>
                  <a:lnTo>
                    <a:pt x="368223" y="148526"/>
                  </a:lnTo>
                  <a:lnTo>
                    <a:pt x="388848" y="147154"/>
                  </a:lnTo>
                  <a:lnTo>
                    <a:pt x="409130" y="146697"/>
                  </a:lnTo>
                  <a:lnTo>
                    <a:pt x="424243" y="146951"/>
                  </a:lnTo>
                  <a:lnTo>
                    <a:pt x="438962" y="147726"/>
                  </a:lnTo>
                  <a:lnTo>
                    <a:pt x="453301" y="148996"/>
                  </a:lnTo>
                  <a:lnTo>
                    <a:pt x="467233" y="150761"/>
                  </a:lnTo>
                  <a:close/>
                </a:path>
                <a:path w="481965" h="426720">
                  <a:moveTo>
                    <a:pt x="481584" y="200545"/>
                  </a:moveTo>
                  <a:lnTo>
                    <a:pt x="445071" y="179755"/>
                  </a:lnTo>
                  <a:lnTo>
                    <a:pt x="409143" y="178155"/>
                  </a:lnTo>
                  <a:lnTo>
                    <a:pt x="372402" y="179730"/>
                  </a:lnTo>
                  <a:lnTo>
                    <a:pt x="296519" y="191985"/>
                  </a:lnTo>
                  <a:lnTo>
                    <a:pt x="258432" y="202488"/>
                  </a:lnTo>
                  <a:lnTo>
                    <a:pt x="212140" y="219354"/>
                  </a:lnTo>
                  <a:lnTo>
                    <a:pt x="168986" y="239674"/>
                  </a:lnTo>
                  <a:lnTo>
                    <a:pt x="129552" y="263080"/>
                  </a:lnTo>
                  <a:lnTo>
                    <a:pt x="94462" y="289204"/>
                  </a:lnTo>
                  <a:lnTo>
                    <a:pt x="64338" y="317690"/>
                  </a:lnTo>
                  <a:lnTo>
                    <a:pt x="38112" y="350875"/>
                  </a:lnTo>
                  <a:lnTo>
                    <a:pt x="31369" y="361911"/>
                  </a:lnTo>
                  <a:lnTo>
                    <a:pt x="42494" y="379730"/>
                  </a:lnTo>
                  <a:lnTo>
                    <a:pt x="55079" y="396468"/>
                  </a:lnTo>
                  <a:lnTo>
                    <a:pt x="69024" y="412051"/>
                  </a:lnTo>
                  <a:lnTo>
                    <a:pt x="84251" y="426364"/>
                  </a:lnTo>
                  <a:lnTo>
                    <a:pt x="90766" y="414972"/>
                  </a:lnTo>
                  <a:lnTo>
                    <a:pt x="94437" y="409282"/>
                  </a:lnTo>
                  <a:lnTo>
                    <a:pt x="121780" y="372516"/>
                  </a:lnTo>
                  <a:lnTo>
                    <a:pt x="154813" y="337832"/>
                  </a:lnTo>
                  <a:lnTo>
                    <a:pt x="192938" y="305765"/>
                  </a:lnTo>
                  <a:lnTo>
                    <a:pt x="235585" y="276796"/>
                  </a:lnTo>
                  <a:lnTo>
                    <a:pt x="282143" y="251409"/>
                  </a:lnTo>
                  <a:lnTo>
                    <a:pt x="332143" y="230136"/>
                  </a:lnTo>
                  <a:lnTo>
                    <a:pt x="382485" y="214452"/>
                  </a:lnTo>
                  <a:lnTo>
                    <a:pt x="432511" y="204546"/>
                  </a:lnTo>
                  <a:lnTo>
                    <a:pt x="481584" y="200545"/>
                  </a:lnTo>
                  <a:close/>
                </a:path>
              </a:pathLst>
            </a:custGeom>
            <a:solidFill>
              <a:srgbClr val="FFFFFF"/>
            </a:solidFill>
          </p:spPr>
          <p:txBody>
            <a:bodyPr wrap="square" lIns="0" tIns="0" rIns="0" bIns="0" rtlCol="0"/>
            <a:lstStyle/>
            <a:p>
              <a:endParaRPr/>
            </a:p>
          </p:txBody>
        </p:sp>
        <p:pic>
          <p:nvPicPr>
            <p:cNvPr id="13" name="object 8">
              <a:extLst>
                <a:ext uri="{FF2B5EF4-FFF2-40B4-BE49-F238E27FC236}">
                  <a16:creationId xmlns:a16="http://schemas.microsoft.com/office/drawing/2014/main" id="{7C38C1F4-2D8E-4B10-8234-D8FCF3BD846F}"/>
                </a:ext>
              </a:extLst>
            </p:cNvPr>
            <p:cNvPicPr/>
            <p:nvPr/>
          </p:nvPicPr>
          <p:blipFill>
            <a:blip r:embed="rId12" cstate="email">
              <a:extLst>
                <a:ext uri="{28A0092B-C50C-407E-A947-70E740481C1C}">
                  <a14:useLocalDpi xmlns:a14="http://schemas.microsoft.com/office/drawing/2010/main"/>
                </a:ext>
              </a:extLst>
            </a:blip>
            <a:stretch>
              <a:fillRect/>
            </a:stretch>
          </p:blipFill>
          <p:spPr>
            <a:xfrm>
              <a:off x="9665364" y="411106"/>
              <a:ext cx="202882" cy="153288"/>
            </a:xfrm>
            <a:prstGeom prst="rect">
              <a:avLst/>
            </a:prstGeom>
          </p:spPr>
        </p:pic>
        <p:sp>
          <p:nvSpPr>
            <p:cNvPr id="14" name="object 9">
              <a:extLst>
                <a:ext uri="{FF2B5EF4-FFF2-40B4-BE49-F238E27FC236}">
                  <a16:creationId xmlns:a16="http://schemas.microsoft.com/office/drawing/2014/main" id="{CF6B431D-A2CC-4D74-8605-A65278BED008}"/>
                </a:ext>
              </a:extLst>
            </p:cNvPr>
            <p:cNvSpPr/>
            <p:nvPr/>
          </p:nvSpPr>
          <p:spPr>
            <a:xfrm>
              <a:off x="9515806" y="320064"/>
              <a:ext cx="369570" cy="240029"/>
            </a:xfrm>
            <a:custGeom>
              <a:avLst/>
              <a:gdLst/>
              <a:ahLst/>
              <a:cxnLst/>
              <a:rect l="l" t="t" r="r" b="b"/>
              <a:pathLst>
                <a:path w="369570" h="240029">
                  <a:moveTo>
                    <a:pt x="368985" y="0"/>
                  </a:moveTo>
                  <a:lnTo>
                    <a:pt x="323677" y="3502"/>
                  </a:lnTo>
                  <a:lnTo>
                    <a:pt x="276866" y="12674"/>
                  </a:lnTo>
                  <a:lnTo>
                    <a:pt x="229636" y="27256"/>
                  </a:lnTo>
                  <a:lnTo>
                    <a:pt x="183070" y="46989"/>
                  </a:lnTo>
                  <a:lnTo>
                    <a:pt x="140244" y="70288"/>
                  </a:lnTo>
                  <a:lnTo>
                    <a:pt x="101112" y="96768"/>
                  </a:lnTo>
                  <a:lnTo>
                    <a:pt x="66212" y="125977"/>
                  </a:lnTo>
                  <a:lnTo>
                    <a:pt x="36083" y="157465"/>
                  </a:lnTo>
                  <a:lnTo>
                    <a:pt x="11264" y="190779"/>
                  </a:lnTo>
                  <a:lnTo>
                    <a:pt x="0" y="209943"/>
                  </a:lnTo>
                  <a:lnTo>
                    <a:pt x="17203" y="219520"/>
                  </a:lnTo>
                  <a:lnTo>
                    <a:pt x="35234" y="227695"/>
                  </a:lnTo>
                  <a:lnTo>
                    <a:pt x="54015" y="234407"/>
                  </a:lnTo>
                  <a:lnTo>
                    <a:pt x="73469" y="239598"/>
                  </a:lnTo>
                  <a:lnTo>
                    <a:pt x="100738" y="197641"/>
                  </a:lnTo>
                  <a:lnTo>
                    <a:pt x="133477" y="158103"/>
                  </a:lnTo>
                  <a:lnTo>
                    <a:pt x="171263" y="121520"/>
                  </a:lnTo>
                  <a:lnTo>
                    <a:pt x="213677" y="88430"/>
                  </a:lnTo>
                  <a:lnTo>
                    <a:pt x="250925" y="64714"/>
                  </a:lnTo>
                  <a:lnTo>
                    <a:pt x="289421" y="44681"/>
                  </a:lnTo>
                  <a:lnTo>
                    <a:pt x="328797" y="28454"/>
                  </a:lnTo>
                  <a:lnTo>
                    <a:pt x="368681" y="16154"/>
                  </a:lnTo>
                  <a:lnTo>
                    <a:pt x="368985" y="0"/>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419294889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800" r:id="rId5"/>
    <p:sldLayoutId id="2147483721" r:id="rId6"/>
    <p:sldLayoutId id="2147483722" r:id="rId7"/>
    <p:sldLayoutId id="2147483723" r:id="rId8"/>
    <p:sldLayoutId id="2147483724" r:id="rId9"/>
  </p:sldLayoutIdLst>
  <p:txStyles>
    <p:titleStyle>
      <a:lvl1pPr algn="l" defTabSz="914400" rtl="0" eaLnBrk="1" latinLnBrk="0" hangingPunct="1">
        <a:lnSpc>
          <a:spcPct val="90000"/>
        </a:lnSpc>
        <a:spcBef>
          <a:spcPct val="0"/>
        </a:spcBef>
        <a:buNone/>
        <a:defRPr sz="4400" b="1" kern="1200">
          <a:solidFill>
            <a:srgbClr val="333333"/>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26EDCA5-91F1-7AB7-BC87-56E9D9BD96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D6DD5D53-AA56-E91C-2678-158264B353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41782F3C-63F0-9F2B-6245-7C7CC6AE70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670663-50CC-4D87-BB18-EC0F6FC5C054}" type="datetimeFigureOut">
              <a:rPr lang="fr-BE" smtClean="0"/>
              <a:t>01-06-26</a:t>
            </a:fld>
            <a:endParaRPr lang="fr-BE"/>
          </a:p>
        </p:txBody>
      </p:sp>
      <p:sp>
        <p:nvSpPr>
          <p:cNvPr id="5" name="Espace réservé du pied de page 4">
            <a:extLst>
              <a:ext uri="{FF2B5EF4-FFF2-40B4-BE49-F238E27FC236}">
                <a16:creationId xmlns:a16="http://schemas.microsoft.com/office/drawing/2014/main" id="{B82A3836-0574-1C68-9F19-A813E761E6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CF942601-243C-2F3C-6198-42A879B4D1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A738C-3573-4D39-BE5C-28795C99415A}" type="slidenum">
              <a:rPr lang="fr-BE" smtClean="0"/>
              <a:t>‹N°›</a:t>
            </a:fld>
            <a:endParaRPr lang="fr-BE"/>
          </a:p>
        </p:txBody>
      </p:sp>
    </p:spTree>
    <p:extLst>
      <p:ext uri="{BB962C8B-B14F-4D97-AF65-F5344CB8AC3E}">
        <p14:creationId xmlns:p14="http://schemas.microsoft.com/office/powerpoint/2010/main" val="2951278515"/>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418141"/>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67" r:id="rId3"/>
    <p:sldLayoutId id="2147483668" r:id="rId4"/>
    <p:sldLayoutId id="2147483669" r:id="rId5"/>
  </p:sldLayoutIdLst>
  <p:txStyles>
    <p:titleStyle>
      <a:lvl1pPr algn="l" defTabSz="914400" rtl="0" eaLnBrk="1" latinLnBrk="0" hangingPunct="1">
        <a:lnSpc>
          <a:spcPct val="90000"/>
        </a:lnSpc>
        <a:spcBef>
          <a:spcPct val="0"/>
        </a:spcBef>
        <a:buNone/>
        <a:defRPr sz="4400" b="1" kern="1200">
          <a:solidFill>
            <a:srgbClr val="333333"/>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Espace réservé de la date 3">
            <a:extLst>
              <a:ext uri="{FF2B5EF4-FFF2-40B4-BE49-F238E27FC236}">
                <a16:creationId xmlns:a16="http://schemas.microsoft.com/office/drawing/2014/main" id="{6F6ED33C-C16C-441A-9CBB-DA4137C5CC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1D8EA-5DF6-451F-BBCF-8D43A5F80CF5}" type="datetimeFigureOut">
              <a:rPr lang="fr-BE" smtClean="0"/>
              <a:t>01-06-26</a:t>
            </a:fld>
            <a:endParaRPr lang="fr-BE"/>
          </a:p>
        </p:txBody>
      </p:sp>
      <p:sp>
        <p:nvSpPr>
          <p:cNvPr id="16" name="Espace réservé du pied de page 4">
            <a:extLst>
              <a:ext uri="{FF2B5EF4-FFF2-40B4-BE49-F238E27FC236}">
                <a16:creationId xmlns:a16="http://schemas.microsoft.com/office/drawing/2014/main" id="{85B213DF-8E66-4114-AF54-D3EA56F1DC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17" name="Espace réservé du numéro de diapositive 5">
            <a:extLst>
              <a:ext uri="{FF2B5EF4-FFF2-40B4-BE49-F238E27FC236}">
                <a16:creationId xmlns:a16="http://schemas.microsoft.com/office/drawing/2014/main" id="{20499E46-607C-422E-A394-7E988A5C7E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3F044-543A-412E-A42E-7B62475FA835}" type="slidenum">
              <a:rPr lang="fr-BE" smtClean="0"/>
              <a:t>‹N°›</a:t>
            </a:fld>
            <a:endParaRPr lang="fr-BE"/>
          </a:p>
        </p:txBody>
      </p:sp>
    </p:spTree>
    <p:extLst>
      <p:ext uri="{BB962C8B-B14F-4D97-AF65-F5344CB8AC3E}">
        <p14:creationId xmlns:p14="http://schemas.microsoft.com/office/powerpoint/2010/main" val="2722955081"/>
      </p:ext>
    </p:extLst>
  </p:cSld>
  <p:clrMap bg1="lt1" tx1="dk1" bg2="lt2" tx2="dk2" accent1="accent1" accent2="accent2" accent3="accent3" accent4="accent4" accent5="accent5" accent6="accent6" hlink="hlink" folHlink="folHlink"/>
  <p:sldLayoutIdLst>
    <p:sldLayoutId id="2147483672" r:id="rId1"/>
    <p:sldLayoutId id="2147483816" r:id="rId2"/>
    <p:sldLayoutId id="2147483805" r:id="rId3"/>
    <p:sldLayoutId id="2147483673" r:id="rId4"/>
    <p:sldLayoutId id="2147483674" r:id="rId5"/>
    <p:sldLayoutId id="2147483806" r:id="rId6"/>
    <p:sldLayoutId id="2147483748" r:id="rId7"/>
    <p:sldLayoutId id="2147483742" r:id="rId8"/>
    <p:sldLayoutId id="2147483807" r:id="rId9"/>
  </p:sldLayoutIdLst>
  <p:txStyles>
    <p:titleStyle>
      <a:lvl1pPr algn="l" defTabSz="914400" rtl="0" eaLnBrk="1" latinLnBrk="0" hangingPunct="1">
        <a:lnSpc>
          <a:spcPct val="90000"/>
        </a:lnSpc>
        <a:spcBef>
          <a:spcPct val="0"/>
        </a:spcBef>
        <a:buNone/>
        <a:defRPr sz="4400" b="1" kern="1200">
          <a:solidFill>
            <a:srgbClr val="333333"/>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5A78A93F-711C-49CC-94F8-514EE4665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0AFB39-3136-4FAF-913B-294D89DE73F9}" type="datetimeFigureOut">
              <a:rPr lang="fr-BE" smtClean="0"/>
              <a:t>01-06-26</a:t>
            </a:fld>
            <a:endParaRPr lang="fr-BE"/>
          </a:p>
        </p:txBody>
      </p:sp>
      <p:sp>
        <p:nvSpPr>
          <p:cNvPr id="5" name="Espace réservé du pied de page 4">
            <a:extLst>
              <a:ext uri="{FF2B5EF4-FFF2-40B4-BE49-F238E27FC236}">
                <a16:creationId xmlns:a16="http://schemas.microsoft.com/office/drawing/2014/main" id="{0F409B33-CB79-411C-8C71-AA42F66C3F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C746164F-69C5-4422-8B15-1FF23F5970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CFF28-29C7-4A47-9A2B-4A1869D0A5DB}" type="slidenum">
              <a:rPr lang="fr-BE" smtClean="0"/>
              <a:t>‹N°›</a:t>
            </a:fld>
            <a:endParaRPr lang="fr-BE"/>
          </a:p>
        </p:txBody>
      </p:sp>
    </p:spTree>
    <p:extLst>
      <p:ext uri="{BB962C8B-B14F-4D97-AF65-F5344CB8AC3E}">
        <p14:creationId xmlns:p14="http://schemas.microsoft.com/office/powerpoint/2010/main" val="3825743443"/>
      </p:ext>
    </p:extLst>
  </p:cSld>
  <p:clrMap bg1="lt1" tx1="dk1" bg2="lt2" tx2="dk2" accent1="accent1" accent2="accent2" accent3="accent3" accent4="accent4" accent5="accent5" accent6="accent6" hlink="hlink" folHlink="folHlink"/>
  <p:sldLayoutIdLst>
    <p:sldLayoutId id="2147483687" r:id="rId1"/>
    <p:sldLayoutId id="2147483809" r:id="rId2"/>
    <p:sldLayoutId id="2147483677" r:id="rId3"/>
    <p:sldLayoutId id="2147483808" r:id="rId4"/>
    <p:sldLayoutId id="2147483678" r:id="rId5"/>
    <p:sldLayoutId id="2147483749" r:id="rId6"/>
    <p:sldLayoutId id="214748375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A610D7E-DB3C-4831-85E8-574A0C2E27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592864-E9EC-40B5-B0E7-55DAAAF53995}" type="datetimeFigureOut">
              <a:rPr lang="fr-BE" smtClean="0"/>
              <a:t>01-06-26</a:t>
            </a:fld>
            <a:endParaRPr lang="fr-BE"/>
          </a:p>
        </p:txBody>
      </p:sp>
      <p:sp>
        <p:nvSpPr>
          <p:cNvPr id="5" name="Espace réservé du pied de page 4">
            <a:extLst>
              <a:ext uri="{FF2B5EF4-FFF2-40B4-BE49-F238E27FC236}">
                <a16:creationId xmlns:a16="http://schemas.microsoft.com/office/drawing/2014/main" id="{A63ABAA4-8308-44CC-8991-42DD59FE12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9E9446BA-64AD-4BCC-8A07-AB1E97834E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11B58-6E75-4FD1-BF39-E0DE25A782AE}" type="slidenum">
              <a:rPr lang="fr-BE" smtClean="0"/>
              <a:t>‹N°›</a:t>
            </a:fld>
            <a:endParaRPr lang="fr-BE"/>
          </a:p>
        </p:txBody>
      </p:sp>
    </p:spTree>
    <p:extLst>
      <p:ext uri="{BB962C8B-B14F-4D97-AF65-F5344CB8AC3E}">
        <p14:creationId xmlns:p14="http://schemas.microsoft.com/office/powerpoint/2010/main" val="4199677333"/>
      </p:ext>
    </p:extLst>
  </p:cSld>
  <p:clrMap bg1="lt1" tx1="dk1" bg2="lt2" tx2="dk2" accent1="accent1" accent2="accent2" accent3="accent3" accent4="accent4" accent5="accent5" accent6="accent6" hlink="hlink" folHlink="folHlink"/>
  <p:sldLayoutIdLst>
    <p:sldLayoutId id="2147483688" r:id="rId1"/>
    <p:sldLayoutId id="2147483818" r:id="rId2"/>
    <p:sldLayoutId id="2147483689" r:id="rId3"/>
    <p:sldLayoutId id="2147483819" r:id="rId4"/>
    <p:sldLayoutId id="2147483690" r:id="rId5"/>
    <p:sldLayoutId id="2147483820" r:id="rId6"/>
    <p:sldLayoutId id="2147483751" r:id="rId7"/>
    <p:sldLayoutId id="214748375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94F301B0-B1AE-467E-9ED0-5264FC1598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5C72A-E75F-49D7-A847-093685E77C1D}" type="datetimeFigureOut">
              <a:rPr lang="fr-BE" smtClean="0"/>
              <a:t>01-06-26</a:t>
            </a:fld>
            <a:endParaRPr lang="fr-BE"/>
          </a:p>
        </p:txBody>
      </p:sp>
      <p:sp>
        <p:nvSpPr>
          <p:cNvPr id="5" name="Espace réservé du pied de page 4">
            <a:extLst>
              <a:ext uri="{FF2B5EF4-FFF2-40B4-BE49-F238E27FC236}">
                <a16:creationId xmlns:a16="http://schemas.microsoft.com/office/drawing/2014/main" id="{2CF5E138-0EE7-4E5B-A597-65399F93E5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4EEC6E91-9DAC-4ECE-9994-F505E07D98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1756F-8401-4669-98EF-8113205C6091}" type="slidenum">
              <a:rPr lang="fr-BE" smtClean="0"/>
              <a:t>‹N°›</a:t>
            </a:fld>
            <a:endParaRPr lang="fr-BE"/>
          </a:p>
        </p:txBody>
      </p:sp>
    </p:spTree>
    <p:extLst>
      <p:ext uri="{BB962C8B-B14F-4D97-AF65-F5344CB8AC3E}">
        <p14:creationId xmlns:p14="http://schemas.microsoft.com/office/powerpoint/2010/main" val="433079947"/>
      </p:ext>
    </p:extLst>
  </p:cSld>
  <p:clrMap bg1="lt1" tx1="dk1" bg2="lt2" tx2="dk2" accent1="accent1" accent2="accent2" accent3="accent3" accent4="accent4" accent5="accent5" accent6="accent6" hlink="hlink" folHlink="folHlink"/>
  <p:sldLayoutIdLst>
    <p:sldLayoutId id="2147483691" r:id="rId1"/>
    <p:sldLayoutId id="2147483822" r:id="rId2"/>
    <p:sldLayoutId id="2147483823" r:id="rId3"/>
    <p:sldLayoutId id="2147483692" r:id="rId4"/>
    <p:sldLayoutId id="2147483693" r:id="rId5"/>
    <p:sldLayoutId id="2147483824" r:id="rId6"/>
    <p:sldLayoutId id="2147483753" r:id="rId7"/>
    <p:sldLayoutId id="2147483754"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96B632B9-88E6-437F-B358-389B371CD9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81C179-0A2F-4076-83B7-14FA97CB66ED}" type="datetimeFigureOut">
              <a:rPr lang="fr-BE" smtClean="0"/>
              <a:t>01-06-26</a:t>
            </a:fld>
            <a:endParaRPr lang="fr-BE"/>
          </a:p>
        </p:txBody>
      </p:sp>
      <p:sp>
        <p:nvSpPr>
          <p:cNvPr id="5" name="Espace réservé du pied de page 4">
            <a:extLst>
              <a:ext uri="{FF2B5EF4-FFF2-40B4-BE49-F238E27FC236}">
                <a16:creationId xmlns:a16="http://schemas.microsoft.com/office/drawing/2014/main" id="{F9344F56-3CD5-4AC3-8C65-68A95C50A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B9D17112-4D7F-4391-B741-993318BB2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C3C0C-68B6-4D9E-A84B-BD06F75FD69D}" type="slidenum">
              <a:rPr lang="fr-BE" smtClean="0"/>
              <a:t>‹N°›</a:t>
            </a:fld>
            <a:endParaRPr lang="fr-BE"/>
          </a:p>
        </p:txBody>
      </p:sp>
    </p:spTree>
    <p:extLst>
      <p:ext uri="{BB962C8B-B14F-4D97-AF65-F5344CB8AC3E}">
        <p14:creationId xmlns:p14="http://schemas.microsoft.com/office/powerpoint/2010/main" val="2798463582"/>
      </p:ext>
    </p:extLst>
  </p:cSld>
  <p:clrMap bg1="lt1" tx1="dk1" bg2="lt2" tx2="dk2" accent1="accent1" accent2="accent2" accent3="accent3" accent4="accent4" accent5="accent5" accent6="accent6" hlink="hlink" folHlink="folHlink"/>
  <p:sldLayoutIdLst>
    <p:sldLayoutId id="2147483694" r:id="rId1"/>
    <p:sldLayoutId id="2147483825" r:id="rId2"/>
    <p:sldLayoutId id="2147483695" r:id="rId3"/>
    <p:sldLayoutId id="2147483826" r:id="rId4"/>
    <p:sldLayoutId id="2147483696" r:id="rId5"/>
    <p:sldLayoutId id="2147483827" r:id="rId6"/>
    <p:sldLayoutId id="2147483755" r:id="rId7"/>
    <p:sldLayoutId id="214748376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F1EA95DB-0D7E-483D-9DD2-250AC74420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A0B77-B460-4D84-957E-8FF42010ED2F}" type="datetimeFigureOut">
              <a:rPr lang="fr-BE" smtClean="0"/>
              <a:t>01-06-26</a:t>
            </a:fld>
            <a:endParaRPr lang="fr-BE"/>
          </a:p>
        </p:txBody>
      </p:sp>
      <p:sp>
        <p:nvSpPr>
          <p:cNvPr id="5" name="Espace réservé du pied de page 4">
            <a:extLst>
              <a:ext uri="{FF2B5EF4-FFF2-40B4-BE49-F238E27FC236}">
                <a16:creationId xmlns:a16="http://schemas.microsoft.com/office/drawing/2014/main" id="{1D18521E-F0F3-459E-903C-5CADBF3FCC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C25CA563-C97C-4720-B37F-470246266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A096F-0F01-4F5D-B7F2-E19CEA5CCAD1}" type="slidenum">
              <a:rPr lang="fr-BE" smtClean="0"/>
              <a:t>‹N°›</a:t>
            </a:fld>
            <a:endParaRPr lang="fr-BE"/>
          </a:p>
        </p:txBody>
      </p:sp>
    </p:spTree>
    <p:extLst>
      <p:ext uri="{BB962C8B-B14F-4D97-AF65-F5344CB8AC3E}">
        <p14:creationId xmlns:p14="http://schemas.microsoft.com/office/powerpoint/2010/main" val="2336733092"/>
      </p:ext>
    </p:extLst>
  </p:cSld>
  <p:clrMap bg1="lt1" tx1="dk1" bg2="lt2" tx2="dk2" accent1="accent1" accent2="accent2" accent3="accent3" accent4="accent4" accent5="accent5" accent6="accent6" hlink="hlink" folHlink="folHlink"/>
  <p:sldLayoutIdLst>
    <p:sldLayoutId id="2147483697" r:id="rId1"/>
    <p:sldLayoutId id="2147483828" r:id="rId2"/>
    <p:sldLayoutId id="2147483698" r:id="rId3"/>
    <p:sldLayoutId id="2147483829" r:id="rId4"/>
    <p:sldLayoutId id="2147483699" r:id="rId5"/>
    <p:sldLayoutId id="2147483830"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F1EA95DB-0D7E-483D-9DD2-250AC74420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6DA0B77-B460-4D84-957E-8FF42010ED2F}" type="datetimeFigureOut">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01-06-26</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1D18521E-F0F3-459E-903C-5CADBF3FCC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C25CA563-C97C-4720-B37F-470246266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BA096F-0F01-4F5D-B7F2-E19CEA5CCAD1}" type="slidenum">
              <a:rPr kumimoji="0" lang="fr-B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B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491475"/>
      </p:ext>
    </p:extLst>
  </p:cSld>
  <p:clrMap bg1="lt1" tx1="dk1" bg2="lt2" tx2="dk2" accent1="accent1" accent2="accent2" accent3="accent3" accent4="accent4" accent5="accent5" accent6="accent6" hlink="hlink" folHlink="folHlink"/>
  <p:sldLayoutIdLst>
    <p:sldLayoutId id="2147483781" r:id="rId1"/>
    <p:sldLayoutId id="2147483831" r:id="rId2"/>
    <p:sldLayoutId id="2147483785" r:id="rId3"/>
    <p:sldLayoutId id="2147483833" r:id="rId4"/>
    <p:sldLayoutId id="2147483832" r:id="rId5"/>
    <p:sldLayoutId id="2147483834" r:id="rId6"/>
    <p:sldLayoutId id="2147483783" r:id="rId7"/>
    <p:sldLayoutId id="214748378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3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33.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s://collegedesproducteurs.be/publication/pv-de-lassemblee-sectorielle-bio-2025-s2/"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809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A272E-4063-A5F4-CB96-61AA2021B1B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DCD3EF-50DF-2FC6-2234-0FBF0B4C6E62}"/>
              </a:ext>
            </a:extLst>
          </p:cNvPr>
          <p:cNvSpPr>
            <a:spLocks noGrp="1"/>
          </p:cNvSpPr>
          <p:nvPr>
            <p:ph type="title"/>
          </p:nvPr>
        </p:nvSpPr>
        <p:spPr/>
        <p:txBody>
          <a:bodyPr/>
          <a:lstStyle/>
          <a:p>
            <a:r>
              <a:rPr lang="fr-FR" dirty="0"/>
              <a:t>la protéine végétale</a:t>
            </a:r>
            <a:endParaRPr lang="fr-BE" dirty="0"/>
          </a:p>
        </p:txBody>
      </p:sp>
      <p:sp>
        <p:nvSpPr>
          <p:cNvPr id="4" name="ZoneTexte 3">
            <a:extLst>
              <a:ext uri="{FF2B5EF4-FFF2-40B4-BE49-F238E27FC236}">
                <a16:creationId xmlns:a16="http://schemas.microsoft.com/office/drawing/2014/main" id="{B3416847-9860-A7A8-C817-21878D387935}"/>
              </a:ext>
            </a:extLst>
          </p:cNvPr>
          <p:cNvSpPr txBox="1"/>
          <p:nvPr/>
        </p:nvSpPr>
        <p:spPr>
          <a:xfrm>
            <a:off x="838200" y="1884894"/>
            <a:ext cx="10307128" cy="1200329"/>
          </a:xfrm>
          <a:prstGeom prst="rect">
            <a:avLst/>
          </a:prstGeom>
          <a:noFill/>
        </p:spPr>
        <p:txBody>
          <a:bodyPr wrap="square" rtlCol="0">
            <a:spAutoFit/>
          </a:bodyPr>
          <a:lstStyle/>
          <a:p>
            <a:r>
              <a:rPr lang="fr-FR" sz="3600" dirty="0"/>
              <a:t>Le monde, l’Europe, la Wallonie - </a:t>
            </a:r>
            <a:r>
              <a:rPr lang="fr-FR" sz="3600" b="1" dirty="0"/>
              <a:t>Production</a:t>
            </a:r>
          </a:p>
          <a:p>
            <a:pPr>
              <a:buFontTx/>
              <a:buChar char="-"/>
            </a:pPr>
            <a:endParaRPr lang="fr-BE" sz="3600" dirty="0"/>
          </a:p>
        </p:txBody>
      </p:sp>
      <p:sp>
        <p:nvSpPr>
          <p:cNvPr id="3" name="ZoneTexte 2">
            <a:extLst>
              <a:ext uri="{FF2B5EF4-FFF2-40B4-BE49-F238E27FC236}">
                <a16:creationId xmlns:a16="http://schemas.microsoft.com/office/drawing/2014/main" id="{89078695-0281-C970-D54C-78C93D9D45DC}"/>
              </a:ext>
            </a:extLst>
          </p:cNvPr>
          <p:cNvSpPr txBox="1"/>
          <p:nvPr/>
        </p:nvSpPr>
        <p:spPr>
          <a:xfrm>
            <a:off x="838200" y="2828835"/>
            <a:ext cx="10307128" cy="3970318"/>
          </a:xfrm>
          <a:prstGeom prst="rect">
            <a:avLst/>
          </a:prstGeom>
          <a:noFill/>
        </p:spPr>
        <p:txBody>
          <a:bodyPr wrap="square" rtlCol="0">
            <a:spAutoFit/>
          </a:bodyPr>
          <a:lstStyle/>
          <a:p>
            <a:r>
              <a:rPr lang="fr-FR" sz="3600" dirty="0"/>
              <a:t>* Le monde : 434 Mt de légumineuses à graine – 90% soja – Brésil (155 Mt) / USA (115 Mt) </a:t>
            </a:r>
          </a:p>
          <a:p>
            <a:r>
              <a:rPr lang="fr-FR" sz="3600" dirty="0"/>
              <a:t>* l’Europe : 7 Mt – 40% soja – Italie (1,3 Mt) / France (1 Mt)</a:t>
            </a:r>
          </a:p>
          <a:p>
            <a:r>
              <a:rPr lang="fr-FR" sz="3600" dirty="0"/>
              <a:t>* la Wallonie (bio) : 0,0044Mt – soja &lt; 0,1% – 80% issus de mélanges – 230 t </a:t>
            </a:r>
            <a:r>
              <a:rPr lang="fr-FR" sz="3600" dirty="0" err="1"/>
              <a:t>food</a:t>
            </a:r>
            <a:endParaRPr lang="fr-FR" sz="3600" dirty="0"/>
          </a:p>
          <a:p>
            <a:pPr>
              <a:buFontTx/>
              <a:buChar char="-"/>
            </a:pPr>
            <a:endParaRPr lang="fr-BE" sz="3600" dirty="0"/>
          </a:p>
        </p:txBody>
      </p:sp>
    </p:spTree>
    <p:extLst>
      <p:ext uri="{BB962C8B-B14F-4D97-AF65-F5344CB8AC3E}">
        <p14:creationId xmlns:p14="http://schemas.microsoft.com/office/powerpoint/2010/main" val="1473152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0F556-BA8F-EC43-9E69-50315199ED6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24355E5-38BC-343F-8D1F-279DCBB9A01A}"/>
              </a:ext>
            </a:extLst>
          </p:cNvPr>
          <p:cNvSpPr>
            <a:spLocks noGrp="1"/>
          </p:cNvSpPr>
          <p:nvPr>
            <p:ph type="title"/>
          </p:nvPr>
        </p:nvSpPr>
        <p:spPr/>
        <p:txBody>
          <a:bodyPr/>
          <a:lstStyle/>
          <a:p>
            <a:r>
              <a:rPr lang="fr-FR" dirty="0"/>
              <a:t>la protéine végétale</a:t>
            </a:r>
            <a:endParaRPr lang="fr-BE" dirty="0"/>
          </a:p>
        </p:txBody>
      </p:sp>
      <p:sp>
        <p:nvSpPr>
          <p:cNvPr id="4" name="ZoneTexte 3">
            <a:extLst>
              <a:ext uri="{FF2B5EF4-FFF2-40B4-BE49-F238E27FC236}">
                <a16:creationId xmlns:a16="http://schemas.microsoft.com/office/drawing/2014/main" id="{3AFEE95A-143C-1152-AA3B-07EFBD0CB639}"/>
              </a:ext>
            </a:extLst>
          </p:cNvPr>
          <p:cNvSpPr txBox="1"/>
          <p:nvPr/>
        </p:nvSpPr>
        <p:spPr>
          <a:xfrm>
            <a:off x="838200" y="1884894"/>
            <a:ext cx="10307128" cy="1200329"/>
          </a:xfrm>
          <a:prstGeom prst="rect">
            <a:avLst/>
          </a:prstGeom>
          <a:noFill/>
        </p:spPr>
        <p:txBody>
          <a:bodyPr wrap="square" rtlCol="0">
            <a:spAutoFit/>
          </a:bodyPr>
          <a:lstStyle/>
          <a:p>
            <a:r>
              <a:rPr lang="fr-FR" sz="3600" dirty="0"/>
              <a:t>Le monde, l’Europe, la Wallonie - </a:t>
            </a:r>
            <a:r>
              <a:rPr lang="fr-FR" sz="3600" b="1" dirty="0"/>
              <a:t>Consommation</a:t>
            </a:r>
          </a:p>
          <a:p>
            <a:pPr>
              <a:buFontTx/>
              <a:buChar char="-"/>
            </a:pPr>
            <a:endParaRPr lang="fr-BE" sz="3600" dirty="0"/>
          </a:p>
        </p:txBody>
      </p:sp>
      <p:sp>
        <p:nvSpPr>
          <p:cNvPr id="3" name="ZoneTexte 2">
            <a:extLst>
              <a:ext uri="{FF2B5EF4-FFF2-40B4-BE49-F238E27FC236}">
                <a16:creationId xmlns:a16="http://schemas.microsoft.com/office/drawing/2014/main" id="{EC4C7C04-BDDA-4AE9-5F97-838E4D224532}"/>
              </a:ext>
            </a:extLst>
          </p:cNvPr>
          <p:cNvSpPr txBox="1"/>
          <p:nvPr/>
        </p:nvSpPr>
        <p:spPr>
          <a:xfrm>
            <a:off x="838200" y="2828835"/>
            <a:ext cx="10307128" cy="2862322"/>
          </a:xfrm>
          <a:prstGeom prst="rect">
            <a:avLst/>
          </a:prstGeom>
          <a:noFill/>
        </p:spPr>
        <p:txBody>
          <a:bodyPr wrap="square" rtlCol="0">
            <a:spAutoFit/>
          </a:bodyPr>
          <a:lstStyle/>
          <a:p>
            <a:r>
              <a:rPr lang="fr-FR" sz="3600" dirty="0"/>
              <a:t>* Le monde : 230 Mt an + </a:t>
            </a:r>
            <a:r>
              <a:rPr lang="fr-FR" sz="3600" dirty="0" err="1"/>
              <a:t>veg</a:t>
            </a:r>
            <a:r>
              <a:rPr lang="fr-FR" sz="3600" dirty="0"/>
              <a:t> – + 3 Mt/ an</a:t>
            </a:r>
          </a:p>
          <a:p>
            <a:r>
              <a:rPr lang="fr-FR" sz="3600" dirty="0"/>
              <a:t>* l’Europe : 27 Mt </a:t>
            </a:r>
            <a:r>
              <a:rPr lang="fr-FR" sz="3600" dirty="0" err="1"/>
              <a:t>prot</a:t>
            </a:r>
            <a:r>
              <a:rPr lang="fr-FR" sz="3600" dirty="0"/>
              <a:t> brut – stable – 17 Mt importé</a:t>
            </a:r>
          </a:p>
          <a:p>
            <a:r>
              <a:rPr lang="fr-FR" sz="3600" dirty="0"/>
              <a:t>* la Wallonie (bio) : 0,055 Mt </a:t>
            </a:r>
            <a:r>
              <a:rPr lang="fr-FR" sz="3600" dirty="0" err="1"/>
              <a:t>feed</a:t>
            </a:r>
            <a:r>
              <a:rPr lang="fr-FR" sz="3600" dirty="0"/>
              <a:t> - 3-4000t </a:t>
            </a:r>
            <a:r>
              <a:rPr lang="fr-FR" sz="3600" dirty="0" err="1"/>
              <a:t>food</a:t>
            </a:r>
            <a:r>
              <a:rPr lang="fr-FR" sz="3600" dirty="0"/>
              <a:t> – ? – 70% volailles </a:t>
            </a:r>
          </a:p>
          <a:p>
            <a:pPr>
              <a:buFontTx/>
              <a:buChar char="-"/>
            </a:pPr>
            <a:endParaRPr lang="fr-BE" sz="3600" dirty="0"/>
          </a:p>
        </p:txBody>
      </p:sp>
    </p:spTree>
    <p:extLst>
      <p:ext uri="{BB962C8B-B14F-4D97-AF65-F5344CB8AC3E}">
        <p14:creationId xmlns:p14="http://schemas.microsoft.com/office/powerpoint/2010/main" val="744170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D8207-D03F-29F6-D15A-CCC7277E8C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00DF214-E465-73D7-01AA-BFED58668768}"/>
              </a:ext>
            </a:extLst>
          </p:cNvPr>
          <p:cNvSpPr>
            <a:spLocks noGrp="1"/>
          </p:cNvSpPr>
          <p:nvPr>
            <p:ph type="title"/>
          </p:nvPr>
        </p:nvSpPr>
        <p:spPr/>
        <p:txBody>
          <a:bodyPr/>
          <a:lstStyle/>
          <a:p>
            <a:r>
              <a:rPr lang="fr-FR" dirty="0"/>
              <a:t>la protéine végétale</a:t>
            </a:r>
            <a:endParaRPr lang="fr-BE" dirty="0"/>
          </a:p>
        </p:txBody>
      </p:sp>
      <p:sp>
        <p:nvSpPr>
          <p:cNvPr id="4" name="ZoneTexte 3">
            <a:extLst>
              <a:ext uri="{FF2B5EF4-FFF2-40B4-BE49-F238E27FC236}">
                <a16:creationId xmlns:a16="http://schemas.microsoft.com/office/drawing/2014/main" id="{2BF57E37-985F-6751-4AE8-DFFD46EDBD9B}"/>
              </a:ext>
            </a:extLst>
          </p:cNvPr>
          <p:cNvSpPr txBox="1"/>
          <p:nvPr/>
        </p:nvSpPr>
        <p:spPr>
          <a:xfrm>
            <a:off x="838200" y="1884894"/>
            <a:ext cx="10307128" cy="1200329"/>
          </a:xfrm>
          <a:prstGeom prst="rect">
            <a:avLst/>
          </a:prstGeom>
          <a:noFill/>
        </p:spPr>
        <p:txBody>
          <a:bodyPr wrap="square" rtlCol="0">
            <a:spAutoFit/>
          </a:bodyPr>
          <a:lstStyle/>
          <a:p>
            <a:r>
              <a:rPr lang="fr-FR" sz="3600" dirty="0"/>
              <a:t>Le monde, l’Europe, la Wallonie - </a:t>
            </a:r>
            <a:r>
              <a:rPr lang="fr-FR" sz="3600" b="1" dirty="0"/>
              <a:t>Autonomie</a:t>
            </a:r>
          </a:p>
          <a:p>
            <a:pPr>
              <a:buFontTx/>
              <a:buChar char="-"/>
            </a:pPr>
            <a:endParaRPr lang="fr-BE" sz="3600" dirty="0"/>
          </a:p>
        </p:txBody>
      </p:sp>
      <p:sp>
        <p:nvSpPr>
          <p:cNvPr id="3" name="ZoneTexte 2">
            <a:extLst>
              <a:ext uri="{FF2B5EF4-FFF2-40B4-BE49-F238E27FC236}">
                <a16:creationId xmlns:a16="http://schemas.microsoft.com/office/drawing/2014/main" id="{D6866052-B448-0456-53A4-C202CFA07892}"/>
              </a:ext>
            </a:extLst>
          </p:cNvPr>
          <p:cNvSpPr txBox="1"/>
          <p:nvPr/>
        </p:nvSpPr>
        <p:spPr>
          <a:xfrm>
            <a:off x="838200" y="2828835"/>
            <a:ext cx="3751053" cy="3970318"/>
          </a:xfrm>
          <a:prstGeom prst="rect">
            <a:avLst/>
          </a:prstGeom>
          <a:noFill/>
        </p:spPr>
        <p:txBody>
          <a:bodyPr wrap="square" rtlCol="0">
            <a:spAutoFit/>
          </a:bodyPr>
          <a:lstStyle/>
          <a:p>
            <a:r>
              <a:rPr lang="fr-FR" sz="3600" dirty="0"/>
              <a:t>* l’Europe : 35% d’autonomie – importe 95% soja</a:t>
            </a:r>
          </a:p>
          <a:p>
            <a:r>
              <a:rPr lang="fr-FR" sz="3600" dirty="0"/>
              <a:t>* la Wallonie (bio) : 2000 Ha – 8% d’autonomie</a:t>
            </a:r>
          </a:p>
          <a:p>
            <a:pPr>
              <a:buFontTx/>
              <a:buChar char="-"/>
            </a:pPr>
            <a:endParaRPr lang="fr-BE" sz="3600" dirty="0"/>
          </a:p>
        </p:txBody>
      </p:sp>
      <p:pic>
        <p:nvPicPr>
          <p:cNvPr id="7" name="Image 6" descr="graphique_fr.png">
            <a:extLst>
              <a:ext uri="{FF2B5EF4-FFF2-40B4-BE49-F238E27FC236}">
                <a16:creationId xmlns:a16="http://schemas.microsoft.com/office/drawing/2014/main" id="{D067B5BF-C62B-D2DE-5483-FF28B64AD572}"/>
              </a:ext>
            </a:extLst>
          </p:cNvPr>
          <p:cNvPicPr>
            <a:picLocks noChangeAspect="1"/>
          </p:cNvPicPr>
          <p:nvPr/>
        </p:nvPicPr>
        <p:blipFill>
          <a:blip r:embed="rId3"/>
          <a:stretch>
            <a:fillRect/>
          </a:stretch>
        </p:blipFill>
        <p:spPr>
          <a:xfrm>
            <a:off x="4769993" y="2850143"/>
            <a:ext cx="6801900" cy="3970318"/>
          </a:xfrm>
          <a:prstGeom prst="rect">
            <a:avLst/>
          </a:prstGeom>
        </p:spPr>
      </p:pic>
    </p:spTree>
    <p:extLst>
      <p:ext uri="{BB962C8B-B14F-4D97-AF65-F5344CB8AC3E}">
        <p14:creationId xmlns:p14="http://schemas.microsoft.com/office/powerpoint/2010/main" val="3375468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529E-F3AF-4680-E3CA-9D8B81DD1DF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049929-0D4C-B995-23B2-939C6D4243D5}"/>
              </a:ext>
            </a:extLst>
          </p:cNvPr>
          <p:cNvSpPr>
            <a:spLocks noGrp="1"/>
          </p:cNvSpPr>
          <p:nvPr>
            <p:ph type="title"/>
          </p:nvPr>
        </p:nvSpPr>
        <p:spPr/>
        <p:txBody>
          <a:bodyPr/>
          <a:lstStyle/>
          <a:p>
            <a:r>
              <a:rPr lang="fr-FR" dirty="0"/>
              <a:t>la protéine végétale</a:t>
            </a:r>
            <a:endParaRPr lang="fr-BE" dirty="0"/>
          </a:p>
        </p:txBody>
      </p:sp>
      <p:sp>
        <p:nvSpPr>
          <p:cNvPr id="4" name="ZoneTexte 3">
            <a:extLst>
              <a:ext uri="{FF2B5EF4-FFF2-40B4-BE49-F238E27FC236}">
                <a16:creationId xmlns:a16="http://schemas.microsoft.com/office/drawing/2014/main" id="{9AC89B9C-ACE6-406D-8207-7B2C824BFB46}"/>
              </a:ext>
            </a:extLst>
          </p:cNvPr>
          <p:cNvSpPr txBox="1"/>
          <p:nvPr/>
        </p:nvSpPr>
        <p:spPr>
          <a:xfrm>
            <a:off x="838200" y="1884894"/>
            <a:ext cx="10307128" cy="1200329"/>
          </a:xfrm>
          <a:prstGeom prst="rect">
            <a:avLst/>
          </a:prstGeom>
          <a:noFill/>
        </p:spPr>
        <p:txBody>
          <a:bodyPr wrap="square" rtlCol="0">
            <a:spAutoFit/>
          </a:bodyPr>
          <a:lstStyle/>
          <a:p>
            <a:r>
              <a:rPr lang="fr-FR" sz="3600" dirty="0"/>
              <a:t>Infos clés - </a:t>
            </a:r>
            <a:r>
              <a:rPr lang="fr-FR" sz="3600" b="1" dirty="0"/>
              <a:t>Tendances</a:t>
            </a:r>
          </a:p>
          <a:p>
            <a:pPr>
              <a:buFontTx/>
              <a:buChar char="-"/>
            </a:pPr>
            <a:endParaRPr lang="fr-BE" sz="3600" dirty="0"/>
          </a:p>
        </p:txBody>
      </p:sp>
      <p:sp>
        <p:nvSpPr>
          <p:cNvPr id="3" name="ZoneTexte 2">
            <a:extLst>
              <a:ext uri="{FF2B5EF4-FFF2-40B4-BE49-F238E27FC236}">
                <a16:creationId xmlns:a16="http://schemas.microsoft.com/office/drawing/2014/main" id="{3E950E45-515C-253A-E8E8-1D320864C632}"/>
              </a:ext>
            </a:extLst>
          </p:cNvPr>
          <p:cNvSpPr txBox="1"/>
          <p:nvPr/>
        </p:nvSpPr>
        <p:spPr>
          <a:xfrm>
            <a:off x="838200" y="2828835"/>
            <a:ext cx="10307128" cy="2308324"/>
          </a:xfrm>
          <a:prstGeom prst="rect">
            <a:avLst/>
          </a:prstGeom>
          <a:noFill/>
        </p:spPr>
        <p:txBody>
          <a:bodyPr wrap="square" rtlCol="0">
            <a:spAutoFit/>
          </a:bodyPr>
          <a:lstStyle/>
          <a:p>
            <a:pPr marL="571500" indent="-571500">
              <a:buFont typeface="Arial" panose="020B0604020202020204" pitchFamily="34" charset="0"/>
              <a:buChar char="•"/>
            </a:pPr>
            <a:r>
              <a:rPr lang="fr-FR" sz="3600" dirty="0"/>
              <a:t>Régimes alimentaires : 32% wallons viande -&gt; </a:t>
            </a:r>
            <a:r>
              <a:rPr lang="fr-FR" sz="3600" dirty="0" err="1"/>
              <a:t>vég</a:t>
            </a:r>
            <a:endParaRPr lang="fr-FR" sz="3600" dirty="0"/>
          </a:p>
          <a:p>
            <a:pPr marL="571500" indent="-571500">
              <a:buFont typeface="Arial" panose="020B0604020202020204" pitchFamily="34" charset="0"/>
              <a:buChar char="•"/>
            </a:pPr>
            <a:r>
              <a:rPr lang="fr-BE" sz="3600" dirty="0"/>
              <a:t>Alternatives végétales : +10%/an</a:t>
            </a:r>
          </a:p>
          <a:p>
            <a:pPr marL="571500" indent="-571500">
              <a:buFont typeface="Arial" panose="020B0604020202020204" pitchFamily="34" charset="0"/>
              <a:buChar char="•"/>
            </a:pPr>
            <a:r>
              <a:rPr lang="fr-BE" sz="3600" dirty="0" err="1"/>
              <a:t>Nuverta</a:t>
            </a:r>
            <a:endParaRPr lang="fr-BE" sz="3600" dirty="0"/>
          </a:p>
          <a:p>
            <a:pPr marL="571500" indent="-571500">
              <a:buFont typeface="Arial" panose="020B0604020202020204" pitchFamily="34" charset="0"/>
              <a:buChar char="•"/>
            </a:pPr>
            <a:r>
              <a:rPr lang="fr-BE" sz="3600" dirty="0" err="1"/>
              <a:t>Feed</a:t>
            </a:r>
            <a:r>
              <a:rPr lang="fr-BE" sz="3600" dirty="0"/>
              <a:t> 90% / </a:t>
            </a:r>
            <a:r>
              <a:rPr lang="fr-BE" sz="3600" dirty="0" err="1"/>
              <a:t>food</a:t>
            </a:r>
            <a:r>
              <a:rPr lang="fr-BE" sz="3600" dirty="0"/>
              <a:t> 10% en Wallonie (bio) </a:t>
            </a:r>
          </a:p>
        </p:txBody>
      </p:sp>
    </p:spTree>
    <p:extLst>
      <p:ext uri="{BB962C8B-B14F-4D97-AF65-F5344CB8AC3E}">
        <p14:creationId xmlns:p14="http://schemas.microsoft.com/office/powerpoint/2010/main" val="2321860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529E-F3AF-4680-E3CA-9D8B81DD1DF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049929-0D4C-B995-23B2-939C6D4243D5}"/>
              </a:ext>
            </a:extLst>
          </p:cNvPr>
          <p:cNvSpPr>
            <a:spLocks noGrp="1"/>
          </p:cNvSpPr>
          <p:nvPr>
            <p:ph type="title"/>
          </p:nvPr>
        </p:nvSpPr>
        <p:spPr/>
        <p:txBody>
          <a:bodyPr/>
          <a:lstStyle/>
          <a:p>
            <a:r>
              <a:rPr lang="fr-FR" dirty="0"/>
              <a:t>la protéine végétale</a:t>
            </a:r>
            <a:endParaRPr lang="fr-BE" dirty="0"/>
          </a:p>
        </p:txBody>
      </p:sp>
      <p:sp>
        <p:nvSpPr>
          <p:cNvPr id="5" name="ZoneTexte 4">
            <a:extLst>
              <a:ext uri="{FF2B5EF4-FFF2-40B4-BE49-F238E27FC236}">
                <a16:creationId xmlns:a16="http://schemas.microsoft.com/office/drawing/2014/main" id="{6EFF139B-6B8F-9ADC-9BD1-53A2ED32D562}"/>
              </a:ext>
            </a:extLst>
          </p:cNvPr>
          <p:cNvSpPr txBox="1"/>
          <p:nvPr/>
        </p:nvSpPr>
        <p:spPr>
          <a:xfrm>
            <a:off x="838200" y="1884894"/>
            <a:ext cx="10307128" cy="1200329"/>
          </a:xfrm>
          <a:prstGeom prst="rect">
            <a:avLst/>
          </a:prstGeom>
          <a:noFill/>
        </p:spPr>
        <p:txBody>
          <a:bodyPr wrap="square" rtlCol="0">
            <a:spAutoFit/>
          </a:bodyPr>
          <a:lstStyle/>
          <a:p>
            <a:r>
              <a:rPr lang="fr-FR" sz="3600" dirty="0"/>
              <a:t>Repères politiques, économiques et techniques</a:t>
            </a:r>
          </a:p>
          <a:p>
            <a:pPr>
              <a:buFontTx/>
              <a:buChar char="-"/>
            </a:pPr>
            <a:endParaRPr lang="fr-BE" sz="3600" dirty="0"/>
          </a:p>
        </p:txBody>
      </p:sp>
      <p:pic>
        <p:nvPicPr>
          <p:cNvPr id="7" name="Image 6">
            <a:extLst>
              <a:ext uri="{FF2B5EF4-FFF2-40B4-BE49-F238E27FC236}">
                <a16:creationId xmlns:a16="http://schemas.microsoft.com/office/drawing/2014/main" id="{474D5683-89E0-0E2B-0396-074172ED003A}"/>
              </a:ext>
            </a:extLst>
          </p:cNvPr>
          <p:cNvPicPr>
            <a:picLocks noChangeAspect="1"/>
          </p:cNvPicPr>
          <p:nvPr/>
        </p:nvPicPr>
        <p:blipFill>
          <a:blip r:embed="rId3"/>
          <a:stretch>
            <a:fillRect/>
          </a:stretch>
        </p:blipFill>
        <p:spPr>
          <a:xfrm>
            <a:off x="1046672" y="2928395"/>
            <a:ext cx="3020683" cy="3020683"/>
          </a:xfrm>
          <a:prstGeom prst="rect">
            <a:avLst/>
          </a:prstGeom>
        </p:spPr>
      </p:pic>
      <p:pic>
        <p:nvPicPr>
          <p:cNvPr id="9" name="Image 8">
            <a:extLst>
              <a:ext uri="{FF2B5EF4-FFF2-40B4-BE49-F238E27FC236}">
                <a16:creationId xmlns:a16="http://schemas.microsoft.com/office/drawing/2014/main" id="{EF1C5FCE-9DC7-8BF8-A0F5-EE0E4A5C6CBD}"/>
              </a:ext>
            </a:extLst>
          </p:cNvPr>
          <p:cNvPicPr>
            <a:picLocks noChangeAspect="1"/>
          </p:cNvPicPr>
          <p:nvPr/>
        </p:nvPicPr>
        <p:blipFill>
          <a:blip r:embed="rId4"/>
          <a:stretch>
            <a:fillRect/>
          </a:stretch>
        </p:blipFill>
        <p:spPr>
          <a:xfrm>
            <a:off x="4829256" y="2774671"/>
            <a:ext cx="6590781" cy="3772777"/>
          </a:xfrm>
          <a:prstGeom prst="rect">
            <a:avLst/>
          </a:prstGeom>
        </p:spPr>
      </p:pic>
    </p:spTree>
    <p:extLst>
      <p:ext uri="{BB962C8B-B14F-4D97-AF65-F5344CB8AC3E}">
        <p14:creationId xmlns:p14="http://schemas.microsoft.com/office/powerpoint/2010/main" val="2433293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04F29-2AB5-8A30-E8C0-05A6857B5A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3527D81-7046-A2C2-C8CA-AD9D88252DB5}"/>
              </a:ext>
            </a:extLst>
          </p:cNvPr>
          <p:cNvSpPr>
            <a:spLocks noGrp="1"/>
          </p:cNvSpPr>
          <p:nvPr>
            <p:ph type="title"/>
          </p:nvPr>
        </p:nvSpPr>
        <p:spPr/>
        <p:txBody>
          <a:bodyPr/>
          <a:lstStyle/>
          <a:p>
            <a:r>
              <a:rPr lang="fr-FR" dirty="0"/>
              <a:t>la protéine végétale</a:t>
            </a:r>
            <a:endParaRPr lang="fr-BE" dirty="0"/>
          </a:p>
        </p:txBody>
      </p:sp>
      <p:sp>
        <p:nvSpPr>
          <p:cNvPr id="5" name="ZoneTexte 4">
            <a:extLst>
              <a:ext uri="{FF2B5EF4-FFF2-40B4-BE49-F238E27FC236}">
                <a16:creationId xmlns:a16="http://schemas.microsoft.com/office/drawing/2014/main" id="{33788E96-1689-4D6D-0D59-25E32ECE0453}"/>
              </a:ext>
            </a:extLst>
          </p:cNvPr>
          <p:cNvSpPr txBox="1"/>
          <p:nvPr/>
        </p:nvSpPr>
        <p:spPr>
          <a:xfrm>
            <a:off x="1339645" y="2619553"/>
            <a:ext cx="3910781" cy="1200329"/>
          </a:xfrm>
          <a:prstGeom prst="rect">
            <a:avLst/>
          </a:prstGeom>
          <a:noFill/>
        </p:spPr>
        <p:txBody>
          <a:bodyPr wrap="square" rtlCol="0">
            <a:spAutoFit/>
          </a:bodyPr>
          <a:lstStyle/>
          <a:p>
            <a:r>
              <a:rPr lang="fr-FR" sz="3600" dirty="0"/>
              <a:t>L'expérience de la SCAR en Wallonie</a:t>
            </a:r>
            <a:endParaRPr lang="fr-BE" sz="3600" dirty="0"/>
          </a:p>
        </p:txBody>
      </p:sp>
      <p:pic>
        <p:nvPicPr>
          <p:cNvPr id="8" name="Image 7">
            <a:extLst>
              <a:ext uri="{FF2B5EF4-FFF2-40B4-BE49-F238E27FC236}">
                <a16:creationId xmlns:a16="http://schemas.microsoft.com/office/drawing/2014/main" id="{A118F184-6E47-9CE7-0888-BB6D00BC150B}"/>
              </a:ext>
            </a:extLst>
          </p:cNvPr>
          <p:cNvPicPr>
            <a:picLocks noChangeAspect="1"/>
          </p:cNvPicPr>
          <p:nvPr/>
        </p:nvPicPr>
        <p:blipFill>
          <a:blip r:embed="rId3"/>
          <a:srcRect r="66450"/>
          <a:stretch>
            <a:fillRect/>
          </a:stretch>
        </p:blipFill>
        <p:spPr>
          <a:xfrm>
            <a:off x="7443021" y="1044120"/>
            <a:ext cx="2194129" cy="4904958"/>
          </a:xfrm>
          <a:prstGeom prst="rect">
            <a:avLst/>
          </a:prstGeom>
        </p:spPr>
      </p:pic>
    </p:spTree>
    <p:extLst>
      <p:ext uri="{BB962C8B-B14F-4D97-AF65-F5344CB8AC3E}">
        <p14:creationId xmlns:p14="http://schemas.microsoft.com/office/powerpoint/2010/main" val="2976753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9FE6-FFE9-D755-9A84-F147A8EE590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D4D8A04-5690-EC12-E61F-0AD9BB1CAD4A}"/>
              </a:ext>
            </a:extLst>
          </p:cNvPr>
          <p:cNvSpPr>
            <a:spLocks noGrp="1"/>
          </p:cNvSpPr>
          <p:nvPr>
            <p:ph type="title"/>
          </p:nvPr>
        </p:nvSpPr>
        <p:spPr/>
        <p:txBody>
          <a:bodyPr/>
          <a:lstStyle/>
          <a:p>
            <a:r>
              <a:rPr lang="fr-FR" dirty="0"/>
              <a:t>la protéine végétale</a:t>
            </a:r>
            <a:endParaRPr lang="fr-BE" dirty="0"/>
          </a:p>
        </p:txBody>
      </p:sp>
      <p:sp>
        <p:nvSpPr>
          <p:cNvPr id="5" name="ZoneTexte 4">
            <a:extLst>
              <a:ext uri="{FF2B5EF4-FFF2-40B4-BE49-F238E27FC236}">
                <a16:creationId xmlns:a16="http://schemas.microsoft.com/office/drawing/2014/main" id="{6F93E955-C1B8-00BF-5543-A53B5D2ADE2D}"/>
              </a:ext>
            </a:extLst>
          </p:cNvPr>
          <p:cNvSpPr txBox="1"/>
          <p:nvPr/>
        </p:nvSpPr>
        <p:spPr>
          <a:xfrm>
            <a:off x="838200" y="2208632"/>
            <a:ext cx="6028425" cy="1200329"/>
          </a:xfrm>
          <a:prstGeom prst="rect">
            <a:avLst/>
          </a:prstGeom>
          <a:noFill/>
        </p:spPr>
        <p:txBody>
          <a:bodyPr wrap="square" rtlCol="0">
            <a:spAutoFit/>
          </a:bodyPr>
          <a:lstStyle/>
          <a:p>
            <a:r>
              <a:rPr lang="fr-FR" sz="3600" dirty="0"/>
              <a:t>l'expérience de la coopérative BIOCER en France</a:t>
            </a:r>
            <a:endParaRPr lang="fr-BE" sz="3600" dirty="0"/>
          </a:p>
        </p:txBody>
      </p:sp>
      <p:pic>
        <p:nvPicPr>
          <p:cNvPr id="6" name="Image 5" descr="Biocer : stratégie, identité visuelle &amp; campagne de lancement - Econovia">
            <a:extLst>
              <a:ext uri="{FF2B5EF4-FFF2-40B4-BE49-F238E27FC236}">
                <a16:creationId xmlns:a16="http://schemas.microsoft.com/office/drawing/2014/main" id="{4A3CED18-DA4B-620B-19BE-41C8F5F02B23}"/>
              </a:ext>
            </a:extLst>
          </p:cNvPr>
          <p:cNvPicPr>
            <a:picLocks noChangeAspect="1"/>
          </p:cNvPicPr>
          <p:nvPr/>
        </p:nvPicPr>
        <p:blipFill>
          <a:blip r:embed="rId3"/>
          <a:stretch>
            <a:fillRect/>
          </a:stretch>
        </p:blipFill>
        <p:spPr>
          <a:xfrm>
            <a:off x="2489798" y="4049203"/>
            <a:ext cx="8743114" cy="1899875"/>
          </a:xfrm>
          <a:prstGeom prst="rect">
            <a:avLst/>
          </a:prstGeom>
        </p:spPr>
      </p:pic>
    </p:spTree>
    <p:extLst>
      <p:ext uri="{BB962C8B-B14F-4D97-AF65-F5344CB8AC3E}">
        <p14:creationId xmlns:p14="http://schemas.microsoft.com/office/powerpoint/2010/main" val="975166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E2060-B32B-5B6D-1491-48E402A9B60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D30A04-D48D-BF36-2EAC-82B639BA82E5}"/>
              </a:ext>
            </a:extLst>
          </p:cNvPr>
          <p:cNvSpPr>
            <a:spLocks noGrp="1"/>
          </p:cNvSpPr>
          <p:nvPr>
            <p:ph type="title"/>
          </p:nvPr>
        </p:nvSpPr>
        <p:spPr/>
        <p:txBody>
          <a:bodyPr/>
          <a:lstStyle/>
          <a:p>
            <a:r>
              <a:rPr lang="fr-FR" dirty="0"/>
              <a:t>Divers – clôture de l’Assemblée</a:t>
            </a:r>
            <a:endParaRPr lang="fr-BE" dirty="0"/>
          </a:p>
        </p:txBody>
      </p:sp>
      <p:sp>
        <p:nvSpPr>
          <p:cNvPr id="5" name="ZoneTexte 4">
            <a:extLst>
              <a:ext uri="{FF2B5EF4-FFF2-40B4-BE49-F238E27FC236}">
                <a16:creationId xmlns:a16="http://schemas.microsoft.com/office/drawing/2014/main" id="{C89BE00E-032E-8433-6EF0-1E54B9FEDFF7}"/>
              </a:ext>
            </a:extLst>
          </p:cNvPr>
          <p:cNvSpPr txBox="1"/>
          <p:nvPr/>
        </p:nvSpPr>
        <p:spPr>
          <a:xfrm>
            <a:off x="838200" y="2208632"/>
            <a:ext cx="10790208" cy="2308324"/>
          </a:xfrm>
          <a:prstGeom prst="rect">
            <a:avLst/>
          </a:prstGeom>
          <a:noFill/>
        </p:spPr>
        <p:txBody>
          <a:bodyPr wrap="square" rtlCol="0">
            <a:spAutoFit/>
          </a:bodyPr>
          <a:lstStyle/>
          <a:p>
            <a:pPr marL="571500" indent="-571500">
              <a:buFontTx/>
              <a:buChar char="-"/>
            </a:pPr>
            <a:r>
              <a:rPr lang="fr-FR" sz="3600" dirty="0"/>
              <a:t>Prochaines Assemblées Sectorielles – 15/6 </a:t>
            </a:r>
            <a:r>
              <a:rPr lang="fr-FR" sz="3600" dirty="0" err="1"/>
              <a:t>Gdes</a:t>
            </a:r>
            <a:r>
              <a:rPr lang="fr-FR" sz="3600" dirty="0"/>
              <a:t> cultures et PDT : filière brassicole et filières émergentes</a:t>
            </a:r>
          </a:p>
          <a:p>
            <a:pPr marL="571500" indent="-571500">
              <a:buFontTx/>
              <a:buChar char="-"/>
            </a:pPr>
            <a:endParaRPr lang="fr-FR" sz="3600" dirty="0"/>
          </a:p>
        </p:txBody>
      </p:sp>
      <p:pic>
        <p:nvPicPr>
          <p:cNvPr id="3" name="Image 2">
            <a:extLst>
              <a:ext uri="{FF2B5EF4-FFF2-40B4-BE49-F238E27FC236}">
                <a16:creationId xmlns:a16="http://schemas.microsoft.com/office/drawing/2014/main" id="{5333FB64-EB8D-D94A-809A-F452D2E235A7}"/>
              </a:ext>
            </a:extLst>
          </p:cNvPr>
          <p:cNvPicPr>
            <a:picLocks noChangeAspect="1"/>
          </p:cNvPicPr>
          <p:nvPr/>
        </p:nvPicPr>
        <p:blipFill>
          <a:blip r:embed="rId3"/>
          <a:stretch>
            <a:fillRect/>
          </a:stretch>
        </p:blipFill>
        <p:spPr>
          <a:xfrm>
            <a:off x="7968372" y="4988522"/>
            <a:ext cx="3817546" cy="1247564"/>
          </a:xfrm>
          <a:prstGeom prst="rect">
            <a:avLst/>
          </a:prstGeom>
        </p:spPr>
      </p:pic>
    </p:spTree>
    <p:extLst>
      <p:ext uri="{BB962C8B-B14F-4D97-AF65-F5344CB8AC3E}">
        <p14:creationId xmlns:p14="http://schemas.microsoft.com/office/powerpoint/2010/main" val="401904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B2D9E8-899F-06D7-25FD-6239D25E105F}"/>
              </a:ext>
            </a:extLst>
          </p:cNvPr>
          <p:cNvSpPr>
            <a:spLocks noGrp="1"/>
          </p:cNvSpPr>
          <p:nvPr>
            <p:ph type="title"/>
          </p:nvPr>
        </p:nvSpPr>
        <p:spPr/>
        <p:txBody>
          <a:bodyPr/>
          <a:lstStyle/>
          <a:p>
            <a:r>
              <a:rPr lang="fr-FR" dirty="0"/>
              <a:t>Merci</a:t>
            </a:r>
            <a:endParaRPr lang="fr-BE" dirty="0"/>
          </a:p>
        </p:txBody>
      </p:sp>
      <p:sp>
        <p:nvSpPr>
          <p:cNvPr id="3" name="Espace réservé du texte 2">
            <a:extLst>
              <a:ext uri="{FF2B5EF4-FFF2-40B4-BE49-F238E27FC236}">
                <a16:creationId xmlns:a16="http://schemas.microsoft.com/office/drawing/2014/main" id="{81F31689-FB2B-1CB9-8367-5BB199EAED33}"/>
              </a:ext>
            </a:extLst>
          </p:cNvPr>
          <p:cNvSpPr>
            <a:spLocks noGrp="1"/>
          </p:cNvSpPr>
          <p:nvPr>
            <p:ph type="body" idx="13"/>
          </p:nvPr>
        </p:nvSpPr>
        <p:spPr/>
        <p:txBody>
          <a:bodyPr/>
          <a:lstStyle/>
          <a:p>
            <a:endParaRPr lang="fr-BE"/>
          </a:p>
        </p:txBody>
      </p:sp>
      <p:sp>
        <p:nvSpPr>
          <p:cNvPr id="4" name="Espace réservé du texte 3">
            <a:extLst>
              <a:ext uri="{FF2B5EF4-FFF2-40B4-BE49-F238E27FC236}">
                <a16:creationId xmlns:a16="http://schemas.microsoft.com/office/drawing/2014/main" id="{0FC1E902-0CF4-3A6D-6FFA-6E2678F99F02}"/>
              </a:ext>
            </a:extLst>
          </p:cNvPr>
          <p:cNvSpPr>
            <a:spLocks noGrp="1"/>
          </p:cNvSpPr>
          <p:nvPr>
            <p:ph type="body" idx="14"/>
          </p:nvPr>
        </p:nvSpPr>
        <p:spPr/>
        <p:txBody>
          <a:bodyPr/>
          <a:lstStyle/>
          <a:p>
            <a:endParaRPr lang="fr-BE"/>
          </a:p>
        </p:txBody>
      </p:sp>
    </p:spTree>
    <p:extLst>
      <p:ext uri="{BB962C8B-B14F-4D97-AF65-F5344CB8AC3E}">
        <p14:creationId xmlns:p14="http://schemas.microsoft.com/office/powerpoint/2010/main" val="199433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9F034-7C10-FA57-AE51-F3DCFE2AD722}"/>
              </a:ext>
            </a:extLst>
          </p:cNvPr>
          <p:cNvSpPr>
            <a:spLocks noGrp="1"/>
          </p:cNvSpPr>
          <p:nvPr>
            <p:ph type="title"/>
          </p:nvPr>
        </p:nvSpPr>
        <p:spPr/>
        <p:txBody>
          <a:bodyPr/>
          <a:lstStyle/>
          <a:p>
            <a:endParaRPr lang="fr-BE"/>
          </a:p>
        </p:txBody>
      </p:sp>
    </p:spTree>
    <p:extLst>
      <p:ext uri="{BB962C8B-B14F-4D97-AF65-F5344CB8AC3E}">
        <p14:creationId xmlns:p14="http://schemas.microsoft.com/office/powerpoint/2010/main" val="4071595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9600640-B0FE-3E8B-F7EE-C62B0738A83A}"/>
              </a:ext>
            </a:extLst>
          </p:cNvPr>
          <p:cNvSpPr>
            <a:spLocks noGrp="1"/>
          </p:cNvSpPr>
          <p:nvPr>
            <p:ph sz="quarter" idx="14"/>
          </p:nvPr>
        </p:nvSpPr>
        <p:spPr/>
        <p:txBody>
          <a:bodyPr/>
          <a:lstStyle/>
          <a:p>
            <a:r>
              <a:rPr lang="fr-FR" dirty="0"/>
              <a:t>150 REPRÉSENTANTS </a:t>
            </a:r>
            <a:br>
              <a:rPr lang="fr-FR" dirty="0"/>
            </a:br>
            <a:r>
              <a:rPr lang="fr-FR" dirty="0"/>
              <a:t>des différents maillons contribuent aux travaux</a:t>
            </a:r>
          </a:p>
          <a:p>
            <a:endParaRPr lang="fr-BE" dirty="0"/>
          </a:p>
        </p:txBody>
      </p:sp>
      <p:sp>
        <p:nvSpPr>
          <p:cNvPr id="3" name="Espace réservé du contenu 2">
            <a:extLst>
              <a:ext uri="{FF2B5EF4-FFF2-40B4-BE49-F238E27FC236}">
                <a16:creationId xmlns:a16="http://schemas.microsoft.com/office/drawing/2014/main" id="{4FD7B2A7-D75E-026B-B8C2-4AF30F96AF19}"/>
              </a:ext>
            </a:extLst>
          </p:cNvPr>
          <p:cNvSpPr>
            <a:spLocks noGrp="1"/>
          </p:cNvSpPr>
          <p:nvPr>
            <p:ph sz="quarter" idx="15"/>
          </p:nvPr>
        </p:nvSpPr>
        <p:spPr/>
        <p:txBody>
          <a:bodyPr/>
          <a:lstStyle/>
          <a:p>
            <a:pPr lvl="0"/>
            <a:r>
              <a:rPr lang="fr-FR" dirty="0"/>
              <a:t>8 COMMISSIONS FILIÈRES</a:t>
            </a:r>
          </a:p>
        </p:txBody>
      </p:sp>
      <p:sp>
        <p:nvSpPr>
          <p:cNvPr id="4" name="Espace réservé du contenu 3">
            <a:extLst>
              <a:ext uri="{FF2B5EF4-FFF2-40B4-BE49-F238E27FC236}">
                <a16:creationId xmlns:a16="http://schemas.microsoft.com/office/drawing/2014/main" id="{3DC6F69B-7099-F63E-A2FA-D9A0EDEF9707}"/>
              </a:ext>
            </a:extLst>
          </p:cNvPr>
          <p:cNvSpPr>
            <a:spLocks noGrp="1"/>
          </p:cNvSpPr>
          <p:nvPr>
            <p:ph sz="quarter" idx="16"/>
          </p:nvPr>
        </p:nvSpPr>
        <p:spPr>
          <a:xfrm>
            <a:off x="651923" y="3678100"/>
            <a:ext cx="3231819" cy="945212"/>
          </a:xfrm>
        </p:spPr>
        <p:txBody>
          <a:bodyPr/>
          <a:lstStyle/>
          <a:p>
            <a:r>
              <a:rPr lang="fr-FR" dirty="0"/>
              <a:t>+ 1 AQUACULTURE 2021</a:t>
            </a:r>
          </a:p>
          <a:p>
            <a:r>
              <a:rPr lang="fr-FR" dirty="0"/>
              <a:t>+ 1 BIO 2026</a:t>
            </a:r>
          </a:p>
        </p:txBody>
      </p:sp>
    </p:spTree>
    <p:extLst>
      <p:ext uri="{BB962C8B-B14F-4D97-AF65-F5344CB8AC3E}">
        <p14:creationId xmlns:p14="http://schemas.microsoft.com/office/powerpoint/2010/main" val="2265207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678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BDB2B9-0570-AB91-560C-1F2CAB267E68}"/>
              </a:ext>
            </a:extLst>
          </p:cNvPr>
          <p:cNvSpPr>
            <a:spLocks noGrp="1"/>
          </p:cNvSpPr>
          <p:nvPr>
            <p:ph type="title"/>
          </p:nvPr>
        </p:nvSpPr>
        <p:spPr/>
        <p:txBody>
          <a:bodyPr/>
          <a:lstStyle/>
          <a:p>
            <a:r>
              <a:rPr lang="fr-FR" dirty="0"/>
              <a:t>24</a:t>
            </a:r>
            <a:r>
              <a:rPr lang="fr-FR" baseline="30000" dirty="0"/>
              <a:t>ème</a:t>
            </a:r>
            <a:r>
              <a:rPr lang="fr-FR" dirty="0"/>
              <a:t> Assemblée Sectorielle Bio</a:t>
            </a:r>
            <a:endParaRPr lang="fr-BE" dirty="0"/>
          </a:p>
        </p:txBody>
      </p:sp>
      <p:sp>
        <p:nvSpPr>
          <p:cNvPr id="3" name="ZoneTexte 2">
            <a:extLst>
              <a:ext uri="{FF2B5EF4-FFF2-40B4-BE49-F238E27FC236}">
                <a16:creationId xmlns:a16="http://schemas.microsoft.com/office/drawing/2014/main" id="{29169749-FB54-8E39-D84F-FE8F6E914C24}"/>
              </a:ext>
            </a:extLst>
          </p:cNvPr>
          <p:cNvSpPr txBox="1"/>
          <p:nvPr/>
        </p:nvSpPr>
        <p:spPr>
          <a:xfrm>
            <a:off x="8343182" y="2255221"/>
            <a:ext cx="3267974" cy="369332"/>
          </a:xfrm>
          <a:prstGeom prst="rect">
            <a:avLst/>
          </a:prstGeom>
          <a:noFill/>
        </p:spPr>
        <p:txBody>
          <a:bodyPr wrap="square" rtlCol="0">
            <a:spAutoFit/>
          </a:bodyPr>
          <a:lstStyle/>
          <a:p>
            <a:r>
              <a:rPr lang="fr-FR" dirty="0"/>
              <a:t>Mardi 2 juin 2026 à Namur</a:t>
            </a:r>
            <a:endParaRPr lang="fr-BE" dirty="0"/>
          </a:p>
        </p:txBody>
      </p:sp>
      <p:sp>
        <p:nvSpPr>
          <p:cNvPr id="4" name="ZoneTexte 3">
            <a:extLst>
              <a:ext uri="{FF2B5EF4-FFF2-40B4-BE49-F238E27FC236}">
                <a16:creationId xmlns:a16="http://schemas.microsoft.com/office/drawing/2014/main" id="{4C93A40C-7E00-EF67-B731-2A64C2CA19B2}"/>
              </a:ext>
            </a:extLst>
          </p:cNvPr>
          <p:cNvSpPr txBox="1"/>
          <p:nvPr/>
        </p:nvSpPr>
        <p:spPr>
          <a:xfrm>
            <a:off x="838200" y="3558418"/>
            <a:ext cx="10307128" cy="1754326"/>
          </a:xfrm>
          <a:prstGeom prst="rect">
            <a:avLst/>
          </a:prstGeom>
          <a:noFill/>
        </p:spPr>
        <p:txBody>
          <a:bodyPr wrap="square" rtlCol="0">
            <a:spAutoFit/>
          </a:bodyPr>
          <a:lstStyle/>
          <a:p>
            <a:r>
              <a:rPr lang="fr-FR" sz="3600" u="sng" dirty="0"/>
              <a:t>Thème</a:t>
            </a:r>
            <a:r>
              <a:rPr lang="fr-FR" sz="3600" dirty="0"/>
              <a:t>: Les protéines végétales pour l'alimentation humaine et animale: état des lieux et perspectives du marché bio en Wallonie et dans le nord de la France</a:t>
            </a:r>
            <a:endParaRPr lang="fr-BE" sz="3600" dirty="0"/>
          </a:p>
        </p:txBody>
      </p:sp>
    </p:spTree>
    <p:extLst>
      <p:ext uri="{BB962C8B-B14F-4D97-AF65-F5344CB8AC3E}">
        <p14:creationId xmlns:p14="http://schemas.microsoft.com/office/powerpoint/2010/main" val="3845457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8E415-C703-B604-4DF5-B6DFA4D47C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A3523C1-1261-7F73-EEEA-78EDF1D6772B}"/>
              </a:ext>
            </a:extLst>
          </p:cNvPr>
          <p:cNvSpPr>
            <a:spLocks noGrp="1"/>
          </p:cNvSpPr>
          <p:nvPr>
            <p:ph type="title"/>
          </p:nvPr>
        </p:nvSpPr>
        <p:spPr/>
        <p:txBody>
          <a:bodyPr/>
          <a:lstStyle/>
          <a:p>
            <a:r>
              <a:rPr lang="fr-FR" dirty="0"/>
              <a:t>Ordre du jour</a:t>
            </a:r>
            <a:endParaRPr lang="fr-BE" dirty="0"/>
          </a:p>
        </p:txBody>
      </p:sp>
      <p:sp>
        <p:nvSpPr>
          <p:cNvPr id="4" name="ZoneTexte 3">
            <a:extLst>
              <a:ext uri="{FF2B5EF4-FFF2-40B4-BE49-F238E27FC236}">
                <a16:creationId xmlns:a16="http://schemas.microsoft.com/office/drawing/2014/main" id="{603E3A81-E49E-B2E1-B84C-6921F041C498}"/>
              </a:ext>
            </a:extLst>
          </p:cNvPr>
          <p:cNvSpPr txBox="1"/>
          <p:nvPr/>
        </p:nvSpPr>
        <p:spPr>
          <a:xfrm>
            <a:off x="293299" y="1824438"/>
            <a:ext cx="11473131" cy="4585871"/>
          </a:xfrm>
          <a:prstGeom prst="rect">
            <a:avLst/>
          </a:prstGeom>
          <a:noFill/>
        </p:spPr>
        <p:txBody>
          <a:bodyPr wrap="square" rtlCol="0">
            <a:spAutoFit/>
          </a:bodyPr>
          <a:lstStyle/>
          <a:p>
            <a:pPr fontAlgn="base"/>
            <a:r>
              <a:rPr lang="fr-FR" sz="2600" dirty="0"/>
              <a:t>14h - Actualités du secteur</a:t>
            </a:r>
          </a:p>
          <a:p>
            <a:pPr fontAlgn="base"/>
            <a:r>
              <a:rPr lang="fr-FR" sz="2600" dirty="0"/>
              <a:t>14h30 - Protéines végétales pour l'alimentation humaine et animale : état des lieux et perspectives de marché. Avec:</a:t>
            </a:r>
          </a:p>
          <a:p>
            <a:pPr fontAlgn="base"/>
            <a:r>
              <a:rPr lang="fr-FR" sz="2600" dirty="0"/>
              <a:t>* </a:t>
            </a:r>
            <a:r>
              <a:rPr lang="fr-FR" sz="2000" dirty="0"/>
              <a:t>Présentation générale : la protéine végétale, repères politiques, économiques et techniques - Collège des Producteurs et Biowallonie</a:t>
            </a:r>
          </a:p>
          <a:p>
            <a:pPr fontAlgn="base"/>
            <a:r>
              <a:rPr lang="fr-FR" sz="2000" dirty="0"/>
              <a:t>* Les protéines végétales pour l'alimentation animale : l'expérience de la SCAR en Wallonie</a:t>
            </a:r>
          </a:p>
          <a:p>
            <a:pPr fontAlgn="base"/>
            <a:r>
              <a:rPr lang="fr-FR" sz="2000" dirty="0"/>
              <a:t>* Les protéines végétales pour l'alimentation humaine et animale: l'expérience de la coopérative BIOCER en France</a:t>
            </a:r>
          </a:p>
          <a:p>
            <a:pPr fontAlgn="base"/>
            <a:r>
              <a:rPr lang="fr-FR" sz="2000" dirty="0"/>
              <a:t>* Initiatives en cours, PAC et encadrement en Wallonie – Réseau Wallon PAC</a:t>
            </a:r>
          </a:p>
          <a:p>
            <a:pPr fontAlgn="base"/>
            <a:r>
              <a:rPr lang="fr-FR" sz="2600" dirty="0"/>
              <a:t>16h - Divers</a:t>
            </a:r>
          </a:p>
          <a:p>
            <a:pPr fontAlgn="base"/>
            <a:r>
              <a:rPr lang="fr-FR" sz="2600" dirty="0"/>
              <a:t>16h30 Clôture de l'Assemblée</a:t>
            </a:r>
          </a:p>
          <a:p>
            <a:endParaRPr lang="fr-BE" sz="3600" dirty="0"/>
          </a:p>
        </p:txBody>
      </p:sp>
    </p:spTree>
    <p:extLst>
      <p:ext uri="{BB962C8B-B14F-4D97-AF65-F5344CB8AC3E}">
        <p14:creationId xmlns:p14="http://schemas.microsoft.com/office/powerpoint/2010/main" val="340356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DC39A-6ABF-600F-62A0-FEF2D455A7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0E55B6-E6BF-54F7-B2BF-BD222B514086}"/>
              </a:ext>
            </a:extLst>
          </p:cNvPr>
          <p:cNvSpPr>
            <a:spLocks noGrp="1"/>
          </p:cNvSpPr>
          <p:nvPr>
            <p:ph type="title"/>
          </p:nvPr>
        </p:nvSpPr>
        <p:spPr/>
        <p:txBody>
          <a:bodyPr/>
          <a:lstStyle/>
          <a:p>
            <a:r>
              <a:rPr lang="fr-FR" dirty="0"/>
              <a:t>Préambule</a:t>
            </a:r>
            <a:endParaRPr lang="fr-BE" dirty="0"/>
          </a:p>
        </p:txBody>
      </p:sp>
      <p:sp>
        <p:nvSpPr>
          <p:cNvPr id="4" name="ZoneTexte 3">
            <a:extLst>
              <a:ext uri="{FF2B5EF4-FFF2-40B4-BE49-F238E27FC236}">
                <a16:creationId xmlns:a16="http://schemas.microsoft.com/office/drawing/2014/main" id="{ACFE581B-30AD-98BA-8650-21120AAAA60F}"/>
              </a:ext>
            </a:extLst>
          </p:cNvPr>
          <p:cNvSpPr txBox="1"/>
          <p:nvPr/>
        </p:nvSpPr>
        <p:spPr>
          <a:xfrm>
            <a:off x="838200" y="2040169"/>
            <a:ext cx="10307128" cy="3416320"/>
          </a:xfrm>
          <a:prstGeom prst="rect">
            <a:avLst/>
          </a:prstGeom>
          <a:noFill/>
        </p:spPr>
        <p:txBody>
          <a:bodyPr wrap="square" rtlCol="0">
            <a:spAutoFit/>
          </a:bodyPr>
          <a:lstStyle/>
          <a:p>
            <a:pPr>
              <a:buFontTx/>
              <a:buChar char="-"/>
            </a:pPr>
            <a:r>
              <a:rPr lang="fr-FR" altLang="fr-FR" sz="3600" dirty="0"/>
              <a:t> Enregistrement </a:t>
            </a:r>
          </a:p>
          <a:p>
            <a:pPr>
              <a:buFontTx/>
              <a:buChar char="-"/>
            </a:pPr>
            <a:r>
              <a:rPr lang="fr-FR" altLang="fr-FR" sz="3600" dirty="0"/>
              <a:t> Président de séance</a:t>
            </a:r>
          </a:p>
          <a:p>
            <a:pPr>
              <a:buFontTx/>
              <a:buChar char="-"/>
            </a:pPr>
            <a:r>
              <a:rPr lang="fr-FR" altLang="fr-FR" sz="3600" dirty="0"/>
              <a:t> Validation du PV de la dernière Assemblée: </a:t>
            </a:r>
            <a:r>
              <a:rPr lang="fr-FR" altLang="fr-FR" sz="3600" dirty="0">
                <a:hlinkClick r:id="rId2"/>
              </a:rPr>
              <a:t>https://collegedesproducteurs.be/publication/pv-de-lassemblee-sectorielle-bio-2025-s2/</a:t>
            </a:r>
            <a:r>
              <a:rPr lang="fr-FR" altLang="fr-FR" sz="3600" dirty="0"/>
              <a:t> </a:t>
            </a:r>
          </a:p>
          <a:p>
            <a:pPr>
              <a:buFontTx/>
              <a:buChar char="-"/>
            </a:pPr>
            <a:r>
              <a:rPr lang="fr-FR" sz="3600" dirty="0"/>
              <a:t> Collège des Producteurs</a:t>
            </a:r>
            <a:endParaRPr lang="fr-BE" sz="3600" dirty="0"/>
          </a:p>
        </p:txBody>
      </p:sp>
    </p:spTree>
    <p:extLst>
      <p:ext uri="{BB962C8B-B14F-4D97-AF65-F5344CB8AC3E}">
        <p14:creationId xmlns:p14="http://schemas.microsoft.com/office/powerpoint/2010/main" val="362333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4A77-BB4A-B8F2-3719-3A45CEACF8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AE2C05-5CE2-C9B2-8F8E-E4C2A8DE4907}"/>
              </a:ext>
            </a:extLst>
          </p:cNvPr>
          <p:cNvSpPr>
            <a:spLocks noGrp="1"/>
          </p:cNvSpPr>
          <p:nvPr>
            <p:ph type="title"/>
          </p:nvPr>
        </p:nvSpPr>
        <p:spPr/>
        <p:txBody>
          <a:bodyPr/>
          <a:lstStyle/>
          <a:p>
            <a:r>
              <a:rPr lang="fr-FR" dirty="0"/>
              <a:t>Actualités</a:t>
            </a:r>
            <a:endParaRPr lang="fr-BE" dirty="0"/>
          </a:p>
        </p:txBody>
      </p:sp>
      <p:sp>
        <p:nvSpPr>
          <p:cNvPr id="4" name="ZoneTexte 3">
            <a:extLst>
              <a:ext uri="{FF2B5EF4-FFF2-40B4-BE49-F238E27FC236}">
                <a16:creationId xmlns:a16="http://schemas.microsoft.com/office/drawing/2014/main" id="{A0E2B571-DF97-C982-B8C7-B0F9B53D86EC}"/>
              </a:ext>
            </a:extLst>
          </p:cNvPr>
          <p:cNvSpPr txBox="1"/>
          <p:nvPr/>
        </p:nvSpPr>
        <p:spPr>
          <a:xfrm>
            <a:off x="838200" y="2040169"/>
            <a:ext cx="10307128" cy="5078313"/>
          </a:xfrm>
          <a:prstGeom prst="rect">
            <a:avLst/>
          </a:prstGeom>
          <a:noFill/>
        </p:spPr>
        <p:txBody>
          <a:bodyPr wrap="square" rtlCol="0">
            <a:spAutoFit/>
          </a:bodyPr>
          <a:lstStyle/>
          <a:p>
            <a:pPr>
              <a:buFontTx/>
              <a:buChar char="-"/>
            </a:pPr>
            <a:r>
              <a:rPr lang="fr-FR" altLang="fr-FR" sz="3600" dirty="0"/>
              <a:t> Elaboration du Plan Bio 2030</a:t>
            </a:r>
          </a:p>
          <a:p>
            <a:pPr>
              <a:buFontTx/>
              <a:buChar char="-"/>
            </a:pPr>
            <a:r>
              <a:rPr lang="fr-FR" altLang="fr-FR" sz="3600" dirty="0"/>
              <a:t> Chiffres du bio 2025</a:t>
            </a:r>
          </a:p>
          <a:p>
            <a:pPr>
              <a:buFontTx/>
              <a:buChar char="-"/>
            </a:pPr>
            <a:r>
              <a:rPr lang="fr-FR" sz="3600" dirty="0"/>
              <a:t> Etat généraux de la protection des cultures</a:t>
            </a:r>
          </a:p>
          <a:p>
            <a:pPr>
              <a:buFontTx/>
              <a:buChar char="-"/>
            </a:pPr>
            <a:r>
              <a:rPr lang="fr-FR" sz="3600" dirty="0"/>
              <a:t> Prolongation autorisation du cuivre</a:t>
            </a:r>
          </a:p>
          <a:p>
            <a:pPr>
              <a:buFontTx/>
              <a:buChar char="-"/>
            </a:pPr>
            <a:r>
              <a:rPr lang="fr-FR" sz="3600" dirty="0"/>
              <a:t> Semaine bio / projet européen</a:t>
            </a:r>
          </a:p>
          <a:p>
            <a:pPr>
              <a:buFontTx/>
              <a:buChar char="-"/>
            </a:pPr>
            <a:r>
              <a:rPr lang="fr-FR" sz="3600" dirty="0"/>
              <a:t> COMEOS / 3 régions</a:t>
            </a:r>
          </a:p>
          <a:p>
            <a:pPr>
              <a:buFontTx/>
              <a:buChar char="-"/>
            </a:pPr>
            <a:r>
              <a:rPr lang="fr-FR" sz="3600" dirty="0"/>
              <a:t> Repère fort / regroupement de structures</a:t>
            </a:r>
          </a:p>
          <a:p>
            <a:pPr>
              <a:buFontTx/>
              <a:buChar char="-"/>
            </a:pPr>
            <a:endParaRPr lang="fr-FR" sz="3600" dirty="0"/>
          </a:p>
          <a:p>
            <a:pPr>
              <a:buFontTx/>
              <a:buChar char="-"/>
            </a:pPr>
            <a:endParaRPr lang="fr-BE" sz="3600" dirty="0"/>
          </a:p>
        </p:txBody>
      </p:sp>
    </p:spTree>
    <p:extLst>
      <p:ext uri="{BB962C8B-B14F-4D97-AF65-F5344CB8AC3E}">
        <p14:creationId xmlns:p14="http://schemas.microsoft.com/office/powerpoint/2010/main" val="1078080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66C7-A4F8-9AF0-88C0-6268344972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54C32C-AA59-F978-9C8C-6859F5D8CB97}"/>
              </a:ext>
            </a:extLst>
          </p:cNvPr>
          <p:cNvSpPr>
            <a:spLocks noGrp="1"/>
          </p:cNvSpPr>
          <p:nvPr>
            <p:ph type="title"/>
          </p:nvPr>
        </p:nvSpPr>
        <p:spPr/>
        <p:txBody>
          <a:bodyPr/>
          <a:lstStyle/>
          <a:p>
            <a:r>
              <a:rPr lang="fr-FR" dirty="0"/>
              <a:t>la protéine végétale</a:t>
            </a:r>
            <a:endParaRPr lang="fr-BE" dirty="0"/>
          </a:p>
        </p:txBody>
      </p:sp>
      <p:sp>
        <p:nvSpPr>
          <p:cNvPr id="4" name="ZoneTexte 3">
            <a:extLst>
              <a:ext uri="{FF2B5EF4-FFF2-40B4-BE49-F238E27FC236}">
                <a16:creationId xmlns:a16="http://schemas.microsoft.com/office/drawing/2014/main" id="{CE4A4396-E8FD-24A1-280F-8DEF55B8FD75}"/>
              </a:ext>
            </a:extLst>
          </p:cNvPr>
          <p:cNvSpPr txBox="1"/>
          <p:nvPr/>
        </p:nvSpPr>
        <p:spPr>
          <a:xfrm>
            <a:off x="838200" y="1884894"/>
            <a:ext cx="10307128" cy="1200329"/>
          </a:xfrm>
          <a:prstGeom prst="rect">
            <a:avLst/>
          </a:prstGeom>
          <a:noFill/>
        </p:spPr>
        <p:txBody>
          <a:bodyPr wrap="square" rtlCol="0">
            <a:spAutoFit/>
          </a:bodyPr>
          <a:lstStyle/>
          <a:p>
            <a:r>
              <a:rPr lang="fr-FR" sz="3600" dirty="0"/>
              <a:t>Repères politiques, économiques et techniques</a:t>
            </a:r>
          </a:p>
          <a:p>
            <a:pPr>
              <a:buFontTx/>
              <a:buChar char="-"/>
            </a:pPr>
            <a:endParaRPr lang="fr-BE" sz="3600" dirty="0"/>
          </a:p>
        </p:txBody>
      </p:sp>
      <p:pic>
        <p:nvPicPr>
          <p:cNvPr id="11" name="Image 10">
            <a:extLst>
              <a:ext uri="{FF2B5EF4-FFF2-40B4-BE49-F238E27FC236}">
                <a16:creationId xmlns:a16="http://schemas.microsoft.com/office/drawing/2014/main" id="{44E04166-6B82-1FE2-7C1C-6FB3510BF938}"/>
              </a:ext>
            </a:extLst>
          </p:cNvPr>
          <p:cNvPicPr>
            <a:picLocks noChangeAspect="1"/>
          </p:cNvPicPr>
          <p:nvPr/>
        </p:nvPicPr>
        <p:blipFill>
          <a:blip r:embed="rId2"/>
          <a:srcRect l="24623" t="28081" r="48774" b="21289"/>
          <a:stretch>
            <a:fillRect/>
          </a:stretch>
        </p:blipFill>
        <p:spPr>
          <a:xfrm>
            <a:off x="2150853" y="2640333"/>
            <a:ext cx="6975894" cy="4073196"/>
          </a:xfrm>
          <a:prstGeom prst="rect">
            <a:avLst/>
          </a:prstGeom>
        </p:spPr>
      </p:pic>
    </p:spTree>
    <p:extLst>
      <p:ext uri="{BB962C8B-B14F-4D97-AF65-F5344CB8AC3E}">
        <p14:creationId xmlns:p14="http://schemas.microsoft.com/office/powerpoint/2010/main" val="817745517"/>
      </p:ext>
    </p:extLst>
  </p:cSld>
  <p:clrMapOvr>
    <a:masterClrMapping/>
  </p:clrMapOvr>
</p:sld>
</file>

<file path=ppt/theme/theme1.xml><?xml version="1.0" encoding="utf-8"?>
<a:theme xmlns:a="http://schemas.openxmlformats.org/drawingml/2006/main" name="TITRE et PRE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5981441D-74C4-45FD-87D2-62DA6A8F155D}"/>
    </a:ext>
  </a:extLst>
</a:theme>
</file>

<file path=ppt/theme/theme10.xml><?xml version="1.0" encoding="utf-8"?>
<a:theme xmlns:a="http://schemas.openxmlformats.org/drawingml/2006/main" name="OVIN &amp; CAPR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9B89DE7A-D74C-4A6F-9C49-6F86ED1AA605}"/>
    </a:ext>
  </a:extLst>
</a:theme>
</file>

<file path=ppt/theme/theme11.xml><?xml version="1.0" encoding="utf-8"?>
<a:theme xmlns:a="http://schemas.openxmlformats.org/drawingml/2006/main" name="POMMES DE TER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8055408A-0F8B-4D15-9266-98381BEFA76A}"/>
    </a:ext>
  </a:extLst>
</a:theme>
</file>

<file path=ppt/theme/theme12.xml><?xml version="1.0" encoding="utf-8"?>
<a:theme xmlns:a="http://schemas.openxmlformats.org/drawingml/2006/main" name="PORC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5611B50C-6A7E-4279-94D5-6F38A52460DA}"/>
    </a:ext>
  </a:extLst>
</a:theme>
</file>

<file path=ppt/theme/theme13.xml><?xml version="1.0" encoding="utf-8"?>
<a:theme xmlns:a="http://schemas.openxmlformats.org/drawingml/2006/main" name="VIANDE BOV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353FCE00-7F2B-46C3-B32F-36E7FB71B20D}"/>
    </a:ext>
  </a:extLst>
</a:theme>
</file>

<file path=ppt/theme/theme14.xml><?xml version="1.0" encoding="utf-8"?>
<a:theme xmlns:a="http://schemas.openxmlformats.org/drawingml/2006/main" name="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8BF0556F-A0C3-45B4-8009-074BAEEAD66E}"/>
    </a:ext>
  </a:extLst>
</a:theme>
</file>

<file path=ppt/theme/theme15.xml><?xml version="1.0" encoding="utf-8"?>
<a:theme xmlns:a="http://schemas.openxmlformats.org/drawingml/2006/main" name="AUT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re et Contenu- College des Producteu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27CD920B-91F8-48AF-B995-3984F5A4F079}"/>
    </a:ext>
  </a:extLst>
</a:theme>
</file>

<file path=ppt/theme/theme3.xml><?xml version="1.0" encoding="utf-8"?>
<a:theme xmlns:a="http://schemas.openxmlformats.org/drawingml/2006/main" name="BI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0" tIns="152400" rIns="0" bIns="0" rtlCol="0">
        <a:spAutoFit/>
      </a:bodyPr>
      <a:lstStyle>
        <a:defPPr marL="12700" algn="l">
          <a:lnSpc>
            <a:spcPct val="100000"/>
          </a:lnSpc>
          <a:spcBef>
            <a:spcPts val="1200"/>
          </a:spcBef>
          <a:defRPr sz="1600" dirty="0">
            <a:solidFill>
              <a:srgbClr val="19313B"/>
            </a:solidFill>
            <a:latin typeface="Calibri"/>
            <a:cs typeface="Calibri"/>
          </a:defRPr>
        </a:defPPr>
      </a:lstStyle>
    </a:txDef>
  </a:objectDefaults>
  <a:extraClrSchemeLst/>
  <a:extLst>
    <a:ext uri="{05A4C25C-085E-4340-85A3-A5531E510DB2}">
      <thm15:themeFamily xmlns:thm15="http://schemas.microsoft.com/office/thememl/2012/main" name="Présentation CDP2" id="{41914565-43B8-4EB8-9625-3E6FC7FD7CBA}" vid="{9E823679-1C78-4CDF-9218-5D309A3BF82B}"/>
    </a:ext>
  </a:extLst>
</a:theme>
</file>

<file path=ppt/theme/theme4.xml><?xml version="1.0" encoding="utf-8"?>
<a:theme xmlns:a="http://schemas.openxmlformats.org/drawingml/2006/main" name="AQUACUL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D88A4919-609D-422B-B382-0AF8FCE1BDE1}"/>
    </a:ext>
  </a:extLst>
</a:theme>
</file>

<file path=ppt/theme/theme5.xml><?xml version="1.0" encoding="utf-8"?>
<a:theme xmlns:a="http://schemas.openxmlformats.org/drawingml/2006/main" name="AVICO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B7888A75-4A20-47EE-9AC2-9B8B59F3B738}"/>
    </a:ext>
  </a:extLst>
</a:theme>
</file>

<file path=ppt/theme/theme6.xml><?xml version="1.0" encoding="utf-8"?>
<a:theme xmlns:a="http://schemas.openxmlformats.org/drawingml/2006/main" name="BOVINS LAITI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14CB01B8-3AA4-4470-B4AA-4083233C96C9}"/>
    </a:ext>
  </a:extLst>
</a:theme>
</file>

<file path=ppt/theme/theme7.xml><?xml version="1.0" encoding="utf-8"?>
<a:theme xmlns:a="http://schemas.openxmlformats.org/drawingml/2006/main" name="GRANDES CULTUR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F7B9B308-3B4D-4C1C-8DC7-BCABC3C96A60}"/>
    </a:ext>
  </a:extLst>
</a:theme>
</file>

<file path=ppt/theme/theme8.xml><?xml version="1.0" encoding="utf-8"?>
<a:theme xmlns:a="http://schemas.openxmlformats.org/drawingml/2006/main" name="HORTICULTURE COMESTIB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7B4E2503-F264-482D-BB40-2427C445EF78}"/>
    </a:ext>
  </a:extLst>
</a:theme>
</file>

<file path=ppt/theme/theme9.xml><?xml version="1.0" encoding="utf-8"?>
<a:theme xmlns:a="http://schemas.openxmlformats.org/drawingml/2006/main" name="HORTICULTURE ORNEMENTA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CDP2" id="{41914565-43B8-4EB8-9625-3E6FC7FD7CBA}" vid="{7B4E2503-F264-482D-BB40-2427C445EF78}"/>
    </a:ext>
  </a:extLst>
</a:theme>
</file>

<file path=docProps/app.xml><?xml version="1.0" encoding="utf-8"?>
<Properties xmlns="http://schemas.openxmlformats.org/officeDocument/2006/extended-properties" xmlns:vt="http://schemas.openxmlformats.org/officeDocument/2006/docPropsVTypes">
  <Template>Présentation CDP2</Template>
  <TotalTime>6781</TotalTime>
  <Words>923</Words>
  <Application>Microsoft Office PowerPoint</Application>
  <PresentationFormat>Grand écran</PresentationFormat>
  <Paragraphs>82</Paragraphs>
  <Slides>18</Slides>
  <Notes>7</Notes>
  <HiddenSlides>0</HiddenSlides>
  <MMClips>0</MMClips>
  <ScaleCrop>false</ScaleCrop>
  <HeadingPairs>
    <vt:vector size="6" baseType="variant">
      <vt:variant>
        <vt:lpstr>Polices utilisées</vt:lpstr>
      </vt:variant>
      <vt:variant>
        <vt:i4>10</vt:i4>
      </vt:variant>
      <vt:variant>
        <vt:lpstr>Thème</vt:lpstr>
      </vt:variant>
      <vt:variant>
        <vt:i4>15</vt:i4>
      </vt:variant>
      <vt:variant>
        <vt:lpstr>Titres des diapositives</vt:lpstr>
      </vt:variant>
      <vt:variant>
        <vt:i4>18</vt:i4>
      </vt:variant>
    </vt:vector>
  </HeadingPairs>
  <TitlesOfParts>
    <vt:vector size="43" baseType="lpstr">
      <vt:lpstr>Arial</vt:lpstr>
      <vt:lpstr>Arial Rounded MT Bold</vt:lpstr>
      <vt:lpstr>Calibri</vt:lpstr>
      <vt:lpstr>Calibri Light</vt:lpstr>
      <vt:lpstr>Century Gothic</vt:lpstr>
      <vt:lpstr>Lucida Sans</vt:lpstr>
      <vt:lpstr>Rift Soft Bold</vt:lpstr>
      <vt:lpstr>Rift Soft Demi</vt:lpstr>
      <vt:lpstr>Roboto Condensed</vt:lpstr>
      <vt:lpstr>Times New Roman</vt:lpstr>
      <vt:lpstr>TITRE et PRESENTATION</vt:lpstr>
      <vt:lpstr>Titre et Contenu- College des Producteurs</vt:lpstr>
      <vt:lpstr>BIO</vt:lpstr>
      <vt:lpstr>AQUACULTURE</vt:lpstr>
      <vt:lpstr>AVICOLE</vt:lpstr>
      <vt:lpstr>BOVINS LAITIERS</vt:lpstr>
      <vt:lpstr>GRANDES CULTURES</vt:lpstr>
      <vt:lpstr>HORTICULTURE COMESTIBLE</vt:lpstr>
      <vt:lpstr>HORTICULTURE ORNEMENTALE</vt:lpstr>
      <vt:lpstr>OVIN &amp; CAPRIN</vt:lpstr>
      <vt:lpstr>POMMES DE TERRE</vt:lpstr>
      <vt:lpstr>PORCS</vt:lpstr>
      <vt:lpstr>VIANDE BOVINE</vt:lpstr>
      <vt:lpstr>COM</vt:lpstr>
      <vt:lpstr>AUTRE</vt:lpstr>
      <vt:lpstr>Présentation PowerPoint</vt:lpstr>
      <vt:lpstr>Présentation PowerPoint</vt:lpstr>
      <vt:lpstr>Présentation PowerPoint</vt:lpstr>
      <vt:lpstr>Présentation PowerPoint</vt:lpstr>
      <vt:lpstr>24ème Assemblée Sectorielle Bio</vt:lpstr>
      <vt:lpstr>Ordre du jour</vt:lpstr>
      <vt:lpstr>Préambule</vt:lpstr>
      <vt:lpstr>Actualités</vt:lpstr>
      <vt:lpstr>la protéine végétale</vt:lpstr>
      <vt:lpstr>la protéine végétale</vt:lpstr>
      <vt:lpstr>la protéine végétale</vt:lpstr>
      <vt:lpstr>la protéine végétale</vt:lpstr>
      <vt:lpstr>la protéine végétale</vt:lpstr>
      <vt:lpstr>la protéine végétale</vt:lpstr>
      <vt:lpstr>la protéine végétale</vt:lpstr>
      <vt:lpstr>la protéine végétale</vt:lpstr>
      <vt:lpstr>Divers – clôture de l’Assemblée</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Colson</dc:creator>
  <cp:lastModifiedBy>Thomas Schmit</cp:lastModifiedBy>
  <cp:revision>29</cp:revision>
  <dcterms:created xsi:type="dcterms:W3CDTF">2021-12-13T15:27:12Z</dcterms:created>
  <dcterms:modified xsi:type="dcterms:W3CDTF">2026-06-01T09:55:17Z</dcterms:modified>
</cp:coreProperties>
</file>